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3"/>
  </p:notesMasterIdLst>
  <p:sldIdLst>
    <p:sldId id="256" r:id="rId2"/>
    <p:sldId id="313" r:id="rId3"/>
    <p:sldId id="260" r:id="rId4"/>
    <p:sldId id="312" r:id="rId5"/>
    <p:sldId id="257" r:id="rId6"/>
    <p:sldId id="259" r:id="rId7"/>
    <p:sldId id="263" r:id="rId8"/>
    <p:sldId id="278" r:id="rId9"/>
    <p:sldId id="262" r:id="rId10"/>
    <p:sldId id="258" r:id="rId11"/>
    <p:sldId id="261" r:id="rId12"/>
  </p:sldIdLst>
  <p:sldSz cx="9144000" cy="5143500" type="screen16x9"/>
  <p:notesSz cx="6858000" cy="9144000"/>
  <p:embeddedFontLst>
    <p:embeddedFont>
      <p:font typeface="DM Sans" pitchFamily="2" charset="77"/>
      <p:regular r:id="rId14"/>
      <p:bold r:id="rId15"/>
      <p:italic r:id="rId16"/>
      <p:boldItalic r:id="rId17"/>
    </p:embeddedFont>
    <p:embeddedFont>
      <p:font typeface="Roboto Condensed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989D-D3FD-45EC-B6C4-AB06965343FC}">
  <a:tblStyle styleId="{773F989D-D3FD-45EC-B6C4-AB0696534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46"/>
  </p:normalViewPr>
  <p:slideViewPr>
    <p:cSldViewPr snapToGrid="0" snapToObjects="1">
      <p:cViewPr varScale="1">
        <p:scale>
          <a:sx n="144" d="100"/>
          <a:sy n="144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3593ec94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3593ec94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3593ec94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3593ec94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3593ec9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3593ec9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04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3593ec94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3593ec94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e2930a8b0f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e2930a8b0f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8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3593ec9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3593ec9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3593ec94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3593ec94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3593ec94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3593ec94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e2930a8b0f_0_23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e2930a8b0f_0_23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3593ec94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3593ec94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64025" y="109250"/>
            <a:ext cx="11204256" cy="4999178"/>
            <a:chOff x="-364025" y="109250"/>
            <a:chExt cx="11204256" cy="4999178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696231" y="685284"/>
              <a:ext cx="9144000" cy="256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4524" y="821514"/>
              <a:ext cx="8464374" cy="35089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7067" y="3099592"/>
              <a:ext cx="5564850" cy="1783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6150" y="2446525"/>
              <a:ext cx="6946075" cy="1566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88275" y="2930753"/>
              <a:ext cx="4448775" cy="217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 flipH="1">
              <a:off x="1180188" y="3974400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832" y="4521418"/>
              <a:ext cx="9144000" cy="169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 flipH="1">
              <a:off x="-70462" y="4240038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-364025" y="109250"/>
              <a:ext cx="5222900" cy="149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1725" y="1403750"/>
            <a:ext cx="77205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 i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1725" y="3215125"/>
            <a:ext cx="7720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>
            <a:spLocks noGrp="1"/>
          </p:cNvSpPr>
          <p:nvPr>
            <p:ph type="title"/>
          </p:nvPr>
        </p:nvSpPr>
        <p:spPr>
          <a:xfrm>
            <a:off x="1065055" y="3282834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1"/>
          </p:nvPr>
        </p:nvSpPr>
        <p:spPr>
          <a:xfrm>
            <a:off x="995750" y="3806085"/>
            <a:ext cx="2106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2"/>
          </p:nvPr>
        </p:nvSpPr>
        <p:spPr>
          <a:xfrm>
            <a:off x="3587850" y="3282834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3"/>
          </p:nvPr>
        </p:nvSpPr>
        <p:spPr>
          <a:xfrm>
            <a:off x="3518550" y="3806085"/>
            <a:ext cx="2106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4"/>
          </p:nvPr>
        </p:nvSpPr>
        <p:spPr>
          <a:xfrm>
            <a:off x="6110645" y="3282834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5"/>
          </p:nvPr>
        </p:nvSpPr>
        <p:spPr>
          <a:xfrm>
            <a:off x="6041350" y="3806085"/>
            <a:ext cx="2106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6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-192362" y="84150"/>
            <a:ext cx="11154313" cy="4738400"/>
            <a:chOff x="-192362" y="84150"/>
            <a:chExt cx="11154313" cy="4738400"/>
          </a:xfrm>
        </p:grpSpPr>
        <p:grpSp>
          <p:nvGrpSpPr>
            <p:cNvPr id="222" name="Google Shape;222;p19"/>
            <p:cNvGrpSpPr/>
            <p:nvPr/>
          </p:nvGrpSpPr>
          <p:grpSpPr>
            <a:xfrm>
              <a:off x="409500" y="84150"/>
              <a:ext cx="10552450" cy="4668525"/>
              <a:chOff x="409500" y="84150"/>
              <a:chExt cx="10552450" cy="4668525"/>
            </a:xfrm>
          </p:grpSpPr>
          <p:pic>
            <p:nvPicPr>
              <p:cNvPr id="223" name="Google Shape;223;p1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213950" y="2885142"/>
                <a:ext cx="4573625" cy="14658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1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09500" y="3448549"/>
                <a:ext cx="5783350" cy="1304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39975" y="84150"/>
                <a:ext cx="6921975" cy="1228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19"/>
            <p:cNvGrpSpPr/>
            <p:nvPr/>
          </p:nvGrpSpPr>
          <p:grpSpPr>
            <a:xfrm flipH="1">
              <a:off x="-192362" y="4466537"/>
              <a:ext cx="8271225" cy="356012"/>
              <a:chOff x="691538" y="3974400"/>
              <a:chExt cx="8271225" cy="356012"/>
            </a:xfrm>
          </p:grpSpPr>
          <p:pic>
            <p:nvPicPr>
              <p:cNvPr id="227" name="Google Shape;227;p19"/>
              <p:cNvPicPr preferRelativeResize="0"/>
              <p:nvPr/>
            </p:nvPicPr>
            <p:blipFill rotWithShape="1">
              <a:blip r:embed="rId5">
                <a:alphaModFix/>
              </a:blip>
              <a:srcRect l="600" r="-599"/>
              <a:stretch/>
            </p:blipFill>
            <p:spPr>
              <a:xfrm rot="10800000" flipH="1">
                <a:off x="951588" y="3974400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 flipH="1">
                <a:off x="691538" y="4240038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3"/>
          <p:cNvGrpSpPr/>
          <p:nvPr/>
        </p:nvGrpSpPr>
        <p:grpSpPr>
          <a:xfrm>
            <a:off x="-711719" y="468669"/>
            <a:ext cx="10148169" cy="4107697"/>
            <a:chOff x="-711719" y="468669"/>
            <a:chExt cx="10148169" cy="4107697"/>
          </a:xfrm>
        </p:grpSpPr>
        <p:pic>
          <p:nvPicPr>
            <p:cNvPr id="266" name="Google Shape;266;p23"/>
            <p:cNvPicPr preferRelativeResize="0"/>
            <p:nvPr/>
          </p:nvPicPr>
          <p:blipFill rotWithShape="1">
            <a:blip r:embed="rId2">
              <a:alphaModFix/>
            </a:blip>
            <a:srcRect l="1039" b="21813"/>
            <a:stretch/>
          </p:blipFill>
          <p:spPr>
            <a:xfrm rot="10800000">
              <a:off x="437700" y="1378701"/>
              <a:ext cx="8377298" cy="27435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23"/>
            <p:cNvGrpSpPr/>
            <p:nvPr/>
          </p:nvGrpSpPr>
          <p:grpSpPr>
            <a:xfrm>
              <a:off x="-711719" y="600675"/>
              <a:ext cx="9490876" cy="3975691"/>
              <a:chOff x="-711719" y="600675"/>
              <a:chExt cx="9490876" cy="3975691"/>
            </a:xfrm>
          </p:grpSpPr>
          <p:pic>
            <p:nvPicPr>
              <p:cNvPr id="268" name="Google Shape;268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618375" y="2653624"/>
                <a:ext cx="5627275" cy="1370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076" y="1270874"/>
                <a:ext cx="6096640" cy="19539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16041" y="600675"/>
                <a:ext cx="7214910" cy="1626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-364843" y="4023868"/>
                <a:ext cx="9144000" cy="1691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2" name="Google Shape;272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-711719" y="4320334"/>
                <a:ext cx="9144000" cy="2560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3" name="Google Shape;273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47600" y="468669"/>
              <a:ext cx="4688850" cy="11534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6275" y="3294655"/>
              <a:ext cx="4688850" cy="11417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3745500" y="3000725"/>
            <a:ext cx="4305900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subTitle" idx="1"/>
          </p:nvPr>
        </p:nvSpPr>
        <p:spPr>
          <a:xfrm>
            <a:off x="1092600" y="1619575"/>
            <a:ext cx="6958800" cy="11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9"/>
          <p:cNvGrpSpPr/>
          <p:nvPr/>
        </p:nvGrpSpPr>
        <p:grpSpPr>
          <a:xfrm>
            <a:off x="-70462" y="2446525"/>
            <a:ext cx="9807513" cy="2661903"/>
            <a:chOff x="-70462" y="2446525"/>
            <a:chExt cx="9807513" cy="2661903"/>
          </a:xfrm>
        </p:grpSpPr>
        <p:pic>
          <p:nvPicPr>
            <p:cNvPr id="398" name="Google Shape;398;p3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87067" y="3099592"/>
              <a:ext cx="5564850" cy="1783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6150" y="2446525"/>
              <a:ext cx="6946075" cy="1566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88275" y="2930753"/>
              <a:ext cx="4448775" cy="217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1180188" y="3974400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832" y="4521418"/>
              <a:ext cx="9144000" cy="169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-70462" y="4240038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0"/>
          <p:cNvGrpSpPr/>
          <p:nvPr/>
        </p:nvGrpSpPr>
        <p:grpSpPr>
          <a:xfrm>
            <a:off x="86363" y="489750"/>
            <a:ext cx="8615950" cy="4639900"/>
            <a:chOff x="86363" y="489750"/>
            <a:chExt cx="8615950" cy="4639900"/>
          </a:xfrm>
        </p:grpSpPr>
        <p:grpSp>
          <p:nvGrpSpPr>
            <p:cNvPr id="406" name="Google Shape;406;p40"/>
            <p:cNvGrpSpPr/>
            <p:nvPr/>
          </p:nvGrpSpPr>
          <p:grpSpPr>
            <a:xfrm>
              <a:off x="86363" y="489750"/>
              <a:ext cx="8615950" cy="4639900"/>
              <a:chOff x="86363" y="489750"/>
              <a:chExt cx="8615950" cy="4639900"/>
            </a:xfrm>
          </p:grpSpPr>
          <p:pic>
            <p:nvPicPr>
              <p:cNvPr id="407" name="Google Shape;407;p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99913" y="3488523"/>
                <a:ext cx="5120525" cy="16411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" name="Google Shape;408;p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36376" y="3309379"/>
                <a:ext cx="6585365" cy="14850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" name="Google Shape;409;p4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691138" y="489750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" name="Google Shape;410;p4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86363" y="707000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1" name="Google Shape;411;p40"/>
            <p:cNvPicPr preferRelativeResize="0"/>
            <p:nvPr/>
          </p:nvPicPr>
          <p:blipFill rotWithShape="1">
            <a:blip r:embed="rId5">
              <a:alphaModFix amt="81000"/>
            </a:blip>
            <a:srcRect l="10903" r="9800"/>
            <a:stretch/>
          </p:blipFill>
          <p:spPr>
            <a:xfrm>
              <a:off x="901075" y="2088475"/>
              <a:ext cx="7251175" cy="170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41"/>
          <p:cNvGrpSpPr/>
          <p:nvPr/>
        </p:nvGrpSpPr>
        <p:grpSpPr>
          <a:xfrm>
            <a:off x="-315037" y="694459"/>
            <a:ext cx="10494618" cy="3943591"/>
            <a:chOff x="-315037" y="694459"/>
            <a:chExt cx="10494618" cy="3943591"/>
          </a:xfrm>
        </p:grpSpPr>
        <p:pic>
          <p:nvPicPr>
            <p:cNvPr id="414" name="Google Shape;414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254524" y="821514"/>
              <a:ext cx="8464374" cy="35089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458468"/>
              <a:ext cx="9144000" cy="2226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035581" y="694459"/>
              <a:ext cx="9144000" cy="256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289738" y="4330425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315037" y="4547675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2"/>
          <p:cNvGrpSpPr/>
          <p:nvPr/>
        </p:nvGrpSpPr>
        <p:grpSpPr>
          <a:xfrm>
            <a:off x="-530543" y="326330"/>
            <a:ext cx="10067243" cy="4323270"/>
            <a:chOff x="-530543" y="326330"/>
            <a:chExt cx="10067243" cy="4323270"/>
          </a:xfrm>
        </p:grpSpPr>
        <p:pic>
          <p:nvPicPr>
            <p:cNvPr id="421" name="Google Shape;421;p42"/>
            <p:cNvPicPr preferRelativeResize="0"/>
            <p:nvPr/>
          </p:nvPicPr>
          <p:blipFill>
            <a:blip r:embed="rId2">
              <a:alphaModFix amt="71000"/>
            </a:blip>
            <a:stretch>
              <a:fillRect/>
            </a:stretch>
          </p:blipFill>
          <p:spPr>
            <a:xfrm>
              <a:off x="0" y="1800699"/>
              <a:ext cx="4688850" cy="2295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47850" y="2424944"/>
              <a:ext cx="4688850" cy="11534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5725" y="326330"/>
              <a:ext cx="4688850" cy="114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678738" y="4244225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267738" y="4559225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530543" y="1437018"/>
              <a:ext cx="9144000" cy="1691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49250" y="2841025"/>
            <a:ext cx="5245500" cy="3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2690100" y="914263"/>
            <a:ext cx="3763800" cy="16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93700" y="3488525"/>
            <a:ext cx="4356600" cy="2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-148530" y="489750"/>
            <a:ext cx="9398220" cy="4639900"/>
            <a:chOff x="-148530" y="489750"/>
            <a:chExt cx="9398220" cy="4639900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-148530" y="489750"/>
              <a:ext cx="9398220" cy="4639900"/>
              <a:chOff x="-148530" y="489750"/>
              <a:chExt cx="9398220" cy="4639900"/>
            </a:xfrm>
          </p:grpSpPr>
          <p:pic>
            <p:nvPicPr>
              <p:cNvPr id="27" name="Google Shape;2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99913" y="3488523"/>
                <a:ext cx="5120525" cy="16411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36376" y="3309379"/>
                <a:ext cx="6585365" cy="14850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3"/>
              <p:cNvPicPr preferRelativeResize="0"/>
              <p:nvPr/>
            </p:nvPicPr>
            <p:blipFill>
              <a:blip r:embed="rId4">
                <a:alphaModFix amt="33000"/>
              </a:blip>
              <a:stretch>
                <a:fillRect/>
              </a:stretch>
            </p:blipFill>
            <p:spPr>
              <a:xfrm>
                <a:off x="-148530" y="797375"/>
                <a:ext cx="9398220" cy="3341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>
                <a:off x="691138" y="489750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31;p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>
                <a:off x="86363" y="707000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Google Shape;32;p3"/>
            <p:cNvPicPr preferRelativeResize="0"/>
            <p:nvPr/>
          </p:nvPicPr>
          <p:blipFill rotWithShape="1">
            <a:blip r:embed="rId6">
              <a:alphaModFix amt="81000"/>
            </a:blip>
            <a:srcRect l="10903" r="9800"/>
            <a:stretch/>
          </p:blipFill>
          <p:spPr>
            <a:xfrm>
              <a:off x="901075" y="2088475"/>
              <a:ext cx="7251175" cy="170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1725" y="928903"/>
            <a:ext cx="77205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674688" y="982679"/>
            <a:ext cx="8951161" cy="3915871"/>
            <a:chOff x="674688" y="982679"/>
            <a:chExt cx="8951161" cy="3915871"/>
          </a:xfrm>
        </p:grpSpPr>
        <p:pic>
          <p:nvPicPr>
            <p:cNvPr id="37" name="Google Shape;3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52350" y="982679"/>
              <a:ext cx="6306450" cy="25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4688" y="4808175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05969" y="2161688"/>
              <a:ext cx="5719880" cy="12860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50050" y="3228050"/>
            <a:ext cx="29214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5072550" y="3228050"/>
            <a:ext cx="29214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4730700" y="2648825"/>
            <a:ext cx="36051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808200" y="2648825"/>
            <a:ext cx="36051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4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578276" y="-275538"/>
            <a:ext cx="9931649" cy="5167213"/>
            <a:chOff x="578276" y="-275538"/>
            <a:chExt cx="9931649" cy="5167213"/>
          </a:xfrm>
        </p:grpSpPr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78276" y="3406667"/>
              <a:ext cx="6585365" cy="1485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9850" y="-275538"/>
              <a:ext cx="8060075" cy="1812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315037" y="440514"/>
            <a:ext cx="10494618" cy="4197536"/>
            <a:chOff x="-315037" y="440514"/>
            <a:chExt cx="10494618" cy="4197536"/>
          </a:xfrm>
        </p:grpSpPr>
        <p:grpSp>
          <p:nvGrpSpPr>
            <p:cNvPr id="75" name="Google Shape;75;p9"/>
            <p:cNvGrpSpPr/>
            <p:nvPr/>
          </p:nvGrpSpPr>
          <p:grpSpPr>
            <a:xfrm>
              <a:off x="-315037" y="440514"/>
              <a:ext cx="10494618" cy="4197536"/>
              <a:chOff x="-315037" y="440514"/>
              <a:chExt cx="10494618" cy="4197536"/>
            </a:xfrm>
          </p:grpSpPr>
          <p:pic>
            <p:nvPicPr>
              <p:cNvPr id="76" name="Google Shape;7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flipH="1">
                <a:off x="254524" y="440514"/>
                <a:ext cx="8464374" cy="35089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9"/>
              <p:cNvPicPr preferRelativeResize="0"/>
              <p:nvPr/>
            </p:nvPicPr>
            <p:blipFill>
              <a:blip r:embed="rId3">
                <a:alphaModFix amt="74000"/>
              </a:blip>
              <a:stretch>
                <a:fillRect/>
              </a:stretch>
            </p:blipFill>
            <p:spPr>
              <a:xfrm>
                <a:off x="0" y="1458468"/>
                <a:ext cx="9144000" cy="22265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1035581" y="694459"/>
                <a:ext cx="9144000" cy="2560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>
                <a:off x="289738" y="4330425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>
                <a:off x="-315037" y="4547675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1" name="Google Shape;81;p9"/>
            <p:cNvPicPr preferRelativeResize="0"/>
            <p:nvPr/>
          </p:nvPicPr>
          <p:blipFill>
            <a:blip r:embed="rId6">
              <a:alphaModFix amt="57000"/>
            </a:blip>
            <a:stretch>
              <a:fillRect/>
            </a:stretch>
          </p:blipFill>
          <p:spPr>
            <a:xfrm>
              <a:off x="527950" y="2269825"/>
              <a:ext cx="7023600" cy="15838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9"/>
            <p:cNvPicPr preferRelativeResize="0"/>
            <p:nvPr/>
          </p:nvPicPr>
          <p:blipFill>
            <a:blip r:embed="rId7">
              <a:alphaModFix amt="57000"/>
            </a:blip>
            <a:stretch>
              <a:fillRect/>
            </a:stretch>
          </p:blipFill>
          <p:spPr>
            <a:xfrm>
              <a:off x="3006438" y="2490227"/>
              <a:ext cx="5626960" cy="1803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2269500" y="1670906"/>
            <a:ext cx="46050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1902750" y="2381055"/>
            <a:ext cx="53385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413415" y="1467420"/>
            <a:ext cx="1575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413425" y="2045721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4126715" y="1469070"/>
            <a:ext cx="15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3"/>
          </p:nvPr>
        </p:nvSpPr>
        <p:spPr>
          <a:xfrm>
            <a:off x="4126725" y="2045721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/>
          </p:nvPr>
        </p:nvSpPr>
        <p:spPr>
          <a:xfrm>
            <a:off x="6840014" y="1469070"/>
            <a:ext cx="15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6840025" y="2045721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1413415" y="3285675"/>
            <a:ext cx="15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7"/>
          </p:nvPr>
        </p:nvSpPr>
        <p:spPr>
          <a:xfrm>
            <a:off x="1413425" y="3858375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/>
          </p:nvPr>
        </p:nvSpPr>
        <p:spPr>
          <a:xfrm>
            <a:off x="6840014" y="3285675"/>
            <a:ext cx="15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6840025" y="3858375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/>
          </p:nvPr>
        </p:nvSpPr>
        <p:spPr>
          <a:xfrm>
            <a:off x="4126715" y="3285675"/>
            <a:ext cx="15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4"/>
          </p:nvPr>
        </p:nvSpPr>
        <p:spPr>
          <a:xfrm>
            <a:off x="4126725" y="3858375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5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254524" y="467050"/>
            <a:ext cx="13633951" cy="3863375"/>
            <a:chOff x="254524" y="467050"/>
            <a:chExt cx="13633951" cy="3863375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254524" y="821514"/>
              <a:ext cx="8464374" cy="35089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290150" y="467050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877300" y="764450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86363" y="219925"/>
            <a:ext cx="9616213" cy="4833525"/>
            <a:chOff x="86363" y="219925"/>
            <a:chExt cx="9616213" cy="4833525"/>
          </a:xfrm>
        </p:grpSpPr>
        <p:pic>
          <p:nvPicPr>
            <p:cNvPr id="148" name="Google Shape;148;p15"/>
            <p:cNvPicPr preferRelativeResize="0"/>
            <p:nvPr/>
          </p:nvPicPr>
          <p:blipFill>
            <a:blip r:embed="rId2">
              <a:alphaModFix amt="58999"/>
            </a:blip>
            <a:stretch>
              <a:fillRect/>
            </a:stretch>
          </p:blipFill>
          <p:spPr>
            <a:xfrm>
              <a:off x="1871513" y="3412323"/>
              <a:ext cx="5120525" cy="1641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>
            <a:blip r:embed="rId3">
              <a:alphaModFix amt="58999"/>
            </a:blip>
            <a:stretch>
              <a:fillRect/>
            </a:stretch>
          </p:blipFill>
          <p:spPr>
            <a:xfrm>
              <a:off x="2507976" y="3233179"/>
              <a:ext cx="6585365" cy="1485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91138" y="489750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6363" y="707000"/>
              <a:ext cx="8011175" cy="9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5">
              <a:alphaModFix amt="81000"/>
            </a:blip>
            <a:srcRect l="10903" r="9800"/>
            <a:stretch/>
          </p:blipFill>
          <p:spPr>
            <a:xfrm>
              <a:off x="2451400" y="219925"/>
              <a:ext cx="7251175" cy="170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000688" y="1495800"/>
            <a:ext cx="18822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2000700" y="2070150"/>
            <a:ext cx="22977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 idx="2"/>
          </p:nvPr>
        </p:nvSpPr>
        <p:spPr>
          <a:xfrm>
            <a:off x="5856988" y="1497450"/>
            <a:ext cx="188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ubTitle" idx="3"/>
          </p:nvPr>
        </p:nvSpPr>
        <p:spPr>
          <a:xfrm>
            <a:off x="5857000" y="2070150"/>
            <a:ext cx="22950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title" idx="4"/>
          </p:nvPr>
        </p:nvSpPr>
        <p:spPr>
          <a:xfrm>
            <a:off x="2000690" y="3285676"/>
            <a:ext cx="188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2000700" y="3858375"/>
            <a:ext cx="22977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/>
          </p:nvPr>
        </p:nvSpPr>
        <p:spPr>
          <a:xfrm>
            <a:off x="5856988" y="3285676"/>
            <a:ext cx="188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5857000" y="3858375"/>
            <a:ext cx="22950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 idx="8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1065055" y="2566194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"/>
          </p:nvPr>
        </p:nvSpPr>
        <p:spPr>
          <a:xfrm>
            <a:off x="995750" y="3089450"/>
            <a:ext cx="21069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 idx="2"/>
          </p:nvPr>
        </p:nvSpPr>
        <p:spPr>
          <a:xfrm>
            <a:off x="3587850" y="2566194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3"/>
          </p:nvPr>
        </p:nvSpPr>
        <p:spPr>
          <a:xfrm>
            <a:off x="3518550" y="3089450"/>
            <a:ext cx="21069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4"/>
          </p:nvPr>
        </p:nvSpPr>
        <p:spPr>
          <a:xfrm>
            <a:off x="6110645" y="2566194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5"/>
          </p:nvPr>
        </p:nvSpPr>
        <p:spPr>
          <a:xfrm>
            <a:off x="6041349" y="3089450"/>
            <a:ext cx="21069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6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9" name="Google Shape;189;p17"/>
          <p:cNvGrpSpPr/>
          <p:nvPr/>
        </p:nvGrpSpPr>
        <p:grpSpPr>
          <a:xfrm>
            <a:off x="-192362" y="84150"/>
            <a:ext cx="11154313" cy="4738400"/>
            <a:chOff x="-192362" y="84150"/>
            <a:chExt cx="11154313" cy="4738400"/>
          </a:xfrm>
        </p:grpSpPr>
        <p:grpSp>
          <p:nvGrpSpPr>
            <p:cNvPr id="190" name="Google Shape;190;p17"/>
            <p:cNvGrpSpPr/>
            <p:nvPr/>
          </p:nvGrpSpPr>
          <p:grpSpPr>
            <a:xfrm>
              <a:off x="409500" y="84150"/>
              <a:ext cx="10552450" cy="4668525"/>
              <a:chOff x="409500" y="84150"/>
              <a:chExt cx="10552450" cy="4668525"/>
            </a:xfrm>
          </p:grpSpPr>
          <p:pic>
            <p:nvPicPr>
              <p:cNvPr id="191" name="Google Shape;191;p1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213950" y="2885142"/>
                <a:ext cx="4573625" cy="14658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09500" y="3448549"/>
                <a:ext cx="5783350" cy="1304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39975" y="84150"/>
                <a:ext cx="6921975" cy="1228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4" name="Google Shape;194;p17"/>
            <p:cNvGrpSpPr/>
            <p:nvPr/>
          </p:nvGrpSpPr>
          <p:grpSpPr>
            <a:xfrm flipH="1">
              <a:off x="-192362" y="4466537"/>
              <a:ext cx="8271225" cy="356012"/>
              <a:chOff x="691538" y="3974400"/>
              <a:chExt cx="8271225" cy="356012"/>
            </a:xfrm>
          </p:grpSpPr>
          <p:pic>
            <p:nvPicPr>
              <p:cNvPr id="195" name="Google Shape;195;p17"/>
              <p:cNvPicPr preferRelativeResize="0"/>
              <p:nvPr/>
            </p:nvPicPr>
            <p:blipFill rotWithShape="1">
              <a:blip r:embed="rId5">
                <a:alphaModFix/>
              </a:blip>
              <a:srcRect l="600" r="-599"/>
              <a:stretch/>
            </p:blipFill>
            <p:spPr>
              <a:xfrm rot="10800000" flipH="1">
                <a:off x="951588" y="3974400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 flipH="1">
                <a:off x="691538" y="4240038"/>
                <a:ext cx="8011175" cy="90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Char char="●"/>
              <a:defRPr sz="1800" i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○"/>
              <a:defRPr i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■"/>
              <a:defRPr i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●"/>
              <a:defRPr i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○"/>
              <a:defRPr i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■"/>
              <a:defRPr i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●"/>
              <a:defRPr i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○"/>
              <a:defRPr i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■"/>
              <a:defRPr i="1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1" r:id="rId8"/>
    <p:sldLayoutId id="2147483663" r:id="rId9"/>
    <p:sldLayoutId id="2147483665" r:id="rId10"/>
    <p:sldLayoutId id="2147483669" r:id="rId11"/>
    <p:sldLayoutId id="2147483685" r:id="rId12"/>
    <p:sldLayoutId id="2147483686" r:id="rId13"/>
    <p:sldLayoutId id="2147483687" r:id="rId14"/>
    <p:sldLayoutId id="214748368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>
            <a:spLocks noGrp="1"/>
          </p:cNvSpPr>
          <p:nvPr>
            <p:ph type="ctrTitle"/>
          </p:nvPr>
        </p:nvSpPr>
        <p:spPr>
          <a:xfrm>
            <a:off x="711725" y="1403750"/>
            <a:ext cx="7720500" cy="15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Improving Energy Demand Forecast</a:t>
            </a:r>
            <a:endParaRPr sz="5400" dirty="0"/>
          </a:p>
        </p:txBody>
      </p:sp>
      <p:sp>
        <p:nvSpPr>
          <p:cNvPr id="436" name="Google Shape;436;p45"/>
          <p:cNvSpPr txBox="1">
            <a:spLocks noGrp="1"/>
          </p:cNvSpPr>
          <p:nvPr>
            <p:ph type="subTitle" idx="1"/>
          </p:nvPr>
        </p:nvSpPr>
        <p:spPr>
          <a:xfrm>
            <a:off x="711725" y="3215125"/>
            <a:ext cx="7720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C</a:t>
            </a:r>
            <a:endParaRPr sz="2400" dirty="0"/>
          </a:p>
        </p:txBody>
      </p:sp>
      <p:pic>
        <p:nvPicPr>
          <p:cNvPr id="437" name="Google Shape;4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9515" y="151644"/>
            <a:ext cx="32885" cy="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/>
          <p:nvPr/>
        </p:nvSpPr>
        <p:spPr>
          <a:xfrm>
            <a:off x="1668533" y="1579542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7"/>
          <p:cNvSpPr txBox="1">
            <a:spLocks noGrp="1"/>
          </p:cNvSpPr>
          <p:nvPr>
            <p:ph type="title" idx="6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OBJECTIVES</a:t>
            </a:r>
            <a:endParaRPr/>
          </a:p>
        </p:txBody>
      </p:sp>
      <p:sp>
        <p:nvSpPr>
          <p:cNvPr id="450" name="Google Shape;450;p47"/>
          <p:cNvSpPr txBox="1">
            <a:spLocks noGrp="1"/>
          </p:cNvSpPr>
          <p:nvPr>
            <p:ph type="title"/>
          </p:nvPr>
        </p:nvSpPr>
        <p:spPr>
          <a:xfrm>
            <a:off x="1065055" y="2566194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51" name="Google Shape;451;p47"/>
          <p:cNvSpPr txBox="1">
            <a:spLocks noGrp="1"/>
          </p:cNvSpPr>
          <p:nvPr>
            <p:ph type="subTitle" idx="1"/>
          </p:nvPr>
        </p:nvSpPr>
        <p:spPr>
          <a:xfrm>
            <a:off x="995750" y="3089450"/>
            <a:ext cx="21069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452" name="Google Shape;452;p47"/>
          <p:cNvSpPr txBox="1">
            <a:spLocks noGrp="1"/>
          </p:cNvSpPr>
          <p:nvPr>
            <p:ph type="title" idx="2"/>
          </p:nvPr>
        </p:nvSpPr>
        <p:spPr>
          <a:xfrm>
            <a:off x="3587850" y="2566194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53" name="Google Shape;453;p47"/>
          <p:cNvSpPr txBox="1">
            <a:spLocks noGrp="1"/>
          </p:cNvSpPr>
          <p:nvPr>
            <p:ph type="subTitle" idx="3"/>
          </p:nvPr>
        </p:nvSpPr>
        <p:spPr>
          <a:xfrm>
            <a:off x="3518550" y="3089450"/>
            <a:ext cx="21069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454" name="Google Shape;454;p47"/>
          <p:cNvSpPr txBox="1">
            <a:spLocks noGrp="1"/>
          </p:cNvSpPr>
          <p:nvPr>
            <p:ph type="title" idx="4"/>
          </p:nvPr>
        </p:nvSpPr>
        <p:spPr>
          <a:xfrm>
            <a:off x="6110645" y="2566194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455" name="Google Shape;455;p47"/>
          <p:cNvSpPr txBox="1">
            <a:spLocks noGrp="1"/>
          </p:cNvSpPr>
          <p:nvPr>
            <p:ph type="subTitle" idx="5"/>
          </p:nvPr>
        </p:nvSpPr>
        <p:spPr>
          <a:xfrm>
            <a:off x="6041349" y="3089450"/>
            <a:ext cx="21069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456" name="Google Shape;456;p47"/>
          <p:cNvSpPr/>
          <p:nvPr/>
        </p:nvSpPr>
        <p:spPr>
          <a:xfrm>
            <a:off x="4154983" y="1583309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47"/>
          <p:cNvGrpSpPr/>
          <p:nvPr/>
        </p:nvGrpSpPr>
        <p:grpSpPr>
          <a:xfrm>
            <a:off x="4349082" y="1802978"/>
            <a:ext cx="445777" cy="384893"/>
            <a:chOff x="1775150" y="1099600"/>
            <a:chExt cx="4059900" cy="3505400"/>
          </a:xfrm>
        </p:grpSpPr>
        <p:sp>
          <p:nvSpPr>
            <p:cNvPr id="458" name="Google Shape;458;p47"/>
            <p:cNvSpPr/>
            <p:nvPr/>
          </p:nvSpPr>
          <p:spPr>
            <a:xfrm>
              <a:off x="1775150" y="1099600"/>
              <a:ext cx="4059900" cy="3505400"/>
            </a:xfrm>
            <a:custGeom>
              <a:avLst/>
              <a:gdLst/>
              <a:ahLst/>
              <a:cxnLst/>
              <a:rect l="l" t="t" r="r" b="b"/>
              <a:pathLst>
                <a:path w="162396" h="140216" extrusionOk="0">
                  <a:moveTo>
                    <a:pt x="81198" y="12255"/>
                  </a:moveTo>
                  <a:cubicBezTo>
                    <a:pt x="109113" y="12255"/>
                    <a:pt x="132936" y="32254"/>
                    <a:pt x="137862" y="59802"/>
                  </a:cubicBezTo>
                  <a:cubicBezTo>
                    <a:pt x="138401" y="62718"/>
                    <a:pt x="140950" y="64851"/>
                    <a:pt x="143916" y="64851"/>
                  </a:cubicBezTo>
                  <a:lnTo>
                    <a:pt x="150141" y="64851"/>
                  </a:lnTo>
                  <a:lnTo>
                    <a:pt x="150141" y="75365"/>
                  </a:lnTo>
                  <a:lnTo>
                    <a:pt x="143916" y="75365"/>
                  </a:lnTo>
                  <a:cubicBezTo>
                    <a:pt x="140950" y="75365"/>
                    <a:pt x="138401" y="77497"/>
                    <a:pt x="137862" y="80414"/>
                  </a:cubicBezTo>
                  <a:cubicBezTo>
                    <a:pt x="132936" y="107961"/>
                    <a:pt x="109113" y="127961"/>
                    <a:pt x="81198" y="127961"/>
                  </a:cubicBezTo>
                  <a:cubicBezTo>
                    <a:pt x="53282" y="127961"/>
                    <a:pt x="29435" y="107961"/>
                    <a:pt x="24509" y="80414"/>
                  </a:cubicBezTo>
                  <a:cubicBezTo>
                    <a:pt x="23970" y="77497"/>
                    <a:pt x="21446" y="75365"/>
                    <a:pt x="18480" y="75365"/>
                  </a:cubicBezTo>
                  <a:lnTo>
                    <a:pt x="12255" y="75365"/>
                  </a:lnTo>
                  <a:lnTo>
                    <a:pt x="12255" y="64851"/>
                  </a:lnTo>
                  <a:lnTo>
                    <a:pt x="18480" y="64851"/>
                  </a:lnTo>
                  <a:cubicBezTo>
                    <a:pt x="21446" y="64851"/>
                    <a:pt x="23970" y="62718"/>
                    <a:pt x="24509" y="59802"/>
                  </a:cubicBezTo>
                  <a:cubicBezTo>
                    <a:pt x="29435" y="32254"/>
                    <a:pt x="53282" y="12255"/>
                    <a:pt x="81198" y="12255"/>
                  </a:cubicBezTo>
                  <a:close/>
                  <a:moveTo>
                    <a:pt x="81198" y="0"/>
                  </a:moveTo>
                  <a:cubicBezTo>
                    <a:pt x="49067" y="0"/>
                    <a:pt x="21397" y="21838"/>
                    <a:pt x="13529" y="52596"/>
                  </a:cubicBezTo>
                  <a:lnTo>
                    <a:pt x="6128" y="52596"/>
                  </a:lnTo>
                  <a:cubicBezTo>
                    <a:pt x="2745" y="52596"/>
                    <a:pt x="0" y="55341"/>
                    <a:pt x="0" y="58723"/>
                  </a:cubicBezTo>
                  <a:lnTo>
                    <a:pt x="0" y="81492"/>
                  </a:lnTo>
                  <a:cubicBezTo>
                    <a:pt x="0" y="84899"/>
                    <a:pt x="2745" y="87619"/>
                    <a:pt x="6128" y="87619"/>
                  </a:cubicBezTo>
                  <a:lnTo>
                    <a:pt x="13529" y="87619"/>
                  </a:lnTo>
                  <a:cubicBezTo>
                    <a:pt x="21397" y="118402"/>
                    <a:pt x="49067" y="140215"/>
                    <a:pt x="81198" y="140215"/>
                  </a:cubicBezTo>
                  <a:cubicBezTo>
                    <a:pt x="113304" y="140215"/>
                    <a:pt x="140999" y="118402"/>
                    <a:pt x="148842" y="87619"/>
                  </a:cubicBezTo>
                  <a:lnTo>
                    <a:pt x="156268" y="87619"/>
                  </a:lnTo>
                  <a:cubicBezTo>
                    <a:pt x="159651" y="87619"/>
                    <a:pt x="162395" y="84899"/>
                    <a:pt x="162395" y="81492"/>
                  </a:cubicBezTo>
                  <a:lnTo>
                    <a:pt x="162395" y="58723"/>
                  </a:lnTo>
                  <a:cubicBezTo>
                    <a:pt x="162395" y="55341"/>
                    <a:pt x="159651" y="52596"/>
                    <a:pt x="156268" y="52596"/>
                  </a:cubicBezTo>
                  <a:lnTo>
                    <a:pt x="148842" y="52596"/>
                  </a:lnTo>
                  <a:cubicBezTo>
                    <a:pt x="140999" y="21838"/>
                    <a:pt x="113304" y="0"/>
                    <a:pt x="8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2681975" y="2402225"/>
              <a:ext cx="900725" cy="900725"/>
            </a:xfrm>
            <a:custGeom>
              <a:avLst/>
              <a:gdLst/>
              <a:ahLst/>
              <a:cxnLst/>
              <a:rect l="l" t="t" r="r" b="b"/>
              <a:pathLst>
                <a:path w="36029" h="36029" extrusionOk="0">
                  <a:moveTo>
                    <a:pt x="18014" y="12255"/>
                  </a:moveTo>
                  <a:cubicBezTo>
                    <a:pt x="21200" y="12255"/>
                    <a:pt x="23774" y="14829"/>
                    <a:pt x="23774" y="18015"/>
                  </a:cubicBezTo>
                  <a:cubicBezTo>
                    <a:pt x="23774" y="21177"/>
                    <a:pt x="21200" y="23774"/>
                    <a:pt x="18014" y="23774"/>
                  </a:cubicBezTo>
                  <a:cubicBezTo>
                    <a:pt x="14853" y="23774"/>
                    <a:pt x="12255" y="21177"/>
                    <a:pt x="12255" y="18015"/>
                  </a:cubicBezTo>
                  <a:cubicBezTo>
                    <a:pt x="12255" y="14829"/>
                    <a:pt x="14853" y="12255"/>
                    <a:pt x="18014" y="12255"/>
                  </a:cubicBezTo>
                  <a:close/>
                  <a:moveTo>
                    <a:pt x="18014" y="1"/>
                  </a:moveTo>
                  <a:cubicBezTo>
                    <a:pt x="8088" y="1"/>
                    <a:pt x="0" y="8064"/>
                    <a:pt x="0" y="18015"/>
                  </a:cubicBezTo>
                  <a:cubicBezTo>
                    <a:pt x="0" y="27941"/>
                    <a:pt x="8088" y="36029"/>
                    <a:pt x="18014" y="36029"/>
                  </a:cubicBezTo>
                  <a:cubicBezTo>
                    <a:pt x="27965" y="36029"/>
                    <a:pt x="36028" y="27941"/>
                    <a:pt x="36028" y="18015"/>
                  </a:cubicBezTo>
                  <a:cubicBezTo>
                    <a:pt x="36028" y="8064"/>
                    <a:pt x="27965" y="1"/>
                    <a:pt x="18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7"/>
            <p:cNvSpPr/>
            <p:nvPr/>
          </p:nvSpPr>
          <p:spPr>
            <a:xfrm>
              <a:off x="4026900" y="2402225"/>
              <a:ext cx="900700" cy="900725"/>
            </a:xfrm>
            <a:custGeom>
              <a:avLst/>
              <a:gdLst/>
              <a:ahLst/>
              <a:cxnLst/>
              <a:rect l="l" t="t" r="r" b="b"/>
              <a:pathLst>
                <a:path w="36028" h="36029" extrusionOk="0">
                  <a:moveTo>
                    <a:pt x="18014" y="12255"/>
                  </a:moveTo>
                  <a:cubicBezTo>
                    <a:pt x="21176" y="12255"/>
                    <a:pt x="23774" y="14829"/>
                    <a:pt x="23774" y="18015"/>
                  </a:cubicBezTo>
                  <a:cubicBezTo>
                    <a:pt x="23774" y="21177"/>
                    <a:pt x="21176" y="23774"/>
                    <a:pt x="18014" y="23774"/>
                  </a:cubicBezTo>
                  <a:cubicBezTo>
                    <a:pt x="14828" y="23774"/>
                    <a:pt x="12254" y="21177"/>
                    <a:pt x="12254" y="18015"/>
                  </a:cubicBezTo>
                  <a:cubicBezTo>
                    <a:pt x="12254" y="14829"/>
                    <a:pt x="14828" y="12255"/>
                    <a:pt x="18014" y="12255"/>
                  </a:cubicBezTo>
                  <a:close/>
                  <a:moveTo>
                    <a:pt x="18014" y="1"/>
                  </a:moveTo>
                  <a:cubicBezTo>
                    <a:pt x="8088" y="1"/>
                    <a:pt x="0" y="8064"/>
                    <a:pt x="0" y="18015"/>
                  </a:cubicBezTo>
                  <a:cubicBezTo>
                    <a:pt x="0" y="27941"/>
                    <a:pt x="8088" y="36029"/>
                    <a:pt x="18014" y="36029"/>
                  </a:cubicBezTo>
                  <a:cubicBezTo>
                    <a:pt x="27940" y="36029"/>
                    <a:pt x="36028" y="27941"/>
                    <a:pt x="36028" y="18015"/>
                  </a:cubicBezTo>
                  <a:cubicBezTo>
                    <a:pt x="36028" y="8064"/>
                    <a:pt x="27940" y="1"/>
                    <a:pt x="18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47"/>
          <p:cNvSpPr/>
          <p:nvPr/>
        </p:nvSpPr>
        <p:spPr>
          <a:xfrm>
            <a:off x="6677796" y="1583309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7"/>
          <p:cNvSpPr/>
          <p:nvPr/>
        </p:nvSpPr>
        <p:spPr>
          <a:xfrm>
            <a:off x="6833781" y="1820339"/>
            <a:ext cx="534380" cy="314217"/>
          </a:xfrm>
          <a:custGeom>
            <a:avLst/>
            <a:gdLst/>
            <a:ahLst/>
            <a:cxnLst/>
            <a:rect l="l" t="t" r="r" b="b"/>
            <a:pathLst>
              <a:path w="208742" h="122741" extrusionOk="0">
                <a:moveTo>
                  <a:pt x="98378" y="12378"/>
                </a:moveTo>
                <a:lnTo>
                  <a:pt x="98305" y="49264"/>
                </a:lnTo>
                <a:cubicBezTo>
                  <a:pt x="97202" y="47254"/>
                  <a:pt x="96270" y="45636"/>
                  <a:pt x="95511" y="44460"/>
                </a:cubicBezTo>
                <a:cubicBezTo>
                  <a:pt x="94550" y="42944"/>
                  <a:pt x="92455" y="39643"/>
                  <a:pt x="88837" y="39643"/>
                </a:cubicBezTo>
                <a:cubicBezTo>
                  <a:pt x="88301" y="39643"/>
                  <a:pt x="87732" y="39716"/>
                  <a:pt x="87129" y="39877"/>
                </a:cubicBezTo>
                <a:cubicBezTo>
                  <a:pt x="82497" y="41127"/>
                  <a:pt x="82251" y="45955"/>
                  <a:pt x="82178" y="48038"/>
                </a:cubicBezTo>
                <a:cubicBezTo>
                  <a:pt x="82104" y="49435"/>
                  <a:pt x="82104" y="51371"/>
                  <a:pt x="82129" y="53724"/>
                </a:cubicBezTo>
                <a:lnTo>
                  <a:pt x="63649" y="21691"/>
                </a:lnTo>
                <a:cubicBezTo>
                  <a:pt x="74237" y="16446"/>
                  <a:pt x="85977" y="13187"/>
                  <a:pt x="98378" y="12378"/>
                </a:cubicBezTo>
                <a:close/>
                <a:moveTo>
                  <a:pt x="110535" y="12378"/>
                </a:moveTo>
                <a:cubicBezTo>
                  <a:pt x="122936" y="13211"/>
                  <a:pt x="134676" y="16495"/>
                  <a:pt x="145263" y="21765"/>
                </a:cubicBezTo>
                <a:lnTo>
                  <a:pt x="126441" y="54361"/>
                </a:lnTo>
                <a:cubicBezTo>
                  <a:pt x="121465" y="52156"/>
                  <a:pt x="116098" y="50661"/>
                  <a:pt x="110461" y="50048"/>
                </a:cubicBezTo>
                <a:lnTo>
                  <a:pt x="110535" y="12378"/>
                </a:lnTo>
                <a:close/>
                <a:moveTo>
                  <a:pt x="53111" y="27794"/>
                </a:moveTo>
                <a:lnTo>
                  <a:pt x="71933" y="60366"/>
                </a:lnTo>
                <a:cubicBezTo>
                  <a:pt x="67473" y="63650"/>
                  <a:pt x="63551" y="67596"/>
                  <a:pt x="60267" y="72032"/>
                </a:cubicBezTo>
                <a:lnTo>
                  <a:pt x="27719" y="53234"/>
                </a:lnTo>
                <a:cubicBezTo>
                  <a:pt x="34435" y="43185"/>
                  <a:pt x="43086" y="34534"/>
                  <a:pt x="53111" y="27794"/>
                </a:cubicBezTo>
                <a:close/>
                <a:moveTo>
                  <a:pt x="155778" y="27892"/>
                </a:moveTo>
                <a:cubicBezTo>
                  <a:pt x="165753" y="34632"/>
                  <a:pt x="174380" y="43283"/>
                  <a:pt x="181071" y="53332"/>
                </a:cubicBezTo>
                <a:lnTo>
                  <a:pt x="148523" y="72106"/>
                </a:lnTo>
                <a:cubicBezTo>
                  <a:pt x="145263" y="67694"/>
                  <a:pt x="141367" y="63748"/>
                  <a:pt x="136955" y="60489"/>
                </a:cubicBezTo>
                <a:lnTo>
                  <a:pt x="155778" y="27892"/>
                </a:lnTo>
                <a:close/>
                <a:moveTo>
                  <a:pt x="21641" y="63773"/>
                </a:moveTo>
                <a:lnTo>
                  <a:pt x="54164" y="82571"/>
                </a:lnTo>
                <a:cubicBezTo>
                  <a:pt x="52008" y="87522"/>
                  <a:pt x="50537" y="92889"/>
                  <a:pt x="49924" y="98477"/>
                </a:cubicBezTo>
                <a:lnTo>
                  <a:pt x="12352" y="98477"/>
                </a:lnTo>
                <a:cubicBezTo>
                  <a:pt x="13161" y="86100"/>
                  <a:pt x="16421" y="74361"/>
                  <a:pt x="21641" y="63773"/>
                </a:cubicBezTo>
                <a:close/>
                <a:moveTo>
                  <a:pt x="82742" y="67792"/>
                </a:moveTo>
                <a:cubicBezTo>
                  <a:pt x="82889" y="70366"/>
                  <a:pt x="83036" y="72792"/>
                  <a:pt x="83183" y="74875"/>
                </a:cubicBezTo>
                <a:cubicBezTo>
                  <a:pt x="83599" y="80929"/>
                  <a:pt x="84359" y="90732"/>
                  <a:pt x="85192" y="98477"/>
                </a:cubicBezTo>
                <a:lnTo>
                  <a:pt x="62179" y="98477"/>
                </a:lnTo>
                <a:cubicBezTo>
                  <a:pt x="64041" y="85414"/>
                  <a:pt x="71835" y="74238"/>
                  <a:pt x="82742" y="67792"/>
                </a:cubicBezTo>
                <a:close/>
                <a:moveTo>
                  <a:pt x="104824" y="61886"/>
                </a:moveTo>
                <a:lnTo>
                  <a:pt x="104824" y="61886"/>
                </a:lnTo>
                <a:cubicBezTo>
                  <a:pt x="126073" y="62106"/>
                  <a:pt x="143646" y="77963"/>
                  <a:pt x="146538" y="98477"/>
                </a:cubicBezTo>
                <a:lnTo>
                  <a:pt x="121564" y="98477"/>
                </a:lnTo>
                <a:cubicBezTo>
                  <a:pt x="119480" y="92448"/>
                  <a:pt x="111932" y="76444"/>
                  <a:pt x="107961" y="68258"/>
                </a:cubicBezTo>
                <a:cubicBezTo>
                  <a:pt x="107054" y="66371"/>
                  <a:pt x="105976" y="64189"/>
                  <a:pt x="104824" y="61886"/>
                </a:cubicBezTo>
                <a:close/>
                <a:moveTo>
                  <a:pt x="187149" y="63871"/>
                </a:moveTo>
                <a:cubicBezTo>
                  <a:pt x="192345" y="74434"/>
                  <a:pt x="195580" y="86125"/>
                  <a:pt x="196364" y="98477"/>
                </a:cubicBezTo>
                <a:lnTo>
                  <a:pt x="158817" y="98477"/>
                </a:lnTo>
                <a:cubicBezTo>
                  <a:pt x="158204" y="92914"/>
                  <a:pt x="156758" y="87595"/>
                  <a:pt x="154601" y="82669"/>
                </a:cubicBezTo>
                <a:lnTo>
                  <a:pt x="187149" y="63871"/>
                </a:lnTo>
                <a:close/>
                <a:moveTo>
                  <a:pt x="95045" y="69483"/>
                </a:moveTo>
                <a:cubicBezTo>
                  <a:pt x="101809" y="83257"/>
                  <a:pt x="109358" y="99703"/>
                  <a:pt x="110216" y="102913"/>
                </a:cubicBezTo>
                <a:cubicBezTo>
                  <a:pt x="110633" y="104482"/>
                  <a:pt x="110412" y="106124"/>
                  <a:pt x="109603" y="107521"/>
                </a:cubicBezTo>
                <a:cubicBezTo>
                  <a:pt x="108794" y="108918"/>
                  <a:pt x="107495" y="109923"/>
                  <a:pt x="105927" y="110364"/>
                </a:cubicBezTo>
                <a:cubicBezTo>
                  <a:pt x="105404" y="110502"/>
                  <a:pt x="104879" y="110567"/>
                  <a:pt x="104363" y="110567"/>
                </a:cubicBezTo>
                <a:cubicBezTo>
                  <a:pt x="101661" y="110567"/>
                  <a:pt x="99193" y="108767"/>
                  <a:pt x="98452" y="106050"/>
                </a:cubicBezTo>
                <a:cubicBezTo>
                  <a:pt x="97913" y="104016"/>
                  <a:pt x="96638" y="92276"/>
                  <a:pt x="95535" y="76909"/>
                </a:cubicBezTo>
                <a:cubicBezTo>
                  <a:pt x="95339" y="74238"/>
                  <a:pt x="95168" y="71763"/>
                  <a:pt x="95045" y="69483"/>
                </a:cubicBezTo>
                <a:close/>
                <a:moveTo>
                  <a:pt x="104358" y="1"/>
                </a:moveTo>
                <a:cubicBezTo>
                  <a:pt x="76492" y="1"/>
                  <a:pt x="50267" y="10883"/>
                  <a:pt x="30562" y="30612"/>
                </a:cubicBezTo>
                <a:cubicBezTo>
                  <a:pt x="10857" y="50342"/>
                  <a:pt x="0" y="76566"/>
                  <a:pt x="0" y="104482"/>
                </a:cubicBezTo>
                <a:lnTo>
                  <a:pt x="0" y="104604"/>
                </a:lnTo>
                <a:cubicBezTo>
                  <a:pt x="25" y="107938"/>
                  <a:pt x="2745" y="110658"/>
                  <a:pt x="6078" y="110658"/>
                </a:cubicBezTo>
                <a:lnTo>
                  <a:pt x="87153" y="110658"/>
                </a:lnTo>
                <a:cubicBezTo>
                  <a:pt x="89800" y="117986"/>
                  <a:pt x="96785" y="122741"/>
                  <a:pt x="104334" y="122741"/>
                </a:cubicBezTo>
                <a:cubicBezTo>
                  <a:pt x="105902" y="122741"/>
                  <a:pt x="107495" y="122545"/>
                  <a:pt x="109064" y="122104"/>
                </a:cubicBezTo>
                <a:cubicBezTo>
                  <a:pt x="113770" y="120854"/>
                  <a:pt x="117716" y="117839"/>
                  <a:pt x="120142" y="113599"/>
                </a:cubicBezTo>
                <a:cubicBezTo>
                  <a:pt x="120706" y="112668"/>
                  <a:pt x="121147" y="111663"/>
                  <a:pt x="121514" y="110658"/>
                </a:cubicBezTo>
                <a:lnTo>
                  <a:pt x="202639" y="110658"/>
                </a:lnTo>
                <a:cubicBezTo>
                  <a:pt x="205996" y="110658"/>
                  <a:pt x="208717" y="107938"/>
                  <a:pt x="208741" y="104604"/>
                </a:cubicBezTo>
                <a:lnTo>
                  <a:pt x="208741" y="104482"/>
                </a:lnTo>
                <a:cubicBezTo>
                  <a:pt x="208741" y="76566"/>
                  <a:pt x="197884" y="50342"/>
                  <a:pt x="178179" y="30612"/>
                </a:cubicBezTo>
                <a:cubicBezTo>
                  <a:pt x="158449" y="10883"/>
                  <a:pt x="132249" y="1"/>
                  <a:pt x="1043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7"/>
          <p:cNvGrpSpPr/>
          <p:nvPr/>
        </p:nvGrpSpPr>
        <p:grpSpPr>
          <a:xfrm>
            <a:off x="1912769" y="1737867"/>
            <a:ext cx="345527" cy="526495"/>
            <a:chOff x="2089475" y="238125"/>
            <a:chExt cx="3431250" cy="5228350"/>
          </a:xfrm>
        </p:grpSpPr>
        <p:sp>
          <p:nvSpPr>
            <p:cNvPr id="464" name="Google Shape;464;p47"/>
            <p:cNvSpPr/>
            <p:nvPr/>
          </p:nvSpPr>
          <p:spPr>
            <a:xfrm>
              <a:off x="2089475" y="238125"/>
              <a:ext cx="3431250" cy="5228350"/>
            </a:xfrm>
            <a:custGeom>
              <a:avLst/>
              <a:gdLst/>
              <a:ahLst/>
              <a:cxnLst/>
              <a:rect l="l" t="t" r="r" b="b"/>
              <a:pathLst>
                <a:path w="137250" h="209134" extrusionOk="0">
                  <a:moveTo>
                    <a:pt x="68625" y="12254"/>
                  </a:moveTo>
                  <a:cubicBezTo>
                    <a:pt x="99702" y="12254"/>
                    <a:pt x="124995" y="37547"/>
                    <a:pt x="124995" y="68625"/>
                  </a:cubicBezTo>
                  <a:cubicBezTo>
                    <a:pt x="124995" y="88648"/>
                    <a:pt x="114211" y="107348"/>
                    <a:pt x="96859" y="117422"/>
                  </a:cubicBezTo>
                  <a:cubicBezTo>
                    <a:pt x="95315" y="118304"/>
                    <a:pt x="94261" y="119823"/>
                    <a:pt x="93918" y="121564"/>
                  </a:cubicBezTo>
                  <a:cubicBezTo>
                    <a:pt x="93134" y="125509"/>
                    <a:pt x="90364" y="141636"/>
                    <a:pt x="89727" y="145018"/>
                  </a:cubicBezTo>
                  <a:lnTo>
                    <a:pt x="47498" y="145018"/>
                  </a:lnTo>
                  <a:cubicBezTo>
                    <a:pt x="46861" y="141636"/>
                    <a:pt x="44092" y="125509"/>
                    <a:pt x="43307" y="121539"/>
                  </a:cubicBezTo>
                  <a:cubicBezTo>
                    <a:pt x="42989" y="119823"/>
                    <a:pt x="41910" y="118304"/>
                    <a:pt x="40366" y="117422"/>
                  </a:cubicBezTo>
                  <a:cubicBezTo>
                    <a:pt x="23014" y="107348"/>
                    <a:pt x="12255" y="88648"/>
                    <a:pt x="12255" y="68625"/>
                  </a:cubicBezTo>
                  <a:cubicBezTo>
                    <a:pt x="12255" y="37547"/>
                    <a:pt x="37523" y="12254"/>
                    <a:pt x="68625" y="12254"/>
                  </a:cubicBezTo>
                  <a:close/>
                  <a:moveTo>
                    <a:pt x="89041" y="157273"/>
                  </a:moveTo>
                  <a:lnTo>
                    <a:pt x="89041" y="169527"/>
                  </a:lnTo>
                  <a:lnTo>
                    <a:pt x="48185" y="169527"/>
                  </a:lnTo>
                  <a:lnTo>
                    <a:pt x="48185" y="157273"/>
                  </a:lnTo>
                  <a:close/>
                  <a:moveTo>
                    <a:pt x="88330" y="181782"/>
                  </a:moveTo>
                  <a:cubicBezTo>
                    <a:pt x="86002" y="190458"/>
                    <a:pt x="78036" y="196879"/>
                    <a:pt x="68600" y="196879"/>
                  </a:cubicBezTo>
                  <a:cubicBezTo>
                    <a:pt x="59165" y="196879"/>
                    <a:pt x="51224" y="190458"/>
                    <a:pt x="48871" y="181782"/>
                  </a:cubicBezTo>
                  <a:close/>
                  <a:moveTo>
                    <a:pt x="68625" y="0"/>
                  </a:moveTo>
                  <a:cubicBezTo>
                    <a:pt x="30783" y="0"/>
                    <a:pt x="0" y="30783"/>
                    <a:pt x="0" y="68625"/>
                  </a:cubicBezTo>
                  <a:cubicBezTo>
                    <a:pt x="0" y="80879"/>
                    <a:pt x="3260" y="92888"/>
                    <a:pt x="9436" y="103378"/>
                  </a:cubicBezTo>
                  <a:cubicBezTo>
                    <a:pt x="14951" y="112740"/>
                    <a:pt x="22646" y="120706"/>
                    <a:pt x="31788" y="126539"/>
                  </a:cubicBezTo>
                  <a:cubicBezTo>
                    <a:pt x="32376" y="129676"/>
                    <a:pt x="34533" y="142200"/>
                    <a:pt x="35048" y="145018"/>
                  </a:cubicBezTo>
                  <a:lnTo>
                    <a:pt x="29386" y="145018"/>
                  </a:lnTo>
                  <a:cubicBezTo>
                    <a:pt x="26004" y="145018"/>
                    <a:pt x="23259" y="147763"/>
                    <a:pt x="23259" y="151146"/>
                  </a:cubicBezTo>
                  <a:cubicBezTo>
                    <a:pt x="23259" y="154528"/>
                    <a:pt x="26004" y="157273"/>
                    <a:pt x="29386" y="157273"/>
                  </a:cubicBezTo>
                  <a:lnTo>
                    <a:pt x="35930" y="157273"/>
                  </a:lnTo>
                  <a:lnTo>
                    <a:pt x="35930" y="169527"/>
                  </a:lnTo>
                  <a:lnTo>
                    <a:pt x="29386" y="169527"/>
                  </a:lnTo>
                  <a:cubicBezTo>
                    <a:pt x="26004" y="169527"/>
                    <a:pt x="23259" y="172272"/>
                    <a:pt x="23259" y="175654"/>
                  </a:cubicBezTo>
                  <a:cubicBezTo>
                    <a:pt x="23259" y="179037"/>
                    <a:pt x="26004" y="181782"/>
                    <a:pt x="29386" y="181782"/>
                  </a:cubicBezTo>
                  <a:lnTo>
                    <a:pt x="36371" y="181782"/>
                  </a:lnTo>
                  <a:cubicBezTo>
                    <a:pt x="38896" y="197271"/>
                    <a:pt x="52400" y="209133"/>
                    <a:pt x="68600" y="209133"/>
                  </a:cubicBezTo>
                  <a:cubicBezTo>
                    <a:pt x="84825" y="209133"/>
                    <a:pt x="98305" y="197271"/>
                    <a:pt x="100854" y="181782"/>
                  </a:cubicBezTo>
                  <a:lnTo>
                    <a:pt x="107839" y="181782"/>
                  </a:lnTo>
                  <a:cubicBezTo>
                    <a:pt x="111221" y="181782"/>
                    <a:pt x="113966" y="179037"/>
                    <a:pt x="113966" y="175654"/>
                  </a:cubicBezTo>
                  <a:cubicBezTo>
                    <a:pt x="113966" y="172272"/>
                    <a:pt x="111221" y="169527"/>
                    <a:pt x="107839" y="169527"/>
                  </a:cubicBezTo>
                  <a:lnTo>
                    <a:pt x="101295" y="169527"/>
                  </a:lnTo>
                  <a:lnTo>
                    <a:pt x="101295" y="157273"/>
                  </a:lnTo>
                  <a:lnTo>
                    <a:pt x="107839" y="157273"/>
                  </a:lnTo>
                  <a:cubicBezTo>
                    <a:pt x="111221" y="157273"/>
                    <a:pt x="113966" y="154528"/>
                    <a:pt x="113966" y="151146"/>
                  </a:cubicBezTo>
                  <a:cubicBezTo>
                    <a:pt x="113966" y="147763"/>
                    <a:pt x="111221" y="145018"/>
                    <a:pt x="107839" y="145018"/>
                  </a:cubicBezTo>
                  <a:lnTo>
                    <a:pt x="102177" y="145018"/>
                  </a:lnTo>
                  <a:cubicBezTo>
                    <a:pt x="102692" y="142200"/>
                    <a:pt x="104849" y="129700"/>
                    <a:pt x="105437" y="126539"/>
                  </a:cubicBezTo>
                  <a:cubicBezTo>
                    <a:pt x="114579" y="120706"/>
                    <a:pt x="122275" y="112765"/>
                    <a:pt x="127789" y="103403"/>
                  </a:cubicBezTo>
                  <a:cubicBezTo>
                    <a:pt x="133965" y="92888"/>
                    <a:pt x="137249" y="80879"/>
                    <a:pt x="137249" y="68625"/>
                  </a:cubicBezTo>
                  <a:cubicBezTo>
                    <a:pt x="137249" y="30783"/>
                    <a:pt x="106466" y="0"/>
                    <a:pt x="68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7"/>
            <p:cNvSpPr/>
            <p:nvPr/>
          </p:nvSpPr>
          <p:spPr>
            <a:xfrm>
              <a:off x="3263450" y="1009175"/>
              <a:ext cx="1082700" cy="1766850"/>
            </a:xfrm>
            <a:custGeom>
              <a:avLst/>
              <a:gdLst/>
              <a:ahLst/>
              <a:cxnLst/>
              <a:rect l="l" t="t" r="r" b="b"/>
              <a:pathLst>
                <a:path w="43308" h="70674" extrusionOk="0">
                  <a:moveTo>
                    <a:pt x="29052" y="1"/>
                  </a:moveTo>
                  <a:cubicBezTo>
                    <a:pt x="27245" y="1"/>
                    <a:pt x="25453" y="794"/>
                    <a:pt x="24239" y="2318"/>
                  </a:cubicBezTo>
                  <a:lnTo>
                    <a:pt x="1740" y="30724"/>
                  </a:lnTo>
                  <a:cubicBezTo>
                    <a:pt x="294" y="32562"/>
                    <a:pt x="0" y="35087"/>
                    <a:pt x="1030" y="37194"/>
                  </a:cubicBezTo>
                  <a:cubicBezTo>
                    <a:pt x="2059" y="39327"/>
                    <a:pt x="4191" y="40650"/>
                    <a:pt x="6544" y="40650"/>
                  </a:cubicBezTo>
                  <a:lnTo>
                    <a:pt x="23994" y="40650"/>
                  </a:lnTo>
                  <a:lnTo>
                    <a:pt x="7917" y="60698"/>
                  </a:lnTo>
                  <a:cubicBezTo>
                    <a:pt x="5809" y="63345"/>
                    <a:pt x="6225" y="67193"/>
                    <a:pt x="8848" y="69325"/>
                  </a:cubicBezTo>
                  <a:cubicBezTo>
                    <a:pt x="10000" y="70232"/>
                    <a:pt x="11348" y="70673"/>
                    <a:pt x="12696" y="70673"/>
                  </a:cubicBezTo>
                  <a:cubicBezTo>
                    <a:pt x="14485" y="70673"/>
                    <a:pt x="16249" y="69889"/>
                    <a:pt x="17475" y="68370"/>
                  </a:cubicBezTo>
                  <a:lnTo>
                    <a:pt x="41543" y="38371"/>
                  </a:lnTo>
                  <a:cubicBezTo>
                    <a:pt x="43038" y="36533"/>
                    <a:pt x="43307" y="34008"/>
                    <a:pt x="42302" y="31876"/>
                  </a:cubicBezTo>
                  <a:cubicBezTo>
                    <a:pt x="41273" y="29768"/>
                    <a:pt x="39116" y="28396"/>
                    <a:pt x="36763" y="28396"/>
                  </a:cubicBezTo>
                  <a:lnTo>
                    <a:pt x="19215" y="28396"/>
                  </a:lnTo>
                  <a:lnTo>
                    <a:pt x="33847" y="9941"/>
                  </a:lnTo>
                  <a:cubicBezTo>
                    <a:pt x="35955" y="7269"/>
                    <a:pt x="35513" y="3421"/>
                    <a:pt x="32842" y="1314"/>
                  </a:cubicBezTo>
                  <a:cubicBezTo>
                    <a:pt x="31720" y="430"/>
                    <a:pt x="30382" y="1"/>
                    <a:pt x="29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>
            <a:spLocks noGrp="1"/>
          </p:cNvSpPr>
          <p:nvPr>
            <p:ph type="title"/>
          </p:nvPr>
        </p:nvSpPr>
        <p:spPr>
          <a:xfrm>
            <a:off x="3745500" y="3000725"/>
            <a:ext cx="4305900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 Paul </a:t>
            </a:r>
            <a:r>
              <a:rPr lang="en" dirty="0" err="1"/>
              <a:t>Saffo</a:t>
            </a:r>
            <a:br>
              <a:rPr lang="en" dirty="0"/>
            </a:br>
            <a:r>
              <a:rPr lang="en" sz="1600" dirty="0"/>
              <a:t>Technology Forecaster, Silicon Valley</a:t>
            </a:r>
            <a:endParaRPr sz="1600" dirty="0"/>
          </a:p>
        </p:txBody>
      </p:sp>
      <p:sp>
        <p:nvSpPr>
          <p:cNvPr id="506" name="Google Shape;506;p50"/>
          <p:cNvSpPr txBox="1">
            <a:spLocks noGrp="1"/>
          </p:cNvSpPr>
          <p:nvPr>
            <p:ph type="subTitle" idx="1"/>
          </p:nvPr>
        </p:nvSpPr>
        <p:spPr>
          <a:xfrm>
            <a:off x="1092600" y="1619575"/>
            <a:ext cx="6958800" cy="11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“The goal of forecasting is not to predict the future but to tell you what you need to know to take meaningful action  .”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6"/>
          <p:cNvSpPr txBox="1">
            <a:spLocks noGrp="1"/>
          </p:cNvSpPr>
          <p:nvPr>
            <p:ph type="title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Team</a:t>
            </a:r>
            <a:endParaRPr dirty="0"/>
          </a:p>
        </p:txBody>
      </p:sp>
      <p:sp>
        <p:nvSpPr>
          <p:cNvPr id="443" name="Google Shape;443;p46"/>
          <p:cNvSpPr txBox="1">
            <a:spLocks noGrp="1"/>
          </p:cNvSpPr>
          <p:nvPr>
            <p:ph type="body" idx="1"/>
          </p:nvPr>
        </p:nvSpPr>
        <p:spPr>
          <a:xfrm>
            <a:off x="711725" y="928903"/>
            <a:ext cx="77205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e Vietnam"/>
                <a:ea typeface="Be Vietnam"/>
                <a:cs typeface="Be Vietnam"/>
                <a:sym typeface="Be Vietnam"/>
              </a:rPr>
              <a:t>In 2022, a data science team 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e Vietnam"/>
                <a:ea typeface="Be Vietnam"/>
                <a:cs typeface="Be Vietnam"/>
                <a:sym typeface="Be Vietnam"/>
              </a:rPr>
              <a:t>UNSW was establish, </a:t>
            </a: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TEAM C</a:t>
            </a:r>
            <a:r>
              <a:rPr lang="en" sz="2000" dirty="0">
                <a:latin typeface="Be Vietnam"/>
                <a:ea typeface="Be Vietnam"/>
                <a:cs typeface="Be Vietnam"/>
                <a:sym typeface="Be Vietnam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TEAM C </a:t>
            </a:r>
            <a:r>
              <a:rPr lang="en" sz="2000" dirty="0">
                <a:latin typeface="Be Vietnam"/>
                <a:ea typeface="Be Vietnam"/>
                <a:cs typeface="Be Vietnam"/>
                <a:sym typeface="Be Vietnam"/>
              </a:rPr>
              <a:t>aims to </a:t>
            </a: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develop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solutions </a:t>
            </a:r>
            <a:r>
              <a:rPr lang="en" sz="2000" dirty="0"/>
              <a:t>to create better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models for </a:t>
            </a: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energy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demand forecasting</a:t>
            </a:r>
            <a:r>
              <a:rPr lang="en" sz="20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grpSp>
        <p:nvGrpSpPr>
          <p:cNvPr id="28" name="Google Shape;937;p70">
            <a:extLst>
              <a:ext uri="{FF2B5EF4-FFF2-40B4-BE49-F238E27FC236}">
                <a16:creationId xmlns:a16="http://schemas.microsoft.com/office/drawing/2014/main" id="{85452F9E-2246-3947-A217-76E02D356473}"/>
              </a:ext>
            </a:extLst>
          </p:cNvPr>
          <p:cNvGrpSpPr/>
          <p:nvPr/>
        </p:nvGrpSpPr>
        <p:grpSpPr>
          <a:xfrm>
            <a:off x="5152356" y="1298410"/>
            <a:ext cx="3279869" cy="3046208"/>
            <a:chOff x="3348603" y="1236445"/>
            <a:chExt cx="749256" cy="695894"/>
          </a:xfrm>
        </p:grpSpPr>
        <p:sp>
          <p:nvSpPr>
            <p:cNvPr id="29" name="Google Shape;938;p70">
              <a:extLst>
                <a:ext uri="{FF2B5EF4-FFF2-40B4-BE49-F238E27FC236}">
                  <a16:creationId xmlns:a16="http://schemas.microsoft.com/office/drawing/2014/main" id="{840AF5E0-0DD9-B14F-9A1C-4C228361E340}"/>
                </a:ext>
              </a:extLst>
            </p:cNvPr>
            <p:cNvSpPr/>
            <p:nvPr/>
          </p:nvSpPr>
          <p:spPr>
            <a:xfrm>
              <a:off x="3583779" y="1236445"/>
              <a:ext cx="293795" cy="285811"/>
            </a:xfrm>
            <a:custGeom>
              <a:avLst/>
              <a:gdLst/>
              <a:ahLst/>
              <a:cxnLst/>
              <a:rect l="l" t="t" r="r" b="b"/>
              <a:pathLst>
                <a:path w="5983" h="5821" extrusionOk="0">
                  <a:moveTo>
                    <a:pt x="2652" y="1"/>
                  </a:moveTo>
                  <a:cubicBezTo>
                    <a:pt x="1473" y="1"/>
                    <a:pt x="333" y="843"/>
                    <a:pt x="176" y="2200"/>
                  </a:cubicBezTo>
                  <a:cubicBezTo>
                    <a:pt x="1" y="3763"/>
                    <a:pt x="1259" y="4955"/>
                    <a:pt x="2643" y="4955"/>
                  </a:cubicBezTo>
                  <a:cubicBezTo>
                    <a:pt x="3079" y="4955"/>
                    <a:pt x="3528" y="4836"/>
                    <a:pt x="3948" y="4573"/>
                  </a:cubicBezTo>
                  <a:lnTo>
                    <a:pt x="5203" y="5821"/>
                  </a:lnTo>
                  <a:lnTo>
                    <a:pt x="5982" y="5035"/>
                  </a:lnTo>
                  <a:lnTo>
                    <a:pt x="4735" y="3787"/>
                  </a:lnTo>
                  <a:cubicBezTo>
                    <a:pt x="5340" y="2813"/>
                    <a:pt x="5196" y="1544"/>
                    <a:pt x="4388" y="729"/>
                  </a:cubicBezTo>
                  <a:cubicBezTo>
                    <a:pt x="3888" y="228"/>
                    <a:pt x="3265" y="1"/>
                    <a:pt x="265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9;p70">
              <a:extLst>
                <a:ext uri="{FF2B5EF4-FFF2-40B4-BE49-F238E27FC236}">
                  <a16:creationId xmlns:a16="http://schemas.microsoft.com/office/drawing/2014/main" id="{AA7E6880-E449-6D4B-82D0-D2447DFC2FCE}"/>
                </a:ext>
              </a:extLst>
            </p:cNvPr>
            <p:cNvSpPr/>
            <p:nvPr/>
          </p:nvSpPr>
          <p:spPr>
            <a:xfrm>
              <a:off x="3775534" y="1459393"/>
              <a:ext cx="322325" cy="285958"/>
            </a:xfrm>
            <a:custGeom>
              <a:avLst/>
              <a:gdLst/>
              <a:ahLst/>
              <a:cxnLst/>
              <a:rect l="l" t="t" r="r" b="b"/>
              <a:pathLst>
                <a:path w="6564" h="5824" extrusionOk="0">
                  <a:moveTo>
                    <a:pt x="3329" y="0"/>
                  </a:moveTo>
                  <a:cubicBezTo>
                    <a:pt x="1439" y="0"/>
                    <a:pt x="206" y="2117"/>
                    <a:pt x="1255" y="3790"/>
                  </a:cubicBezTo>
                  <a:lnTo>
                    <a:pt x="0" y="5038"/>
                  </a:lnTo>
                  <a:lnTo>
                    <a:pt x="786" y="5824"/>
                  </a:lnTo>
                  <a:lnTo>
                    <a:pt x="2034" y="4569"/>
                  </a:lnTo>
                  <a:cubicBezTo>
                    <a:pt x="2441" y="4823"/>
                    <a:pt x="2897" y="4947"/>
                    <a:pt x="3350" y="4947"/>
                  </a:cubicBezTo>
                  <a:cubicBezTo>
                    <a:pt x="3989" y="4947"/>
                    <a:pt x="4622" y="4700"/>
                    <a:pt x="5099" y="4223"/>
                  </a:cubicBezTo>
                  <a:cubicBezTo>
                    <a:pt x="6563" y="2758"/>
                    <a:pt x="5683" y="248"/>
                    <a:pt x="3628" y="18"/>
                  </a:cubicBezTo>
                  <a:cubicBezTo>
                    <a:pt x="3527" y="6"/>
                    <a:pt x="3427" y="0"/>
                    <a:pt x="332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0;p70">
              <a:extLst>
                <a:ext uri="{FF2B5EF4-FFF2-40B4-BE49-F238E27FC236}">
                  <a16:creationId xmlns:a16="http://schemas.microsoft.com/office/drawing/2014/main" id="{B592C5F1-E611-334B-A7E9-35925AD9D5A8}"/>
                </a:ext>
              </a:extLst>
            </p:cNvPr>
            <p:cNvSpPr/>
            <p:nvPr/>
          </p:nvSpPr>
          <p:spPr>
            <a:xfrm>
              <a:off x="3545329" y="1646528"/>
              <a:ext cx="293746" cy="285811"/>
            </a:xfrm>
            <a:custGeom>
              <a:avLst/>
              <a:gdLst/>
              <a:ahLst/>
              <a:cxnLst/>
              <a:rect l="l" t="t" r="r" b="b"/>
              <a:pathLst>
                <a:path w="5982" h="5821" extrusionOk="0">
                  <a:moveTo>
                    <a:pt x="786" y="0"/>
                  </a:moveTo>
                  <a:lnTo>
                    <a:pt x="0" y="787"/>
                  </a:lnTo>
                  <a:lnTo>
                    <a:pt x="1255" y="2034"/>
                  </a:lnTo>
                  <a:cubicBezTo>
                    <a:pt x="642" y="3008"/>
                    <a:pt x="786" y="4277"/>
                    <a:pt x="1601" y="5092"/>
                  </a:cubicBezTo>
                  <a:cubicBezTo>
                    <a:pt x="2102" y="5593"/>
                    <a:pt x="2724" y="5821"/>
                    <a:pt x="3335" y="5821"/>
                  </a:cubicBezTo>
                  <a:cubicBezTo>
                    <a:pt x="4512" y="5821"/>
                    <a:pt x="5649" y="4979"/>
                    <a:pt x="5806" y="3621"/>
                  </a:cubicBezTo>
                  <a:cubicBezTo>
                    <a:pt x="5981" y="2058"/>
                    <a:pt x="4723" y="867"/>
                    <a:pt x="3339" y="867"/>
                  </a:cubicBezTo>
                  <a:cubicBezTo>
                    <a:pt x="2903" y="867"/>
                    <a:pt x="2454" y="985"/>
                    <a:pt x="2034" y="1248"/>
                  </a:cubicBezTo>
                  <a:lnTo>
                    <a:pt x="7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41;p70">
              <a:extLst>
                <a:ext uri="{FF2B5EF4-FFF2-40B4-BE49-F238E27FC236}">
                  <a16:creationId xmlns:a16="http://schemas.microsoft.com/office/drawing/2014/main" id="{58C2D728-D15B-DB44-B1AC-B4818BCA51D3}"/>
                </a:ext>
              </a:extLst>
            </p:cNvPr>
            <p:cNvSpPr/>
            <p:nvPr/>
          </p:nvSpPr>
          <p:spPr>
            <a:xfrm>
              <a:off x="3348603" y="1416649"/>
              <a:ext cx="294384" cy="284387"/>
            </a:xfrm>
            <a:custGeom>
              <a:avLst/>
              <a:gdLst/>
              <a:ahLst/>
              <a:cxnLst/>
              <a:rect l="l" t="t" r="r" b="b"/>
              <a:pathLst>
                <a:path w="5995" h="5792" extrusionOk="0">
                  <a:moveTo>
                    <a:pt x="5251" y="0"/>
                  </a:moveTo>
                  <a:lnTo>
                    <a:pt x="4025" y="1226"/>
                  </a:lnTo>
                  <a:cubicBezTo>
                    <a:pt x="3619" y="974"/>
                    <a:pt x="3165" y="852"/>
                    <a:pt x="2716" y="852"/>
                  </a:cubicBezTo>
                  <a:cubicBezTo>
                    <a:pt x="1986" y="852"/>
                    <a:pt x="1267" y="1174"/>
                    <a:pt x="780" y="1782"/>
                  </a:cubicBezTo>
                  <a:cubicBezTo>
                    <a:pt x="1" y="2770"/>
                    <a:pt x="80" y="4183"/>
                    <a:pt x="967" y="5070"/>
                  </a:cubicBezTo>
                  <a:cubicBezTo>
                    <a:pt x="1449" y="5548"/>
                    <a:pt x="2082" y="5792"/>
                    <a:pt x="2716" y="5792"/>
                  </a:cubicBezTo>
                  <a:cubicBezTo>
                    <a:pt x="3259" y="5792"/>
                    <a:pt x="3804" y="5613"/>
                    <a:pt x="4256" y="5251"/>
                  </a:cubicBezTo>
                  <a:cubicBezTo>
                    <a:pt x="5237" y="4472"/>
                    <a:pt x="5475" y="3073"/>
                    <a:pt x="4811" y="2012"/>
                  </a:cubicBezTo>
                  <a:lnTo>
                    <a:pt x="5994" y="822"/>
                  </a:lnTo>
                  <a:cubicBezTo>
                    <a:pt x="5872" y="736"/>
                    <a:pt x="5756" y="642"/>
                    <a:pt x="5655" y="541"/>
                  </a:cubicBezTo>
                  <a:cubicBezTo>
                    <a:pt x="5497" y="382"/>
                    <a:pt x="5360" y="202"/>
                    <a:pt x="52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942;p70">
            <a:extLst>
              <a:ext uri="{FF2B5EF4-FFF2-40B4-BE49-F238E27FC236}">
                <a16:creationId xmlns:a16="http://schemas.microsoft.com/office/drawing/2014/main" id="{2FB19F08-15CD-4044-85E2-0A1E2FED3C9D}"/>
              </a:ext>
            </a:extLst>
          </p:cNvPr>
          <p:cNvSpPr/>
          <p:nvPr/>
        </p:nvSpPr>
        <p:spPr>
          <a:xfrm>
            <a:off x="7327030" y="2383320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943;p70">
            <a:extLst>
              <a:ext uri="{FF2B5EF4-FFF2-40B4-BE49-F238E27FC236}">
                <a16:creationId xmlns:a16="http://schemas.microsoft.com/office/drawing/2014/main" id="{28AE10B2-BBCA-8E45-A9FD-E3242874AEF6}"/>
              </a:ext>
            </a:extLst>
          </p:cNvPr>
          <p:cNvSpPr/>
          <p:nvPr/>
        </p:nvSpPr>
        <p:spPr>
          <a:xfrm>
            <a:off x="5303905" y="2383320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944;p70">
            <a:extLst>
              <a:ext uri="{FF2B5EF4-FFF2-40B4-BE49-F238E27FC236}">
                <a16:creationId xmlns:a16="http://schemas.microsoft.com/office/drawing/2014/main" id="{AB47F73D-A05B-2A47-9E85-4403B2A57EDE}"/>
              </a:ext>
            </a:extLst>
          </p:cNvPr>
          <p:cNvSpPr/>
          <p:nvPr/>
        </p:nvSpPr>
        <p:spPr>
          <a:xfrm rot="10800000" flipH="1">
            <a:off x="6320805" y="3406788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45;p70">
            <a:extLst>
              <a:ext uri="{FF2B5EF4-FFF2-40B4-BE49-F238E27FC236}">
                <a16:creationId xmlns:a16="http://schemas.microsoft.com/office/drawing/2014/main" id="{C5CAE7AA-DFD5-5646-8B84-74980DAE3451}"/>
              </a:ext>
            </a:extLst>
          </p:cNvPr>
          <p:cNvSpPr/>
          <p:nvPr/>
        </p:nvSpPr>
        <p:spPr>
          <a:xfrm>
            <a:off x="6328717" y="1407663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174;p81">
            <a:extLst>
              <a:ext uri="{FF2B5EF4-FFF2-40B4-BE49-F238E27FC236}">
                <a16:creationId xmlns:a16="http://schemas.microsoft.com/office/drawing/2014/main" id="{D612C6C3-22BE-0C49-ADAF-7FCFE7169E05}"/>
              </a:ext>
            </a:extLst>
          </p:cNvPr>
          <p:cNvGrpSpPr/>
          <p:nvPr/>
        </p:nvGrpSpPr>
        <p:grpSpPr>
          <a:xfrm>
            <a:off x="6466264" y="3555793"/>
            <a:ext cx="543108" cy="470835"/>
            <a:chOff x="1169175" y="575100"/>
            <a:chExt cx="5262675" cy="4562350"/>
          </a:xfrm>
        </p:grpSpPr>
        <p:sp>
          <p:nvSpPr>
            <p:cNvPr id="38" name="Google Shape;1175;p81">
              <a:extLst>
                <a:ext uri="{FF2B5EF4-FFF2-40B4-BE49-F238E27FC236}">
                  <a16:creationId xmlns:a16="http://schemas.microsoft.com/office/drawing/2014/main" id="{44A28E4B-9218-3C41-81A7-72B470F2C667}"/>
                </a:ext>
              </a:extLst>
            </p:cNvPr>
            <p:cNvSpPr/>
            <p:nvPr/>
          </p:nvSpPr>
          <p:spPr>
            <a:xfrm>
              <a:off x="3118225" y="1807900"/>
              <a:ext cx="3313625" cy="3329550"/>
            </a:xfrm>
            <a:custGeom>
              <a:avLst/>
              <a:gdLst/>
              <a:ahLst/>
              <a:cxnLst/>
              <a:rect l="l" t="t" r="r" b="b"/>
              <a:pathLst>
                <a:path w="132545" h="133182" extrusionOk="0">
                  <a:moveTo>
                    <a:pt x="66272" y="14191"/>
                  </a:moveTo>
                  <a:lnTo>
                    <a:pt x="109334" y="51077"/>
                  </a:lnTo>
                  <a:lnTo>
                    <a:pt x="23210" y="51077"/>
                  </a:lnTo>
                  <a:lnTo>
                    <a:pt x="66272" y="14191"/>
                  </a:lnTo>
                  <a:close/>
                  <a:moveTo>
                    <a:pt x="72400" y="89065"/>
                  </a:moveTo>
                  <a:lnTo>
                    <a:pt x="72400" y="120927"/>
                  </a:lnTo>
                  <a:lnTo>
                    <a:pt x="60145" y="120927"/>
                  </a:lnTo>
                  <a:lnTo>
                    <a:pt x="60145" y="89065"/>
                  </a:lnTo>
                  <a:close/>
                  <a:moveTo>
                    <a:pt x="103035" y="63331"/>
                  </a:moveTo>
                  <a:lnTo>
                    <a:pt x="103035" y="120927"/>
                  </a:lnTo>
                  <a:lnTo>
                    <a:pt x="84654" y="120927"/>
                  </a:lnTo>
                  <a:lnTo>
                    <a:pt x="84654" y="82938"/>
                  </a:lnTo>
                  <a:cubicBezTo>
                    <a:pt x="84654" y="79556"/>
                    <a:pt x="81909" y="76811"/>
                    <a:pt x="78527" y="76811"/>
                  </a:cubicBezTo>
                  <a:lnTo>
                    <a:pt x="54018" y="76811"/>
                  </a:lnTo>
                  <a:cubicBezTo>
                    <a:pt x="50636" y="76811"/>
                    <a:pt x="47891" y="79556"/>
                    <a:pt x="47891" y="82938"/>
                  </a:cubicBezTo>
                  <a:lnTo>
                    <a:pt x="47891" y="120927"/>
                  </a:lnTo>
                  <a:lnTo>
                    <a:pt x="29509" y="120927"/>
                  </a:lnTo>
                  <a:lnTo>
                    <a:pt x="29509" y="63331"/>
                  </a:lnTo>
                  <a:close/>
                  <a:moveTo>
                    <a:pt x="66272" y="0"/>
                  </a:moveTo>
                  <a:cubicBezTo>
                    <a:pt x="64851" y="0"/>
                    <a:pt x="63429" y="491"/>
                    <a:pt x="62277" y="1471"/>
                  </a:cubicBezTo>
                  <a:lnTo>
                    <a:pt x="2648" y="52547"/>
                  </a:lnTo>
                  <a:cubicBezTo>
                    <a:pt x="711" y="54214"/>
                    <a:pt x="1" y="56910"/>
                    <a:pt x="883" y="59312"/>
                  </a:cubicBezTo>
                  <a:cubicBezTo>
                    <a:pt x="1765" y="61714"/>
                    <a:pt x="4069" y="63331"/>
                    <a:pt x="6642" y="63331"/>
                  </a:cubicBezTo>
                  <a:lnTo>
                    <a:pt x="17255" y="63331"/>
                  </a:lnTo>
                  <a:lnTo>
                    <a:pt x="17255" y="127054"/>
                  </a:lnTo>
                  <a:cubicBezTo>
                    <a:pt x="17255" y="130436"/>
                    <a:pt x="20000" y="133181"/>
                    <a:pt x="23382" y="133181"/>
                  </a:cubicBezTo>
                  <a:lnTo>
                    <a:pt x="109163" y="133181"/>
                  </a:lnTo>
                  <a:cubicBezTo>
                    <a:pt x="112545" y="133181"/>
                    <a:pt x="115290" y="130436"/>
                    <a:pt x="115290" y="127054"/>
                  </a:cubicBezTo>
                  <a:lnTo>
                    <a:pt x="115290" y="63331"/>
                  </a:lnTo>
                  <a:lnTo>
                    <a:pt x="125902" y="63331"/>
                  </a:lnTo>
                  <a:cubicBezTo>
                    <a:pt x="128476" y="63331"/>
                    <a:pt x="130779" y="61714"/>
                    <a:pt x="131662" y="59312"/>
                  </a:cubicBezTo>
                  <a:cubicBezTo>
                    <a:pt x="132544" y="56910"/>
                    <a:pt x="131833" y="54214"/>
                    <a:pt x="129897" y="52547"/>
                  </a:cubicBezTo>
                  <a:lnTo>
                    <a:pt x="70267" y="1471"/>
                  </a:lnTo>
                  <a:cubicBezTo>
                    <a:pt x="69115" y="491"/>
                    <a:pt x="67694" y="0"/>
                    <a:pt x="66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6;p81">
              <a:extLst>
                <a:ext uri="{FF2B5EF4-FFF2-40B4-BE49-F238E27FC236}">
                  <a16:creationId xmlns:a16="http://schemas.microsoft.com/office/drawing/2014/main" id="{C2BAA0BF-CA4C-514C-A9DA-CB0E2E4F882B}"/>
                </a:ext>
              </a:extLst>
            </p:cNvPr>
            <p:cNvSpPr/>
            <p:nvPr/>
          </p:nvSpPr>
          <p:spPr>
            <a:xfrm>
              <a:off x="1169175" y="575100"/>
              <a:ext cx="2334475" cy="4562350"/>
            </a:xfrm>
            <a:custGeom>
              <a:avLst/>
              <a:gdLst/>
              <a:ahLst/>
              <a:cxnLst/>
              <a:rect l="l" t="t" r="r" b="b"/>
              <a:pathLst>
                <a:path w="93379" h="182494" extrusionOk="0">
                  <a:moveTo>
                    <a:pt x="45856" y="46249"/>
                  </a:moveTo>
                  <a:cubicBezTo>
                    <a:pt x="49238" y="46249"/>
                    <a:pt x="51983" y="48994"/>
                    <a:pt x="51983" y="52376"/>
                  </a:cubicBezTo>
                  <a:cubicBezTo>
                    <a:pt x="51983" y="55758"/>
                    <a:pt x="49238" y="58503"/>
                    <a:pt x="45856" y="58503"/>
                  </a:cubicBezTo>
                  <a:cubicBezTo>
                    <a:pt x="42474" y="58503"/>
                    <a:pt x="39729" y="55758"/>
                    <a:pt x="39729" y="52376"/>
                  </a:cubicBezTo>
                  <a:cubicBezTo>
                    <a:pt x="39729" y="48994"/>
                    <a:pt x="42474" y="46249"/>
                    <a:pt x="45856" y="46249"/>
                  </a:cubicBezTo>
                  <a:close/>
                  <a:moveTo>
                    <a:pt x="45856" y="1"/>
                  </a:moveTo>
                  <a:cubicBezTo>
                    <a:pt x="42474" y="1"/>
                    <a:pt x="39729" y="2746"/>
                    <a:pt x="39729" y="6128"/>
                  </a:cubicBezTo>
                  <a:lnTo>
                    <a:pt x="39729" y="35048"/>
                  </a:lnTo>
                  <a:cubicBezTo>
                    <a:pt x="32597" y="37573"/>
                    <a:pt x="27475" y="44386"/>
                    <a:pt x="27475" y="52376"/>
                  </a:cubicBezTo>
                  <a:cubicBezTo>
                    <a:pt x="27475" y="53062"/>
                    <a:pt x="27524" y="53749"/>
                    <a:pt x="27597" y="54410"/>
                  </a:cubicBezTo>
                  <a:lnTo>
                    <a:pt x="3922" y="68111"/>
                  </a:lnTo>
                  <a:cubicBezTo>
                    <a:pt x="981" y="69802"/>
                    <a:pt x="0" y="73552"/>
                    <a:pt x="1691" y="76493"/>
                  </a:cubicBezTo>
                  <a:cubicBezTo>
                    <a:pt x="2819" y="78453"/>
                    <a:pt x="4877" y="79532"/>
                    <a:pt x="6985" y="79532"/>
                  </a:cubicBezTo>
                  <a:cubicBezTo>
                    <a:pt x="8039" y="79532"/>
                    <a:pt x="9093" y="79287"/>
                    <a:pt x="10049" y="78723"/>
                  </a:cubicBezTo>
                  <a:lnTo>
                    <a:pt x="32964" y="65464"/>
                  </a:lnTo>
                  <a:cubicBezTo>
                    <a:pt x="34876" y="67351"/>
                    <a:pt x="37180" y="68797"/>
                    <a:pt x="39729" y="69704"/>
                  </a:cubicBezTo>
                  <a:lnTo>
                    <a:pt x="39729" y="170239"/>
                  </a:lnTo>
                  <a:lnTo>
                    <a:pt x="24558" y="170239"/>
                  </a:lnTo>
                  <a:cubicBezTo>
                    <a:pt x="21176" y="170239"/>
                    <a:pt x="18431" y="172959"/>
                    <a:pt x="18431" y="176366"/>
                  </a:cubicBezTo>
                  <a:cubicBezTo>
                    <a:pt x="18431" y="179748"/>
                    <a:pt x="21176" y="182493"/>
                    <a:pt x="24558" y="182493"/>
                  </a:cubicBezTo>
                  <a:lnTo>
                    <a:pt x="67154" y="182493"/>
                  </a:lnTo>
                  <a:cubicBezTo>
                    <a:pt x="70536" y="182493"/>
                    <a:pt x="73281" y="179748"/>
                    <a:pt x="73281" y="176366"/>
                  </a:cubicBezTo>
                  <a:cubicBezTo>
                    <a:pt x="73281" y="172959"/>
                    <a:pt x="70536" y="170239"/>
                    <a:pt x="67154" y="170239"/>
                  </a:cubicBezTo>
                  <a:lnTo>
                    <a:pt x="51983" y="170239"/>
                  </a:lnTo>
                  <a:lnTo>
                    <a:pt x="51983" y="69704"/>
                  </a:lnTo>
                  <a:cubicBezTo>
                    <a:pt x="54655" y="68772"/>
                    <a:pt x="57057" y="67204"/>
                    <a:pt x="58993" y="65219"/>
                  </a:cubicBezTo>
                  <a:lnTo>
                    <a:pt x="83428" y="78772"/>
                  </a:lnTo>
                  <a:cubicBezTo>
                    <a:pt x="84359" y="79311"/>
                    <a:pt x="85389" y="79556"/>
                    <a:pt x="86394" y="79556"/>
                  </a:cubicBezTo>
                  <a:cubicBezTo>
                    <a:pt x="88526" y="79556"/>
                    <a:pt x="90634" y="78404"/>
                    <a:pt x="91737" y="76395"/>
                  </a:cubicBezTo>
                  <a:cubicBezTo>
                    <a:pt x="93379" y="73429"/>
                    <a:pt x="92325" y="69704"/>
                    <a:pt x="89359" y="68062"/>
                  </a:cubicBezTo>
                  <a:lnTo>
                    <a:pt x="64164" y="54092"/>
                  </a:lnTo>
                  <a:cubicBezTo>
                    <a:pt x="64213" y="53528"/>
                    <a:pt x="64238" y="52964"/>
                    <a:pt x="64238" y="52376"/>
                  </a:cubicBezTo>
                  <a:cubicBezTo>
                    <a:pt x="64238" y="44386"/>
                    <a:pt x="59115" y="37573"/>
                    <a:pt x="51983" y="35048"/>
                  </a:cubicBezTo>
                  <a:lnTo>
                    <a:pt x="51983" y="6128"/>
                  </a:lnTo>
                  <a:cubicBezTo>
                    <a:pt x="51983" y="2746"/>
                    <a:pt x="49238" y="1"/>
                    <a:pt x="45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248;p81">
            <a:extLst>
              <a:ext uri="{FF2B5EF4-FFF2-40B4-BE49-F238E27FC236}">
                <a16:creationId xmlns:a16="http://schemas.microsoft.com/office/drawing/2014/main" id="{1D8948C4-B925-1F42-AD5C-530E4C2C19EC}"/>
              </a:ext>
            </a:extLst>
          </p:cNvPr>
          <p:cNvGrpSpPr/>
          <p:nvPr/>
        </p:nvGrpSpPr>
        <p:grpSpPr>
          <a:xfrm>
            <a:off x="5496780" y="2549520"/>
            <a:ext cx="472838" cy="469094"/>
            <a:chOff x="1159975" y="248525"/>
            <a:chExt cx="5259600" cy="5217950"/>
          </a:xfrm>
        </p:grpSpPr>
        <p:sp>
          <p:nvSpPr>
            <p:cNvPr id="41" name="Google Shape;1249;p81">
              <a:extLst>
                <a:ext uri="{FF2B5EF4-FFF2-40B4-BE49-F238E27FC236}">
                  <a16:creationId xmlns:a16="http://schemas.microsoft.com/office/drawing/2014/main" id="{43264516-9655-1241-9A39-CDEAFD797593}"/>
                </a:ext>
              </a:extLst>
            </p:cNvPr>
            <p:cNvSpPr/>
            <p:nvPr/>
          </p:nvSpPr>
          <p:spPr>
            <a:xfrm>
              <a:off x="1159975" y="248525"/>
              <a:ext cx="5097250" cy="2063050"/>
            </a:xfrm>
            <a:custGeom>
              <a:avLst/>
              <a:gdLst/>
              <a:ahLst/>
              <a:cxnLst/>
              <a:rect l="l" t="t" r="r" b="b"/>
              <a:pathLst>
                <a:path w="203890" h="82522" extrusionOk="0">
                  <a:moveTo>
                    <a:pt x="106344" y="1"/>
                  </a:moveTo>
                  <a:cubicBezTo>
                    <a:pt x="66297" y="1"/>
                    <a:pt x="30318" y="23946"/>
                    <a:pt x="14632" y="60292"/>
                  </a:cubicBezTo>
                  <a:lnTo>
                    <a:pt x="12574" y="55390"/>
                  </a:lnTo>
                  <a:cubicBezTo>
                    <a:pt x="11579" y="53052"/>
                    <a:pt x="9313" y="51654"/>
                    <a:pt x="6927" y="51654"/>
                  </a:cubicBezTo>
                  <a:cubicBezTo>
                    <a:pt x="6137" y="51654"/>
                    <a:pt x="5333" y="51808"/>
                    <a:pt x="4559" y="52131"/>
                  </a:cubicBezTo>
                  <a:cubicBezTo>
                    <a:pt x="1447" y="53454"/>
                    <a:pt x="1" y="57033"/>
                    <a:pt x="1300" y="60145"/>
                  </a:cubicBezTo>
                  <a:lnTo>
                    <a:pt x="9020" y="78453"/>
                  </a:lnTo>
                  <a:cubicBezTo>
                    <a:pt x="9657" y="79948"/>
                    <a:pt x="10858" y="81125"/>
                    <a:pt x="12353" y="81737"/>
                  </a:cubicBezTo>
                  <a:cubicBezTo>
                    <a:pt x="13088" y="82032"/>
                    <a:pt x="13873" y="82179"/>
                    <a:pt x="14657" y="82179"/>
                  </a:cubicBezTo>
                  <a:cubicBezTo>
                    <a:pt x="15466" y="82179"/>
                    <a:pt x="16274" y="82032"/>
                    <a:pt x="17034" y="81713"/>
                  </a:cubicBezTo>
                  <a:lnTo>
                    <a:pt x="35318" y="73993"/>
                  </a:lnTo>
                  <a:cubicBezTo>
                    <a:pt x="38430" y="72669"/>
                    <a:pt x="39901" y="69091"/>
                    <a:pt x="38577" y="65978"/>
                  </a:cubicBezTo>
                  <a:cubicBezTo>
                    <a:pt x="37584" y="63643"/>
                    <a:pt x="35322" y="62232"/>
                    <a:pt x="32939" y="62232"/>
                  </a:cubicBezTo>
                  <a:cubicBezTo>
                    <a:pt x="32146" y="62232"/>
                    <a:pt x="31340" y="62388"/>
                    <a:pt x="30563" y="62719"/>
                  </a:cubicBezTo>
                  <a:lnTo>
                    <a:pt x="26102" y="64606"/>
                  </a:lnTo>
                  <a:lnTo>
                    <a:pt x="26102" y="64606"/>
                  </a:lnTo>
                  <a:cubicBezTo>
                    <a:pt x="39974" y="32989"/>
                    <a:pt x="71395" y="12231"/>
                    <a:pt x="106344" y="12231"/>
                  </a:cubicBezTo>
                  <a:cubicBezTo>
                    <a:pt x="146293" y="12231"/>
                    <a:pt x="181194" y="39239"/>
                    <a:pt x="191193" y="77939"/>
                  </a:cubicBezTo>
                  <a:cubicBezTo>
                    <a:pt x="191904" y="80684"/>
                    <a:pt x="194380" y="82522"/>
                    <a:pt x="197100" y="82522"/>
                  </a:cubicBezTo>
                  <a:cubicBezTo>
                    <a:pt x="197615" y="82522"/>
                    <a:pt x="198129" y="82448"/>
                    <a:pt x="198644" y="82326"/>
                  </a:cubicBezTo>
                  <a:cubicBezTo>
                    <a:pt x="201904" y="81468"/>
                    <a:pt x="203889" y="78135"/>
                    <a:pt x="203031" y="74875"/>
                  </a:cubicBezTo>
                  <a:cubicBezTo>
                    <a:pt x="191635" y="30784"/>
                    <a:pt x="151881" y="1"/>
                    <a:pt x="106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50;p81">
              <a:extLst>
                <a:ext uri="{FF2B5EF4-FFF2-40B4-BE49-F238E27FC236}">
                  <a16:creationId xmlns:a16="http://schemas.microsoft.com/office/drawing/2014/main" id="{7F3E1F04-988E-074A-8B0B-6E0100951DC4}"/>
                </a:ext>
              </a:extLst>
            </p:cNvPr>
            <p:cNvSpPr/>
            <p:nvPr/>
          </p:nvSpPr>
          <p:spPr>
            <a:xfrm>
              <a:off x="1322350" y="3380675"/>
              <a:ext cx="5097225" cy="2085800"/>
            </a:xfrm>
            <a:custGeom>
              <a:avLst/>
              <a:gdLst/>
              <a:ahLst/>
              <a:cxnLst/>
              <a:rect l="l" t="t" r="r" b="b"/>
              <a:pathLst>
                <a:path w="203889" h="83432" extrusionOk="0">
                  <a:moveTo>
                    <a:pt x="189244" y="0"/>
                  </a:moveTo>
                  <a:cubicBezTo>
                    <a:pt x="188427" y="0"/>
                    <a:pt x="187612" y="166"/>
                    <a:pt x="186855" y="494"/>
                  </a:cubicBezTo>
                  <a:lnTo>
                    <a:pt x="168547" y="8214"/>
                  </a:lnTo>
                  <a:cubicBezTo>
                    <a:pt x="165435" y="9513"/>
                    <a:pt x="163989" y="13116"/>
                    <a:pt x="165288" y="16228"/>
                  </a:cubicBezTo>
                  <a:cubicBezTo>
                    <a:pt x="166278" y="18558"/>
                    <a:pt x="168532" y="19954"/>
                    <a:pt x="170908" y="19954"/>
                  </a:cubicBezTo>
                  <a:cubicBezTo>
                    <a:pt x="171707" y="19954"/>
                    <a:pt x="172519" y="19796"/>
                    <a:pt x="173302" y="19463"/>
                  </a:cubicBezTo>
                  <a:lnTo>
                    <a:pt x="178424" y="17307"/>
                  </a:lnTo>
                  <a:lnTo>
                    <a:pt x="178424" y="17307"/>
                  </a:lnTo>
                  <a:cubicBezTo>
                    <a:pt x="164895" y="49756"/>
                    <a:pt x="133034" y="71201"/>
                    <a:pt x="97545" y="71201"/>
                  </a:cubicBezTo>
                  <a:cubicBezTo>
                    <a:pt x="57571" y="71201"/>
                    <a:pt x="22696" y="44193"/>
                    <a:pt x="12671" y="5493"/>
                  </a:cubicBezTo>
                  <a:cubicBezTo>
                    <a:pt x="11968" y="2741"/>
                    <a:pt x="9482" y="915"/>
                    <a:pt x="6748" y="915"/>
                  </a:cubicBezTo>
                  <a:cubicBezTo>
                    <a:pt x="6244" y="915"/>
                    <a:pt x="5732" y="977"/>
                    <a:pt x="5221" y="1106"/>
                  </a:cubicBezTo>
                  <a:cubicBezTo>
                    <a:pt x="1961" y="1964"/>
                    <a:pt x="0" y="5297"/>
                    <a:pt x="834" y="8557"/>
                  </a:cubicBezTo>
                  <a:cubicBezTo>
                    <a:pt x="12230" y="52648"/>
                    <a:pt x="52008" y="83431"/>
                    <a:pt x="97545" y="83431"/>
                  </a:cubicBezTo>
                  <a:cubicBezTo>
                    <a:pt x="137813" y="83431"/>
                    <a:pt x="173964" y="59217"/>
                    <a:pt x="189502" y="22527"/>
                  </a:cubicBezTo>
                  <a:lnTo>
                    <a:pt x="191316" y="26792"/>
                  </a:lnTo>
                  <a:cubicBezTo>
                    <a:pt x="192296" y="29120"/>
                    <a:pt x="194551" y="30517"/>
                    <a:pt x="196953" y="30517"/>
                  </a:cubicBezTo>
                  <a:cubicBezTo>
                    <a:pt x="197737" y="30517"/>
                    <a:pt x="198546" y="30370"/>
                    <a:pt x="199306" y="30051"/>
                  </a:cubicBezTo>
                  <a:cubicBezTo>
                    <a:pt x="202418" y="28728"/>
                    <a:pt x="203889" y="25149"/>
                    <a:pt x="202565" y="22037"/>
                  </a:cubicBezTo>
                  <a:lnTo>
                    <a:pt x="194845" y="3753"/>
                  </a:lnTo>
                  <a:cubicBezTo>
                    <a:pt x="194232" y="2258"/>
                    <a:pt x="193031" y="1057"/>
                    <a:pt x="191512" y="445"/>
                  </a:cubicBezTo>
                  <a:cubicBezTo>
                    <a:pt x="190786" y="147"/>
                    <a:pt x="190015" y="0"/>
                    <a:pt x="189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51;p81">
              <a:extLst>
                <a:ext uri="{FF2B5EF4-FFF2-40B4-BE49-F238E27FC236}">
                  <a16:creationId xmlns:a16="http://schemas.microsoft.com/office/drawing/2014/main" id="{FD2E5CF6-FFE7-B44F-A226-C4C038D0CAC9}"/>
                </a:ext>
              </a:extLst>
            </p:cNvPr>
            <p:cNvSpPr/>
            <p:nvPr/>
          </p:nvSpPr>
          <p:spPr>
            <a:xfrm>
              <a:off x="2941775" y="2009475"/>
              <a:ext cx="1696025" cy="1696050"/>
            </a:xfrm>
            <a:custGeom>
              <a:avLst/>
              <a:gdLst/>
              <a:ahLst/>
              <a:cxnLst/>
              <a:rect l="l" t="t" r="r" b="b"/>
              <a:pathLst>
                <a:path w="67841" h="67842" extrusionOk="0">
                  <a:moveTo>
                    <a:pt x="33920" y="12231"/>
                  </a:moveTo>
                  <a:cubicBezTo>
                    <a:pt x="45880" y="12231"/>
                    <a:pt x="55610" y="21961"/>
                    <a:pt x="55610" y="33921"/>
                  </a:cubicBezTo>
                  <a:cubicBezTo>
                    <a:pt x="55610" y="45881"/>
                    <a:pt x="45880" y="55611"/>
                    <a:pt x="33920" y="55611"/>
                  </a:cubicBezTo>
                  <a:cubicBezTo>
                    <a:pt x="21960" y="55611"/>
                    <a:pt x="12230" y="45881"/>
                    <a:pt x="12230" y="33921"/>
                  </a:cubicBezTo>
                  <a:cubicBezTo>
                    <a:pt x="12230" y="21961"/>
                    <a:pt x="21960" y="12231"/>
                    <a:pt x="33920" y="12231"/>
                  </a:cubicBezTo>
                  <a:close/>
                  <a:moveTo>
                    <a:pt x="33920" y="1"/>
                  </a:moveTo>
                  <a:cubicBezTo>
                    <a:pt x="15196" y="1"/>
                    <a:pt x="0" y="15221"/>
                    <a:pt x="0" y="33921"/>
                  </a:cubicBezTo>
                  <a:cubicBezTo>
                    <a:pt x="0" y="52621"/>
                    <a:pt x="15196" y="67841"/>
                    <a:pt x="33920" y="67841"/>
                  </a:cubicBezTo>
                  <a:cubicBezTo>
                    <a:pt x="52620" y="67841"/>
                    <a:pt x="67840" y="52621"/>
                    <a:pt x="67840" y="33921"/>
                  </a:cubicBezTo>
                  <a:cubicBezTo>
                    <a:pt x="67840" y="15221"/>
                    <a:pt x="52620" y="1"/>
                    <a:pt x="3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52;p81">
              <a:extLst>
                <a:ext uri="{FF2B5EF4-FFF2-40B4-BE49-F238E27FC236}">
                  <a16:creationId xmlns:a16="http://schemas.microsoft.com/office/drawing/2014/main" id="{8159AE80-3DE4-194E-9D9D-37F37084A6B4}"/>
                </a:ext>
              </a:extLst>
            </p:cNvPr>
            <p:cNvSpPr/>
            <p:nvPr/>
          </p:nvSpPr>
          <p:spPr>
            <a:xfrm>
              <a:off x="4384725" y="1576450"/>
              <a:ext cx="700975" cy="670800"/>
            </a:xfrm>
            <a:custGeom>
              <a:avLst/>
              <a:gdLst/>
              <a:ahLst/>
              <a:cxnLst/>
              <a:rect l="l" t="t" r="r" b="b"/>
              <a:pathLst>
                <a:path w="28039" h="26832" extrusionOk="0">
                  <a:moveTo>
                    <a:pt x="21323" y="0"/>
                  </a:moveTo>
                  <a:cubicBezTo>
                    <a:pt x="19760" y="0"/>
                    <a:pt x="18198" y="595"/>
                    <a:pt x="17009" y="1783"/>
                  </a:cubicBezTo>
                  <a:lnTo>
                    <a:pt x="2402" y="16391"/>
                  </a:lnTo>
                  <a:cubicBezTo>
                    <a:pt x="0" y="18792"/>
                    <a:pt x="0" y="22640"/>
                    <a:pt x="2402" y="25042"/>
                  </a:cubicBezTo>
                  <a:cubicBezTo>
                    <a:pt x="3579" y="26243"/>
                    <a:pt x="5147" y="26831"/>
                    <a:pt x="6716" y="26831"/>
                  </a:cubicBezTo>
                  <a:cubicBezTo>
                    <a:pt x="8284" y="26831"/>
                    <a:pt x="9853" y="26243"/>
                    <a:pt x="11054" y="25042"/>
                  </a:cubicBezTo>
                  <a:lnTo>
                    <a:pt x="25636" y="10435"/>
                  </a:lnTo>
                  <a:cubicBezTo>
                    <a:pt x="28038" y="8058"/>
                    <a:pt x="28038" y="4185"/>
                    <a:pt x="25636" y="1783"/>
                  </a:cubicBezTo>
                  <a:cubicBezTo>
                    <a:pt x="24448" y="595"/>
                    <a:pt x="22885" y="0"/>
                    <a:pt x="2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53;p81">
              <a:extLst>
                <a:ext uri="{FF2B5EF4-FFF2-40B4-BE49-F238E27FC236}">
                  <a16:creationId xmlns:a16="http://schemas.microsoft.com/office/drawing/2014/main" id="{1184BBDC-676F-CE4E-BC3B-E4951B805E4D}"/>
                </a:ext>
              </a:extLst>
            </p:cNvPr>
            <p:cNvSpPr/>
            <p:nvPr/>
          </p:nvSpPr>
          <p:spPr>
            <a:xfrm>
              <a:off x="4384725" y="3467450"/>
              <a:ext cx="700975" cy="671250"/>
            </a:xfrm>
            <a:custGeom>
              <a:avLst/>
              <a:gdLst/>
              <a:ahLst/>
              <a:cxnLst/>
              <a:rect l="l" t="t" r="r" b="b"/>
              <a:pathLst>
                <a:path w="28039" h="26850" extrusionOk="0">
                  <a:moveTo>
                    <a:pt x="6716" y="0"/>
                  </a:moveTo>
                  <a:cubicBezTo>
                    <a:pt x="5153" y="0"/>
                    <a:pt x="3591" y="601"/>
                    <a:pt x="2402" y="1802"/>
                  </a:cubicBezTo>
                  <a:cubicBezTo>
                    <a:pt x="0" y="4179"/>
                    <a:pt x="0" y="8052"/>
                    <a:pt x="2402" y="10453"/>
                  </a:cubicBezTo>
                  <a:lnTo>
                    <a:pt x="17009" y="25061"/>
                  </a:lnTo>
                  <a:cubicBezTo>
                    <a:pt x="18186" y="26237"/>
                    <a:pt x="19754" y="26850"/>
                    <a:pt x="21323" y="26850"/>
                  </a:cubicBezTo>
                  <a:cubicBezTo>
                    <a:pt x="22891" y="26850"/>
                    <a:pt x="24460" y="26237"/>
                    <a:pt x="25636" y="25061"/>
                  </a:cubicBezTo>
                  <a:cubicBezTo>
                    <a:pt x="28038" y="22659"/>
                    <a:pt x="28038" y="18786"/>
                    <a:pt x="25636" y="16409"/>
                  </a:cubicBezTo>
                  <a:lnTo>
                    <a:pt x="11029" y="1802"/>
                  </a:lnTo>
                  <a:cubicBezTo>
                    <a:pt x="9841" y="601"/>
                    <a:pt x="8278" y="0"/>
                    <a:pt x="6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54;p81">
              <a:extLst>
                <a:ext uri="{FF2B5EF4-FFF2-40B4-BE49-F238E27FC236}">
                  <a16:creationId xmlns:a16="http://schemas.microsoft.com/office/drawing/2014/main" id="{A96091C0-AB27-8148-AA35-161CF4663CF2}"/>
                </a:ext>
              </a:extLst>
            </p:cNvPr>
            <p:cNvSpPr/>
            <p:nvPr/>
          </p:nvSpPr>
          <p:spPr>
            <a:xfrm>
              <a:off x="2493875" y="3467450"/>
              <a:ext cx="700350" cy="671250"/>
            </a:xfrm>
            <a:custGeom>
              <a:avLst/>
              <a:gdLst/>
              <a:ahLst/>
              <a:cxnLst/>
              <a:rect l="l" t="t" r="r" b="b"/>
              <a:pathLst>
                <a:path w="28014" h="26850" extrusionOk="0">
                  <a:moveTo>
                    <a:pt x="21301" y="0"/>
                  </a:moveTo>
                  <a:cubicBezTo>
                    <a:pt x="19736" y="0"/>
                    <a:pt x="18173" y="601"/>
                    <a:pt x="16985" y="1802"/>
                  </a:cubicBezTo>
                  <a:lnTo>
                    <a:pt x="2378" y="16409"/>
                  </a:lnTo>
                  <a:cubicBezTo>
                    <a:pt x="0" y="18786"/>
                    <a:pt x="0" y="22659"/>
                    <a:pt x="2378" y="25061"/>
                  </a:cubicBezTo>
                  <a:cubicBezTo>
                    <a:pt x="3578" y="26237"/>
                    <a:pt x="5147" y="26850"/>
                    <a:pt x="6691" y="26850"/>
                  </a:cubicBezTo>
                  <a:cubicBezTo>
                    <a:pt x="8260" y="26850"/>
                    <a:pt x="9828" y="26237"/>
                    <a:pt x="11029" y="25061"/>
                  </a:cubicBezTo>
                  <a:lnTo>
                    <a:pt x="25636" y="10453"/>
                  </a:lnTo>
                  <a:cubicBezTo>
                    <a:pt x="28014" y="8052"/>
                    <a:pt x="28014" y="4179"/>
                    <a:pt x="25636" y="1802"/>
                  </a:cubicBezTo>
                  <a:cubicBezTo>
                    <a:pt x="24435" y="601"/>
                    <a:pt x="22867" y="0"/>
                    <a:pt x="2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55;p81">
              <a:extLst>
                <a:ext uri="{FF2B5EF4-FFF2-40B4-BE49-F238E27FC236}">
                  <a16:creationId xmlns:a16="http://schemas.microsoft.com/office/drawing/2014/main" id="{07707E60-5C7C-6B4C-95A3-0E656BF8BF5B}"/>
                </a:ext>
              </a:extLst>
            </p:cNvPr>
            <p:cNvSpPr/>
            <p:nvPr/>
          </p:nvSpPr>
          <p:spPr>
            <a:xfrm>
              <a:off x="2493875" y="1576450"/>
              <a:ext cx="700350" cy="670800"/>
            </a:xfrm>
            <a:custGeom>
              <a:avLst/>
              <a:gdLst/>
              <a:ahLst/>
              <a:cxnLst/>
              <a:rect l="l" t="t" r="r" b="b"/>
              <a:pathLst>
                <a:path w="28014" h="26832" extrusionOk="0">
                  <a:moveTo>
                    <a:pt x="6694" y="0"/>
                  </a:moveTo>
                  <a:cubicBezTo>
                    <a:pt x="5129" y="0"/>
                    <a:pt x="3566" y="595"/>
                    <a:pt x="2378" y="1783"/>
                  </a:cubicBezTo>
                  <a:cubicBezTo>
                    <a:pt x="0" y="4185"/>
                    <a:pt x="0" y="8058"/>
                    <a:pt x="2378" y="10435"/>
                  </a:cubicBezTo>
                  <a:lnTo>
                    <a:pt x="16985" y="25042"/>
                  </a:lnTo>
                  <a:cubicBezTo>
                    <a:pt x="18186" y="26243"/>
                    <a:pt x="19730" y="26831"/>
                    <a:pt x="21298" y="26831"/>
                  </a:cubicBezTo>
                  <a:cubicBezTo>
                    <a:pt x="22867" y="26831"/>
                    <a:pt x="24435" y="26243"/>
                    <a:pt x="25636" y="25042"/>
                  </a:cubicBezTo>
                  <a:cubicBezTo>
                    <a:pt x="28014" y="22640"/>
                    <a:pt x="28014" y="18792"/>
                    <a:pt x="25636" y="16391"/>
                  </a:cubicBezTo>
                  <a:lnTo>
                    <a:pt x="11029" y="1783"/>
                  </a:lnTo>
                  <a:cubicBezTo>
                    <a:pt x="9828" y="595"/>
                    <a:pt x="8260" y="0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6;p81">
              <a:extLst>
                <a:ext uri="{FF2B5EF4-FFF2-40B4-BE49-F238E27FC236}">
                  <a16:creationId xmlns:a16="http://schemas.microsoft.com/office/drawing/2014/main" id="{205CC87B-13B7-4147-B95F-73D5D3194061}"/>
                </a:ext>
              </a:extLst>
            </p:cNvPr>
            <p:cNvSpPr/>
            <p:nvPr/>
          </p:nvSpPr>
          <p:spPr>
            <a:xfrm>
              <a:off x="3636600" y="1247250"/>
              <a:ext cx="305750" cy="545975"/>
            </a:xfrm>
            <a:custGeom>
              <a:avLst/>
              <a:gdLst/>
              <a:ahLst/>
              <a:cxnLst/>
              <a:rect l="l" t="t" r="r" b="b"/>
              <a:pathLst>
                <a:path w="12230" h="21839" extrusionOk="0">
                  <a:moveTo>
                    <a:pt x="6127" y="1"/>
                  </a:moveTo>
                  <a:cubicBezTo>
                    <a:pt x="2745" y="1"/>
                    <a:pt x="0" y="2721"/>
                    <a:pt x="0" y="6104"/>
                  </a:cubicBezTo>
                  <a:lnTo>
                    <a:pt x="0" y="15711"/>
                  </a:lnTo>
                  <a:cubicBezTo>
                    <a:pt x="0" y="19093"/>
                    <a:pt x="2745" y="21838"/>
                    <a:pt x="6127" y="21838"/>
                  </a:cubicBezTo>
                  <a:cubicBezTo>
                    <a:pt x="9509" y="21838"/>
                    <a:pt x="12230" y="19093"/>
                    <a:pt x="12230" y="15711"/>
                  </a:cubicBezTo>
                  <a:lnTo>
                    <a:pt x="12230" y="6104"/>
                  </a:lnTo>
                  <a:cubicBezTo>
                    <a:pt x="12230" y="2721"/>
                    <a:pt x="9509" y="1"/>
                    <a:pt x="6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7;p81">
              <a:extLst>
                <a:ext uri="{FF2B5EF4-FFF2-40B4-BE49-F238E27FC236}">
                  <a16:creationId xmlns:a16="http://schemas.microsoft.com/office/drawing/2014/main" id="{0BB21B0F-F554-E04A-8941-DF9F8C71EF11}"/>
                </a:ext>
              </a:extLst>
            </p:cNvPr>
            <p:cNvSpPr/>
            <p:nvPr/>
          </p:nvSpPr>
          <p:spPr>
            <a:xfrm>
              <a:off x="4854050" y="2704300"/>
              <a:ext cx="545975" cy="305775"/>
            </a:xfrm>
            <a:custGeom>
              <a:avLst/>
              <a:gdLst/>
              <a:ahLst/>
              <a:cxnLst/>
              <a:rect l="l" t="t" r="r" b="b"/>
              <a:pathLst>
                <a:path w="21839" h="12231" extrusionOk="0">
                  <a:moveTo>
                    <a:pt x="6104" y="1"/>
                  </a:moveTo>
                  <a:cubicBezTo>
                    <a:pt x="2721" y="1"/>
                    <a:pt x="1" y="2746"/>
                    <a:pt x="1" y="6128"/>
                  </a:cubicBezTo>
                  <a:cubicBezTo>
                    <a:pt x="1" y="9510"/>
                    <a:pt x="2721" y="12231"/>
                    <a:pt x="6104" y="12231"/>
                  </a:cubicBezTo>
                  <a:lnTo>
                    <a:pt x="15711" y="12231"/>
                  </a:lnTo>
                  <a:cubicBezTo>
                    <a:pt x="19093" y="12231"/>
                    <a:pt x="21838" y="9510"/>
                    <a:pt x="21838" y="6128"/>
                  </a:cubicBezTo>
                  <a:cubicBezTo>
                    <a:pt x="21838" y="2746"/>
                    <a:pt x="19093" y="1"/>
                    <a:pt x="15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8;p81">
              <a:extLst>
                <a:ext uri="{FF2B5EF4-FFF2-40B4-BE49-F238E27FC236}">
                  <a16:creationId xmlns:a16="http://schemas.microsoft.com/office/drawing/2014/main" id="{C0574BE6-DC47-964D-8E5B-170160693F47}"/>
                </a:ext>
              </a:extLst>
            </p:cNvPr>
            <p:cNvSpPr/>
            <p:nvPr/>
          </p:nvSpPr>
          <p:spPr>
            <a:xfrm>
              <a:off x="3636600" y="3921775"/>
              <a:ext cx="305750" cy="545975"/>
            </a:xfrm>
            <a:custGeom>
              <a:avLst/>
              <a:gdLst/>
              <a:ahLst/>
              <a:cxnLst/>
              <a:rect l="l" t="t" r="r" b="b"/>
              <a:pathLst>
                <a:path w="12230" h="21839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15735"/>
                  </a:lnTo>
                  <a:cubicBezTo>
                    <a:pt x="0" y="19093"/>
                    <a:pt x="2745" y="21838"/>
                    <a:pt x="6127" y="21838"/>
                  </a:cubicBezTo>
                  <a:cubicBezTo>
                    <a:pt x="9509" y="21838"/>
                    <a:pt x="12230" y="19093"/>
                    <a:pt x="12230" y="15735"/>
                  </a:cubicBezTo>
                  <a:lnTo>
                    <a:pt x="12230" y="6128"/>
                  </a:lnTo>
                  <a:cubicBezTo>
                    <a:pt x="12230" y="2746"/>
                    <a:pt x="9509" y="1"/>
                    <a:pt x="6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9;p81">
              <a:extLst>
                <a:ext uri="{FF2B5EF4-FFF2-40B4-BE49-F238E27FC236}">
                  <a16:creationId xmlns:a16="http://schemas.microsoft.com/office/drawing/2014/main" id="{947B1654-BDD8-A246-9605-A5DC6DB9EA77}"/>
                </a:ext>
              </a:extLst>
            </p:cNvPr>
            <p:cNvSpPr/>
            <p:nvPr/>
          </p:nvSpPr>
          <p:spPr>
            <a:xfrm>
              <a:off x="2179550" y="2704300"/>
              <a:ext cx="545950" cy="305775"/>
            </a:xfrm>
            <a:custGeom>
              <a:avLst/>
              <a:gdLst/>
              <a:ahLst/>
              <a:cxnLst/>
              <a:rect l="l" t="t" r="r" b="b"/>
              <a:pathLst>
                <a:path w="21838" h="12231" extrusionOk="0">
                  <a:moveTo>
                    <a:pt x="6103" y="1"/>
                  </a:moveTo>
                  <a:cubicBezTo>
                    <a:pt x="2721" y="1"/>
                    <a:pt x="0" y="2746"/>
                    <a:pt x="0" y="6128"/>
                  </a:cubicBezTo>
                  <a:cubicBezTo>
                    <a:pt x="0" y="9510"/>
                    <a:pt x="2721" y="12231"/>
                    <a:pt x="6103" y="12231"/>
                  </a:cubicBezTo>
                  <a:lnTo>
                    <a:pt x="15710" y="12231"/>
                  </a:lnTo>
                  <a:cubicBezTo>
                    <a:pt x="19092" y="12231"/>
                    <a:pt x="21837" y="9510"/>
                    <a:pt x="21837" y="6128"/>
                  </a:cubicBezTo>
                  <a:cubicBezTo>
                    <a:pt x="21837" y="2746"/>
                    <a:pt x="19092" y="1"/>
                    <a:pt x="15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293;p81">
            <a:extLst>
              <a:ext uri="{FF2B5EF4-FFF2-40B4-BE49-F238E27FC236}">
                <a16:creationId xmlns:a16="http://schemas.microsoft.com/office/drawing/2014/main" id="{0FABA99C-687F-7240-AFBA-192FDFB12760}"/>
              </a:ext>
            </a:extLst>
          </p:cNvPr>
          <p:cNvGrpSpPr/>
          <p:nvPr/>
        </p:nvGrpSpPr>
        <p:grpSpPr>
          <a:xfrm>
            <a:off x="7499846" y="2535279"/>
            <a:ext cx="470579" cy="470029"/>
            <a:chOff x="1182650" y="238125"/>
            <a:chExt cx="5234475" cy="5228350"/>
          </a:xfrm>
        </p:grpSpPr>
        <p:sp>
          <p:nvSpPr>
            <p:cNvPr id="53" name="Google Shape;1294;p81">
              <a:extLst>
                <a:ext uri="{FF2B5EF4-FFF2-40B4-BE49-F238E27FC236}">
                  <a16:creationId xmlns:a16="http://schemas.microsoft.com/office/drawing/2014/main" id="{06A3C263-5CDA-0945-BD52-2CB8D6672F47}"/>
                </a:ext>
              </a:extLst>
            </p:cNvPr>
            <p:cNvSpPr/>
            <p:nvPr/>
          </p:nvSpPr>
          <p:spPr>
            <a:xfrm>
              <a:off x="1182650" y="1208050"/>
              <a:ext cx="5234475" cy="4258425"/>
            </a:xfrm>
            <a:custGeom>
              <a:avLst/>
              <a:gdLst/>
              <a:ahLst/>
              <a:cxnLst/>
              <a:rect l="l" t="t" r="r" b="b"/>
              <a:pathLst>
                <a:path w="209379" h="170337" extrusionOk="0">
                  <a:moveTo>
                    <a:pt x="102153" y="12230"/>
                  </a:moveTo>
                  <a:cubicBezTo>
                    <a:pt x="101785" y="16421"/>
                    <a:pt x="101467" y="20490"/>
                    <a:pt x="101222" y="24485"/>
                  </a:cubicBezTo>
                  <a:lnTo>
                    <a:pt x="37401" y="24485"/>
                  </a:lnTo>
                  <a:cubicBezTo>
                    <a:pt x="37156" y="20490"/>
                    <a:pt x="36837" y="16421"/>
                    <a:pt x="36469" y="12230"/>
                  </a:cubicBezTo>
                  <a:close/>
                  <a:moveTo>
                    <a:pt x="100682" y="36739"/>
                  </a:moveTo>
                  <a:cubicBezTo>
                    <a:pt x="100168" y="54459"/>
                    <a:pt x="101050" y="70561"/>
                    <a:pt x="103329" y="86026"/>
                  </a:cubicBezTo>
                  <a:cubicBezTo>
                    <a:pt x="106540" y="107814"/>
                    <a:pt x="112888" y="130853"/>
                    <a:pt x="123230" y="158008"/>
                  </a:cubicBezTo>
                  <a:lnTo>
                    <a:pt x="15392" y="158008"/>
                  </a:lnTo>
                  <a:cubicBezTo>
                    <a:pt x="25735" y="130902"/>
                    <a:pt x="32107" y="107839"/>
                    <a:pt x="35318" y="86026"/>
                  </a:cubicBezTo>
                  <a:cubicBezTo>
                    <a:pt x="37597" y="70586"/>
                    <a:pt x="38479" y="54483"/>
                    <a:pt x="37964" y="36739"/>
                  </a:cubicBezTo>
                  <a:close/>
                  <a:moveTo>
                    <a:pt x="177052" y="73796"/>
                  </a:moveTo>
                  <a:lnTo>
                    <a:pt x="197124" y="85904"/>
                  </a:lnTo>
                  <a:lnTo>
                    <a:pt x="197124" y="158106"/>
                  </a:lnTo>
                  <a:lnTo>
                    <a:pt x="136416" y="158106"/>
                  </a:lnTo>
                  <a:cubicBezTo>
                    <a:pt x="125363" y="129848"/>
                    <a:pt x="118696" y="106295"/>
                    <a:pt x="115437" y="84262"/>
                  </a:cubicBezTo>
                  <a:cubicBezTo>
                    <a:pt x="114996" y="81173"/>
                    <a:pt x="114579" y="78061"/>
                    <a:pt x="114260" y="74899"/>
                  </a:cubicBezTo>
                  <a:lnTo>
                    <a:pt x="114260" y="74899"/>
                  </a:lnTo>
                  <a:lnTo>
                    <a:pt x="135436" y="87693"/>
                  </a:lnTo>
                  <a:cubicBezTo>
                    <a:pt x="136405" y="88285"/>
                    <a:pt x="137498" y="88579"/>
                    <a:pt x="138593" y="88579"/>
                  </a:cubicBezTo>
                  <a:cubicBezTo>
                    <a:pt x="139631" y="88579"/>
                    <a:pt x="140671" y="88315"/>
                    <a:pt x="141612" y="87791"/>
                  </a:cubicBezTo>
                  <a:cubicBezTo>
                    <a:pt x="143524" y="86688"/>
                    <a:pt x="144725" y="84654"/>
                    <a:pt x="144725" y="82448"/>
                  </a:cubicBezTo>
                  <a:lnTo>
                    <a:pt x="144725" y="73796"/>
                  </a:lnTo>
                  <a:lnTo>
                    <a:pt x="167763" y="87693"/>
                  </a:lnTo>
                  <a:cubicBezTo>
                    <a:pt x="168732" y="88285"/>
                    <a:pt x="169825" y="88579"/>
                    <a:pt x="170921" y="88579"/>
                  </a:cubicBezTo>
                  <a:cubicBezTo>
                    <a:pt x="171958" y="88579"/>
                    <a:pt x="172998" y="88315"/>
                    <a:pt x="173939" y="87791"/>
                  </a:cubicBezTo>
                  <a:cubicBezTo>
                    <a:pt x="175851" y="86688"/>
                    <a:pt x="177052" y="84654"/>
                    <a:pt x="177052" y="82448"/>
                  </a:cubicBezTo>
                  <a:lnTo>
                    <a:pt x="177052" y="73796"/>
                  </a:lnTo>
                  <a:close/>
                  <a:moveTo>
                    <a:pt x="29730" y="0"/>
                  </a:moveTo>
                  <a:cubicBezTo>
                    <a:pt x="27989" y="0"/>
                    <a:pt x="26323" y="736"/>
                    <a:pt x="25171" y="2010"/>
                  </a:cubicBezTo>
                  <a:cubicBezTo>
                    <a:pt x="24019" y="3309"/>
                    <a:pt x="23455" y="5025"/>
                    <a:pt x="23627" y="6740"/>
                  </a:cubicBezTo>
                  <a:cubicBezTo>
                    <a:pt x="26715" y="36616"/>
                    <a:pt x="26592" y="61248"/>
                    <a:pt x="23186" y="84262"/>
                  </a:cubicBezTo>
                  <a:cubicBezTo>
                    <a:pt x="19803" y="107300"/>
                    <a:pt x="12671" y="131956"/>
                    <a:pt x="760" y="161881"/>
                  </a:cubicBezTo>
                  <a:cubicBezTo>
                    <a:pt x="0" y="163743"/>
                    <a:pt x="245" y="165900"/>
                    <a:pt x="1373" y="167567"/>
                  </a:cubicBezTo>
                  <a:cubicBezTo>
                    <a:pt x="2525" y="169258"/>
                    <a:pt x="4412" y="170263"/>
                    <a:pt x="6446" y="170263"/>
                  </a:cubicBezTo>
                  <a:lnTo>
                    <a:pt x="132201" y="170263"/>
                  </a:lnTo>
                  <a:cubicBezTo>
                    <a:pt x="132715" y="170263"/>
                    <a:pt x="133206" y="170189"/>
                    <a:pt x="133696" y="170067"/>
                  </a:cubicBezTo>
                  <a:cubicBezTo>
                    <a:pt x="134259" y="170238"/>
                    <a:pt x="134848" y="170336"/>
                    <a:pt x="135460" y="170336"/>
                  </a:cubicBezTo>
                  <a:lnTo>
                    <a:pt x="203252" y="170336"/>
                  </a:lnTo>
                  <a:cubicBezTo>
                    <a:pt x="206634" y="170336"/>
                    <a:pt x="209379" y="167591"/>
                    <a:pt x="209379" y="164209"/>
                  </a:cubicBezTo>
                  <a:lnTo>
                    <a:pt x="209379" y="82448"/>
                  </a:lnTo>
                  <a:cubicBezTo>
                    <a:pt x="209379" y="80291"/>
                    <a:pt x="208251" y="78306"/>
                    <a:pt x="206413" y="77203"/>
                  </a:cubicBezTo>
                  <a:lnTo>
                    <a:pt x="174086" y="57719"/>
                  </a:lnTo>
                  <a:cubicBezTo>
                    <a:pt x="173117" y="57127"/>
                    <a:pt x="172018" y="56833"/>
                    <a:pt x="170919" y="56833"/>
                  </a:cubicBezTo>
                  <a:cubicBezTo>
                    <a:pt x="169879" y="56833"/>
                    <a:pt x="168840" y="57096"/>
                    <a:pt x="167910" y="57621"/>
                  </a:cubicBezTo>
                  <a:cubicBezTo>
                    <a:pt x="165998" y="58723"/>
                    <a:pt x="164797" y="60758"/>
                    <a:pt x="164797" y="62963"/>
                  </a:cubicBezTo>
                  <a:lnTo>
                    <a:pt x="164797" y="71615"/>
                  </a:lnTo>
                  <a:lnTo>
                    <a:pt x="141759" y="57719"/>
                  </a:lnTo>
                  <a:cubicBezTo>
                    <a:pt x="140790" y="57127"/>
                    <a:pt x="139691" y="56833"/>
                    <a:pt x="138592" y="56833"/>
                  </a:cubicBezTo>
                  <a:cubicBezTo>
                    <a:pt x="137552" y="56833"/>
                    <a:pt x="136512" y="57096"/>
                    <a:pt x="135583" y="57621"/>
                  </a:cubicBezTo>
                  <a:cubicBezTo>
                    <a:pt x="133647" y="58723"/>
                    <a:pt x="132470" y="60758"/>
                    <a:pt x="132470" y="62963"/>
                  </a:cubicBezTo>
                  <a:lnTo>
                    <a:pt x="132470" y="71591"/>
                  </a:lnTo>
                  <a:lnTo>
                    <a:pt x="113084" y="59900"/>
                  </a:lnTo>
                  <a:cubicBezTo>
                    <a:pt x="112324" y="43749"/>
                    <a:pt x="112961" y="26372"/>
                    <a:pt x="114996" y="6765"/>
                  </a:cubicBezTo>
                  <a:cubicBezTo>
                    <a:pt x="115192" y="5025"/>
                    <a:pt x="114628" y="3309"/>
                    <a:pt x="113451" y="2010"/>
                  </a:cubicBezTo>
                  <a:cubicBezTo>
                    <a:pt x="112300" y="736"/>
                    <a:pt x="110657" y="0"/>
                    <a:pt x="108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5;p81">
              <a:extLst>
                <a:ext uri="{FF2B5EF4-FFF2-40B4-BE49-F238E27FC236}">
                  <a16:creationId xmlns:a16="http://schemas.microsoft.com/office/drawing/2014/main" id="{B63EA1B7-0902-7447-86CF-5F29C26B584F}"/>
                </a:ext>
              </a:extLst>
            </p:cNvPr>
            <p:cNvSpPr/>
            <p:nvPr/>
          </p:nvSpPr>
          <p:spPr>
            <a:xfrm>
              <a:off x="2721800" y="238125"/>
              <a:ext cx="2490725" cy="663575"/>
            </a:xfrm>
            <a:custGeom>
              <a:avLst/>
              <a:gdLst/>
              <a:ahLst/>
              <a:cxnLst/>
              <a:rect l="l" t="t" r="r" b="b"/>
              <a:pathLst>
                <a:path w="99629" h="26543" extrusionOk="0">
                  <a:moveTo>
                    <a:pt x="17549" y="0"/>
                  </a:moveTo>
                  <a:cubicBezTo>
                    <a:pt x="7868" y="0"/>
                    <a:pt x="0" y="7867"/>
                    <a:pt x="0" y="17548"/>
                  </a:cubicBezTo>
                  <a:lnTo>
                    <a:pt x="0" y="20416"/>
                  </a:lnTo>
                  <a:cubicBezTo>
                    <a:pt x="0" y="23798"/>
                    <a:pt x="2745" y="26543"/>
                    <a:pt x="6128" y="26543"/>
                  </a:cubicBezTo>
                  <a:cubicBezTo>
                    <a:pt x="9510" y="26543"/>
                    <a:pt x="12255" y="23798"/>
                    <a:pt x="12255" y="20416"/>
                  </a:cubicBezTo>
                  <a:lnTo>
                    <a:pt x="12255" y="17548"/>
                  </a:lnTo>
                  <a:cubicBezTo>
                    <a:pt x="12255" y="14632"/>
                    <a:pt x="14632" y="12254"/>
                    <a:pt x="17549" y="12254"/>
                  </a:cubicBezTo>
                  <a:lnTo>
                    <a:pt x="93501" y="12254"/>
                  </a:lnTo>
                  <a:cubicBezTo>
                    <a:pt x="96884" y="12254"/>
                    <a:pt x="99629" y="9509"/>
                    <a:pt x="99629" y="6127"/>
                  </a:cubicBezTo>
                  <a:cubicBezTo>
                    <a:pt x="99629" y="2745"/>
                    <a:pt x="96884" y="0"/>
                    <a:pt x="9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6;p81">
              <a:extLst>
                <a:ext uri="{FF2B5EF4-FFF2-40B4-BE49-F238E27FC236}">
                  <a16:creationId xmlns:a16="http://schemas.microsoft.com/office/drawing/2014/main" id="{FDF6BCE8-0CE4-FC4E-AB5E-FCD190CBEFAB}"/>
                </a:ext>
              </a:extLst>
            </p:cNvPr>
            <p:cNvSpPr/>
            <p:nvPr/>
          </p:nvSpPr>
          <p:spPr>
            <a:xfrm>
              <a:off x="5452075" y="238125"/>
              <a:ext cx="439350" cy="306375"/>
            </a:xfrm>
            <a:custGeom>
              <a:avLst/>
              <a:gdLst/>
              <a:ahLst/>
              <a:cxnLst/>
              <a:rect l="l" t="t" r="r" b="b"/>
              <a:pathLst>
                <a:path w="17574" h="12255" extrusionOk="0">
                  <a:moveTo>
                    <a:pt x="6128" y="0"/>
                  </a:moveTo>
                  <a:cubicBezTo>
                    <a:pt x="2745" y="0"/>
                    <a:pt x="1" y="2745"/>
                    <a:pt x="1" y="6127"/>
                  </a:cubicBezTo>
                  <a:cubicBezTo>
                    <a:pt x="1" y="9509"/>
                    <a:pt x="2745" y="12254"/>
                    <a:pt x="6128" y="12254"/>
                  </a:cubicBezTo>
                  <a:lnTo>
                    <a:pt x="11446" y="12254"/>
                  </a:lnTo>
                  <a:cubicBezTo>
                    <a:pt x="14828" y="12254"/>
                    <a:pt x="17573" y="9509"/>
                    <a:pt x="17573" y="6127"/>
                  </a:cubicBezTo>
                  <a:cubicBezTo>
                    <a:pt x="17573" y="2745"/>
                    <a:pt x="14828" y="0"/>
                    <a:pt x="1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7;p81">
              <a:extLst>
                <a:ext uri="{FF2B5EF4-FFF2-40B4-BE49-F238E27FC236}">
                  <a16:creationId xmlns:a16="http://schemas.microsoft.com/office/drawing/2014/main" id="{ADF59073-8CFD-F24F-92D8-41DAEB97CE8C}"/>
                </a:ext>
              </a:extLst>
            </p:cNvPr>
            <p:cNvSpPr/>
            <p:nvPr/>
          </p:nvSpPr>
          <p:spPr>
            <a:xfrm>
              <a:off x="2485900" y="2744150"/>
              <a:ext cx="859675" cy="1225450"/>
            </a:xfrm>
            <a:custGeom>
              <a:avLst/>
              <a:gdLst/>
              <a:ahLst/>
              <a:cxnLst/>
              <a:rect l="l" t="t" r="r" b="b"/>
              <a:pathLst>
                <a:path w="34387" h="49018" extrusionOk="0">
                  <a:moveTo>
                    <a:pt x="22212" y="0"/>
                  </a:moveTo>
                  <a:cubicBezTo>
                    <a:pt x="20515" y="0"/>
                    <a:pt x="18828" y="705"/>
                    <a:pt x="17622" y="2083"/>
                  </a:cubicBezTo>
                  <a:lnTo>
                    <a:pt x="1986" y="19803"/>
                  </a:lnTo>
                  <a:cubicBezTo>
                    <a:pt x="393" y="21617"/>
                    <a:pt x="1" y="24190"/>
                    <a:pt x="1005" y="26371"/>
                  </a:cubicBezTo>
                  <a:cubicBezTo>
                    <a:pt x="1986" y="28577"/>
                    <a:pt x="4167" y="29974"/>
                    <a:pt x="6569" y="29974"/>
                  </a:cubicBezTo>
                  <a:lnTo>
                    <a:pt x="14240" y="29974"/>
                  </a:lnTo>
                  <a:lnTo>
                    <a:pt x="6422" y="38846"/>
                  </a:lnTo>
                  <a:cubicBezTo>
                    <a:pt x="4192" y="41371"/>
                    <a:pt x="4437" y="45243"/>
                    <a:pt x="6961" y="47473"/>
                  </a:cubicBezTo>
                  <a:cubicBezTo>
                    <a:pt x="8137" y="48503"/>
                    <a:pt x="9583" y="49017"/>
                    <a:pt x="11005" y="49017"/>
                  </a:cubicBezTo>
                  <a:cubicBezTo>
                    <a:pt x="12721" y="49017"/>
                    <a:pt x="14412" y="48307"/>
                    <a:pt x="15613" y="46934"/>
                  </a:cubicBezTo>
                  <a:lnTo>
                    <a:pt x="32401" y="27915"/>
                  </a:lnTo>
                  <a:cubicBezTo>
                    <a:pt x="33994" y="26102"/>
                    <a:pt x="34386" y="23528"/>
                    <a:pt x="33381" y="21347"/>
                  </a:cubicBezTo>
                  <a:cubicBezTo>
                    <a:pt x="32401" y="19141"/>
                    <a:pt x="30220" y="17720"/>
                    <a:pt x="27818" y="17720"/>
                  </a:cubicBezTo>
                  <a:lnTo>
                    <a:pt x="20147" y="17720"/>
                  </a:lnTo>
                  <a:lnTo>
                    <a:pt x="26813" y="10171"/>
                  </a:lnTo>
                  <a:cubicBezTo>
                    <a:pt x="29043" y="7647"/>
                    <a:pt x="28798" y="3774"/>
                    <a:pt x="26274" y="1544"/>
                  </a:cubicBezTo>
                  <a:cubicBezTo>
                    <a:pt x="25103" y="508"/>
                    <a:pt x="23654" y="0"/>
                    <a:pt x="2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8;p81">
              <a:extLst>
                <a:ext uri="{FF2B5EF4-FFF2-40B4-BE49-F238E27FC236}">
                  <a16:creationId xmlns:a16="http://schemas.microsoft.com/office/drawing/2014/main" id="{FFCA73D2-52C5-ED4F-8080-51D3EA871F9E}"/>
                </a:ext>
              </a:extLst>
            </p:cNvPr>
            <p:cNvSpPr/>
            <p:nvPr/>
          </p:nvSpPr>
          <p:spPr>
            <a:xfrm>
              <a:off x="4659825" y="850825"/>
              <a:ext cx="1755475" cy="305775"/>
            </a:xfrm>
            <a:custGeom>
              <a:avLst/>
              <a:gdLst/>
              <a:ahLst/>
              <a:cxnLst/>
              <a:rect l="l" t="t" r="r" b="b"/>
              <a:pathLst>
                <a:path w="70219" h="12231" extrusionOk="0"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cubicBezTo>
                    <a:pt x="1" y="9510"/>
                    <a:pt x="2746" y="12231"/>
                    <a:pt x="6128" y="12231"/>
                  </a:cubicBezTo>
                  <a:lnTo>
                    <a:pt x="64091" y="12231"/>
                  </a:lnTo>
                  <a:cubicBezTo>
                    <a:pt x="67473" y="12231"/>
                    <a:pt x="70218" y="9510"/>
                    <a:pt x="70218" y="6128"/>
                  </a:cubicBezTo>
                  <a:cubicBezTo>
                    <a:pt x="70218" y="2746"/>
                    <a:pt x="67473" y="1"/>
                    <a:pt x="64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99;p81">
              <a:extLst>
                <a:ext uri="{FF2B5EF4-FFF2-40B4-BE49-F238E27FC236}">
                  <a16:creationId xmlns:a16="http://schemas.microsoft.com/office/drawing/2014/main" id="{AE991A01-E867-744F-B571-1EC111A39174}"/>
                </a:ext>
              </a:extLst>
            </p:cNvPr>
            <p:cNvSpPr/>
            <p:nvPr/>
          </p:nvSpPr>
          <p:spPr>
            <a:xfrm>
              <a:off x="4457025" y="4055975"/>
              <a:ext cx="520825" cy="306375"/>
            </a:xfrm>
            <a:custGeom>
              <a:avLst/>
              <a:gdLst/>
              <a:ahLst/>
              <a:cxnLst/>
              <a:rect l="l" t="t" r="r" b="b"/>
              <a:pathLst>
                <a:path w="20833" h="12255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14706" y="12255"/>
                  </a:lnTo>
                  <a:cubicBezTo>
                    <a:pt x="18088" y="12255"/>
                    <a:pt x="20833" y="9510"/>
                    <a:pt x="20833" y="6127"/>
                  </a:cubicBezTo>
                  <a:cubicBezTo>
                    <a:pt x="20833" y="2745"/>
                    <a:pt x="18088" y="0"/>
                    <a:pt x="14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0;p81">
              <a:extLst>
                <a:ext uri="{FF2B5EF4-FFF2-40B4-BE49-F238E27FC236}">
                  <a16:creationId xmlns:a16="http://schemas.microsoft.com/office/drawing/2014/main" id="{7ACC3449-24B9-7B46-9B51-BCC874C79C6B}"/>
                </a:ext>
              </a:extLst>
            </p:cNvPr>
            <p:cNvSpPr/>
            <p:nvPr/>
          </p:nvSpPr>
          <p:spPr>
            <a:xfrm>
              <a:off x="5284200" y="4055975"/>
              <a:ext cx="520225" cy="306375"/>
            </a:xfrm>
            <a:custGeom>
              <a:avLst/>
              <a:gdLst/>
              <a:ahLst/>
              <a:cxnLst/>
              <a:rect l="l" t="t" r="r" b="b"/>
              <a:pathLst>
                <a:path w="20809" h="12255" extrusionOk="0">
                  <a:moveTo>
                    <a:pt x="6103" y="0"/>
                  </a:moveTo>
                  <a:cubicBezTo>
                    <a:pt x="2745" y="0"/>
                    <a:pt x="0" y="2745"/>
                    <a:pt x="0" y="6127"/>
                  </a:cubicBezTo>
                  <a:cubicBezTo>
                    <a:pt x="0" y="9510"/>
                    <a:pt x="2745" y="12255"/>
                    <a:pt x="6103" y="12255"/>
                  </a:cubicBezTo>
                  <a:lnTo>
                    <a:pt x="14681" y="12255"/>
                  </a:lnTo>
                  <a:cubicBezTo>
                    <a:pt x="18063" y="12255"/>
                    <a:pt x="20808" y="9510"/>
                    <a:pt x="20808" y="6127"/>
                  </a:cubicBezTo>
                  <a:cubicBezTo>
                    <a:pt x="20808" y="2745"/>
                    <a:pt x="18063" y="0"/>
                    <a:pt x="14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1619;p99">
            <a:extLst>
              <a:ext uri="{FF2B5EF4-FFF2-40B4-BE49-F238E27FC236}">
                <a16:creationId xmlns:a16="http://schemas.microsoft.com/office/drawing/2014/main" id="{5FD3C3C7-A274-2D41-AF78-008016D05CF1}"/>
              </a:ext>
            </a:extLst>
          </p:cNvPr>
          <p:cNvGrpSpPr/>
          <p:nvPr/>
        </p:nvGrpSpPr>
        <p:grpSpPr>
          <a:xfrm>
            <a:off x="6535333" y="1612791"/>
            <a:ext cx="420796" cy="421914"/>
            <a:chOff x="-1333200" y="2770450"/>
            <a:chExt cx="291450" cy="292225"/>
          </a:xfrm>
        </p:grpSpPr>
        <p:sp>
          <p:nvSpPr>
            <p:cNvPr id="61" name="Google Shape;11620;p99">
              <a:extLst>
                <a:ext uri="{FF2B5EF4-FFF2-40B4-BE49-F238E27FC236}">
                  <a16:creationId xmlns:a16="http://schemas.microsoft.com/office/drawing/2014/main" id="{0EFAB54F-2244-F149-84C6-A13F7B219F02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621;p99">
              <a:extLst>
                <a:ext uri="{FF2B5EF4-FFF2-40B4-BE49-F238E27FC236}">
                  <a16:creationId xmlns:a16="http://schemas.microsoft.com/office/drawing/2014/main" id="{9BF825E8-9A07-0143-A0B1-3FCB6A10B2F0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98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9"/>
          <p:cNvSpPr txBox="1">
            <a:spLocks noGrp="1"/>
          </p:cNvSpPr>
          <p:nvPr>
            <p:ph type="title"/>
          </p:nvPr>
        </p:nvSpPr>
        <p:spPr>
          <a:xfrm>
            <a:off x="2269500" y="1670906"/>
            <a:ext cx="46050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TEAM</a:t>
            </a:r>
            <a:endParaRPr dirty="0"/>
          </a:p>
        </p:txBody>
      </p:sp>
      <p:sp>
        <p:nvSpPr>
          <p:cNvPr id="500" name="Google Shape;500;p49"/>
          <p:cNvSpPr txBox="1">
            <a:spLocks noGrp="1"/>
          </p:cNvSpPr>
          <p:nvPr>
            <p:ph type="subTitle" idx="1"/>
          </p:nvPr>
        </p:nvSpPr>
        <p:spPr>
          <a:xfrm>
            <a:off x="1902750" y="2381055"/>
            <a:ext cx="53385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The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UNSW Data Science Capstone </a:t>
            </a:r>
            <a:r>
              <a:rPr lang="en" dirty="0"/>
              <a:t>announced on Orientation Week that project teams has been formed.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TEAM C </a:t>
            </a:r>
            <a:r>
              <a:rPr lang="en" dirty="0"/>
              <a:t>was officially established on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February 27, 2022</a:t>
            </a:r>
            <a:r>
              <a:rPr lang="en" dirty="0"/>
              <a:t>. They aim to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develop solutions </a:t>
            </a:r>
            <a:r>
              <a:rPr lang="en" dirty="0"/>
              <a:t>to create models to improve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</a:rPr>
              <a:t>energy demand forecasting</a:t>
            </a:r>
            <a:r>
              <a:rPr lang="en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8"/>
          <p:cNvSpPr/>
          <p:nvPr/>
        </p:nvSpPr>
        <p:spPr>
          <a:xfrm rot="10800000" flipH="1">
            <a:off x="4821784" y="2458450"/>
            <a:ext cx="1240788" cy="120857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78"/>
          <p:cNvSpPr/>
          <p:nvPr/>
        </p:nvSpPr>
        <p:spPr>
          <a:xfrm>
            <a:off x="3778923" y="553203"/>
            <a:ext cx="1496207" cy="1545163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78"/>
          <p:cNvSpPr/>
          <p:nvPr/>
        </p:nvSpPr>
        <p:spPr>
          <a:xfrm rot="10800000" flipH="1">
            <a:off x="6682678" y="2470865"/>
            <a:ext cx="1240788" cy="120857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78"/>
          <p:cNvSpPr txBox="1">
            <a:spLocks noGrp="1"/>
          </p:cNvSpPr>
          <p:nvPr>
            <p:ph type="title" idx="6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are we?</a:t>
            </a:r>
            <a:endParaRPr dirty="0"/>
          </a:p>
        </p:txBody>
      </p:sp>
      <p:sp>
        <p:nvSpPr>
          <p:cNvPr id="1118" name="Google Shape;1118;p78"/>
          <p:cNvSpPr txBox="1">
            <a:spLocks noGrp="1"/>
          </p:cNvSpPr>
          <p:nvPr>
            <p:ph type="title"/>
          </p:nvPr>
        </p:nvSpPr>
        <p:spPr>
          <a:xfrm>
            <a:off x="5358193" y="1037907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MATHEW TRANI</a:t>
            </a:r>
            <a:endParaRPr sz="1600" dirty="0"/>
          </a:p>
        </p:txBody>
      </p:sp>
      <p:sp>
        <p:nvSpPr>
          <p:cNvPr id="1119" name="Google Shape;1119;p78"/>
          <p:cNvSpPr txBox="1">
            <a:spLocks noGrp="1"/>
          </p:cNvSpPr>
          <p:nvPr>
            <p:ph type="subTitle" idx="1"/>
          </p:nvPr>
        </p:nvSpPr>
        <p:spPr>
          <a:xfrm>
            <a:off x="5234469" y="1309815"/>
            <a:ext cx="2335941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Chief Data Executive</a:t>
            </a:r>
            <a:endParaRPr sz="1200" dirty="0"/>
          </a:p>
        </p:txBody>
      </p:sp>
      <p:sp>
        <p:nvSpPr>
          <p:cNvPr id="1120" name="Google Shape;1120;p78"/>
          <p:cNvSpPr txBox="1">
            <a:spLocks noGrp="1"/>
          </p:cNvSpPr>
          <p:nvPr>
            <p:ph type="title" idx="2"/>
          </p:nvPr>
        </p:nvSpPr>
        <p:spPr>
          <a:xfrm>
            <a:off x="6402440" y="3645141"/>
            <a:ext cx="1989418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MARIE PATRICE SANTIAGO</a:t>
            </a:r>
            <a:endParaRPr sz="1400" dirty="0"/>
          </a:p>
        </p:txBody>
      </p:sp>
      <p:sp>
        <p:nvSpPr>
          <p:cNvPr id="1121" name="Google Shape;1121;p78"/>
          <p:cNvSpPr txBox="1">
            <a:spLocks noGrp="1"/>
          </p:cNvSpPr>
          <p:nvPr>
            <p:ph type="subTitle" idx="3"/>
          </p:nvPr>
        </p:nvSpPr>
        <p:spPr>
          <a:xfrm>
            <a:off x="6325325" y="4059215"/>
            <a:ext cx="2106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Project Manager</a:t>
            </a:r>
            <a:endParaRPr sz="1200" dirty="0"/>
          </a:p>
        </p:txBody>
      </p:sp>
      <p:sp>
        <p:nvSpPr>
          <p:cNvPr id="1122" name="Google Shape;1122;p78"/>
          <p:cNvSpPr txBox="1">
            <a:spLocks noGrp="1"/>
          </p:cNvSpPr>
          <p:nvPr>
            <p:ph type="title" idx="4"/>
          </p:nvPr>
        </p:nvSpPr>
        <p:spPr>
          <a:xfrm>
            <a:off x="2558727" y="3702929"/>
            <a:ext cx="196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RAPHAEL MUEMA	</a:t>
            </a:r>
            <a:endParaRPr sz="1400" dirty="0"/>
          </a:p>
        </p:txBody>
      </p:sp>
      <p:sp>
        <p:nvSpPr>
          <p:cNvPr id="1123" name="Google Shape;1123;p78"/>
          <p:cNvSpPr txBox="1">
            <a:spLocks noGrp="1"/>
          </p:cNvSpPr>
          <p:nvPr>
            <p:ph type="subTitle" idx="5"/>
          </p:nvPr>
        </p:nvSpPr>
        <p:spPr>
          <a:xfrm>
            <a:off x="2523781" y="3930710"/>
            <a:ext cx="2106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Principal Data Scientist 2</a:t>
            </a:r>
            <a:endParaRPr sz="1200" dirty="0"/>
          </a:p>
        </p:txBody>
      </p:sp>
      <p:pic>
        <p:nvPicPr>
          <p:cNvPr id="1124" name="Google Shape;1124;p78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3899055" y="685232"/>
            <a:ext cx="1262549" cy="130138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25" name="Google Shape;1125;p78"/>
          <p:cNvPicPr preferRelativeResize="0"/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6780559" y="2573676"/>
            <a:ext cx="1045026" cy="10178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" name="Google Shape;1116;p78">
            <a:extLst>
              <a:ext uri="{FF2B5EF4-FFF2-40B4-BE49-F238E27FC236}">
                <a16:creationId xmlns:a16="http://schemas.microsoft.com/office/drawing/2014/main" id="{41EC5B12-2018-C544-B873-2E7B46E9B2BE}"/>
              </a:ext>
            </a:extLst>
          </p:cNvPr>
          <p:cNvSpPr/>
          <p:nvPr/>
        </p:nvSpPr>
        <p:spPr>
          <a:xfrm rot="10800000" flipH="1">
            <a:off x="2915233" y="2474719"/>
            <a:ext cx="1240788" cy="120857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18;p78">
            <a:extLst>
              <a:ext uri="{FF2B5EF4-FFF2-40B4-BE49-F238E27FC236}">
                <a16:creationId xmlns:a16="http://schemas.microsoft.com/office/drawing/2014/main" id="{E67A35A9-1465-7448-A301-61E807355B53}"/>
              </a:ext>
            </a:extLst>
          </p:cNvPr>
          <p:cNvSpPr txBox="1">
            <a:spLocks/>
          </p:cNvSpPr>
          <p:nvPr/>
        </p:nvSpPr>
        <p:spPr>
          <a:xfrm>
            <a:off x="4511326" y="3717343"/>
            <a:ext cx="1968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lvl="1" algn="ctr"/>
            <a:r>
              <a:rPr lang="en-AU" sz="1400" dirty="0"/>
              <a:t>PAUL CRONIN</a:t>
            </a:r>
          </a:p>
        </p:txBody>
      </p:sp>
      <p:sp>
        <p:nvSpPr>
          <p:cNvPr id="20" name="Google Shape;1119;p78">
            <a:extLst>
              <a:ext uri="{FF2B5EF4-FFF2-40B4-BE49-F238E27FC236}">
                <a16:creationId xmlns:a16="http://schemas.microsoft.com/office/drawing/2014/main" id="{7D328142-F445-FF40-9433-6E89F3CD3198}"/>
              </a:ext>
            </a:extLst>
          </p:cNvPr>
          <p:cNvSpPr txBox="1">
            <a:spLocks/>
          </p:cNvSpPr>
          <p:nvPr/>
        </p:nvSpPr>
        <p:spPr>
          <a:xfrm>
            <a:off x="4492081" y="3935747"/>
            <a:ext cx="2106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AU" sz="1200" dirty="0"/>
              <a:t>Principal Data Scientist 3</a:t>
            </a:r>
          </a:p>
        </p:txBody>
      </p:sp>
      <p:pic>
        <p:nvPicPr>
          <p:cNvPr id="23" name="Google Shape;1124;p78">
            <a:extLst>
              <a:ext uri="{FF2B5EF4-FFF2-40B4-BE49-F238E27FC236}">
                <a16:creationId xmlns:a16="http://schemas.microsoft.com/office/drawing/2014/main" id="{4F0D8C05-4700-D042-8BD0-75DB9AEF64C9}"/>
              </a:ext>
            </a:extLst>
          </p:cNvPr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3004770" y="2570059"/>
            <a:ext cx="1047018" cy="10178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Google Shape;1116;p78">
            <a:extLst>
              <a:ext uri="{FF2B5EF4-FFF2-40B4-BE49-F238E27FC236}">
                <a16:creationId xmlns:a16="http://schemas.microsoft.com/office/drawing/2014/main" id="{2B088392-7E20-D742-B973-414D6589C22E}"/>
              </a:ext>
            </a:extLst>
          </p:cNvPr>
          <p:cNvSpPr/>
          <p:nvPr/>
        </p:nvSpPr>
        <p:spPr>
          <a:xfrm rot="10800000" flipH="1">
            <a:off x="950106" y="2476572"/>
            <a:ext cx="1240788" cy="120857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18;p78">
            <a:extLst>
              <a:ext uri="{FF2B5EF4-FFF2-40B4-BE49-F238E27FC236}">
                <a16:creationId xmlns:a16="http://schemas.microsoft.com/office/drawing/2014/main" id="{B76EC571-F740-4B42-865D-54D0B7F871A7}"/>
              </a:ext>
            </a:extLst>
          </p:cNvPr>
          <p:cNvSpPr txBox="1">
            <a:spLocks/>
          </p:cNvSpPr>
          <p:nvPr/>
        </p:nvSpPr>
        <p:spPr>
          <a:xfrm>
            <a:off x="586349" y="3675698"/>
            <a:ext cx="1968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AU" sz="1400" dirty="0"/>
              <a:t>RAHUL KUMAR</a:t>
            </a:r>
          </a:p>
        </p:txBody>
      </p:sp>
      <p:sp>
        <p:nvSpPr>
          <p:cNvPr id="22" name="Google Shape;1119;p78">
            <a:extLst>
              <a:ext uri="{FF2B5EF4-FFF2-40B4-BE49-F238E27FC236}">
                <a16:creationId xmlns:a16="http://schemas.microsoft.com/office/drawing/2014/main" id="{8DEEBD38-4619-7342-9C88-92612066255C}"/>
              </a:ext>
            </a:extLst>
          </p:cNvPr>
          <p:cNvSpPr txBox="1">
            <a:spLocks/>
          </p:cNvSpPr>
          <p:nvPr/>
        </p:nvSpPr>
        <p:spPr>
          <a:xfrm>
            <a:off x="492194" y="3931916"/>
            <a:ext cx="2106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AU" sz="1200" dirty="0"/>
              <a:t>Principal Data Scientist 1</a:t>
            </a:r>
          </a:p>
        </p:txBody>
      </p:sp>
      <p:pic>
        <p:nvPicPr>
          <p:cNvPr id="24" name="Google Shape;1124;p78">
            <a:extLst>
              <a:ext uri="{FF2B5EF4-FFF2-40B4-BE49-F238E27FC236}">
                <a16:creationId xmlns:a16="http://schemas.microsoft.com/office/drawing/2014/main" id="{50B16191-F8DA-6D45-9E69-2E63CD3A500A}"/>
              </a:ext>
            </a:extLst>
          </p:cNvPr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1048507" y="2565703"/>
            <a:ext cx="1047018" cy="101789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" name="Google Shape;1124;p78">
            <a:extLst>
              <a:ext uri="{FF2B5EF4-FFF2-40B4-BE49-F238E27FC236}">
                <a16:creationId xmlns:a16="http://schemas.microsoft.com/office/drawing/2014/main" id="{DF4FC798-A8B7-8E43-8000-DEA0D2647E21}"/>
              </a:ext>
            </a:extLst>
          </p:cNvPr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4924276" y="2571600"/>
            <a:ext cx="1047018" cy="1017893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E546D5-AE8A-3A48-A59A-D26EA0B6676E}"/>
              </a:ext>
            </a:extLst>
          </p:cNvPr>
          <p:cNvCxnSpPr>
            <a:cxnSpLocks/>
            <a:stCxn id="1124" idx="4"/>
            <a:endCxn id="24" idx="0"/>
          </p:cNvCxnSpPr>
          <p:nvPr/>
        </p:nvCxnSpPr>
        <p:spPr>
          <a:xfrm rot="5400000">
            <a:off x="2761628" y="797000"/>
            <a:ext cx="579091" cy="295831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F3E485-89A9-F340-A2F6-7B98866EDF23}"/>
              </a:ext>
            </a:extLst>
          </p:cNvPr>
          <p:cNvCxnSpPr>
            <a:cxnSpLocks/>
            <a:stCxn id="1124" idx="4"/>
            <a:endCxn id="1125" idx="0"/>
          </p:cNvCxnSpPr>
          <p:nvPr/>
        </p:nvCxnSpPr>
        <p:spPr>
          <a:xfrm rot="16200000" flipH="1">
            <a:off x="5623169" y="893773"/>
            <a:ext cx="587064" cy="277274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3ACB4D8-810B-8F4F-A6F2-D3C9D8F296A3}"/>
              </a:ext>
            </a:extLst>
          </p:cNvPr>
          <p:cNvCxnSpPr>
            <a:cxnSpLocks/>
            <a:stCxn id="1124" idx="4"/>
            <a:endCxn id="25" idx="0"/>
          </p:cNvCxnSpPr>
          <p:nvPr/>
        </p:nvCxnSpPr>
        <p:spPr>
          <a:xfrm rot="16200000" flipH="1">
            <a:off x="4696563" y="1820378"/>
            <a:ext cx="584988" cy="91745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A55A741-137A-AA46-91B6-4EC0745AF835}"/>
              </a:ext>
            </a:extLst>
          </p:cNvPr>
          <p:cNvCxnSpPr>
            <a:cxnSpLocks/>
            <a:stCxn id="1124" idx="4"/>
            <a:endCxn id="23" idx="0"/>
          </p:cNvCxnSpPr>
          <p:nvPr/>
        </p:nvCxnSpPr>
        <p:spPr>
          <a:xfrm rot="5400000">
            <a:off x="3737582" y="1777310"/>
            <a:ext cx="583447" cy="100205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0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6"/>
          <p:cNvSpPr txBox="1">
            <a:spLocks noGrp="1"/>
          </p:cNvSpPr>
          <p:nvPr>
            <p:ph type="title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Team</a:t>
            </a:r>
            <a:endParaRPr dirty="0"/>
          </a:p>
        </p:txBody>
      </p:sp>
      <p:sp>
        <p:nvSpPr>
          <p:cNvPr id="443" name="Google Shape;443;p46"/>
          <p:cNvSpPr txBox="1">
            <a:spLocks noGrp="1"/>
          </p:cNvSpPr>
          <p:nvPr>
            <p:ph type="body" idx="1"/>
          </p:nvPr>
        </p:nvSpPr>
        <p:spPr>
          <a:xfrm>
            <a:off x="711725" y="928903"/>
            <a:ext cx="77205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e Vietnam"/>
                <a:ea typeface="Be Vietnam"/>
                <a:cs typeface="Be Vietnam"/>
                <a:sym typeface="Be Vietnam"/>
              </a:rPr>
              <a:t>In 2022, a data science team 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e Vietnam"/>
                <a:ea typeface="Be Vietnam"/>
                <a:cs typeface="Be Vietnam"/>
                <a:sym typeface="Be Vietnam"/>
              </a:rPr>
              <a:t>UNSW was establish, </a:t>
            </a: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TEAM C</a:t>
            </a:r>
            <a:r>
              <a:rPr lang="en" sz="2000" dirty="0">
                <a:latin typeface="Be Vietnam"/>
                <a:ea typeface="Be Vietnam"/>
                <a:cs typeface="Be Vietnam"/>
                <a:sym typeface="Be Vietnam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TEAM C </a:t>
            </a:r>
            <a:r>
              <a:rPr lang="en" sz="2000" dirty="0">
                <a:latin typeface="Be Vietnam"/>
                <a:ea typeface="Be Vietnam"/>
                <a:cs typeface="Be Vietnam"/>
                <a:sym typeface="Be Vietnam"/>
              </a:rPr>
              <a:t>aims to </a:t>
            </a: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develop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solutions </a:t>
            </a:r>
            <a:r>
              <a:rPr lang="en" sz="2000" dirty="0"/>
              <a:t>to create better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models for </a:t>
            </a: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energy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demand forecasting</a:t>
            </a:r>
            <a:r>
              <a:rPr lang="en" sz="20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3" name="Google Shape;1116;p78">
            <a:extLst>
              <a:ext uri="{FF2B5EF4-FFF2-40B4-BE49-F238E27FC236}">
                <a16:creationId xmlns:a16="http://schemas.microsoft.com/office/drawing/2014/main" id="{AEB9AAE9-A154-614E-A46E-986979F48604}"/>
              </a:ext>
            </a:extLst>
          </p:cNvPr>
          <p:cNvSpPr/>
          <p:nvPr/>
        </p:nvSpPr>
        <p:spPr>
          <a:xfrm rot="10800000" flipH="1">
            <a:off x="5255409" y="1136810"/>
            <a:ext cx="1240788" cy="120857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124;p78">
            <a:extLst>
              <a:ext uri="{FF2B5EF4-FFF2-40B4-BE49-F238E27FC236}">
                <a16:creationId xmlns:a16="http://schemas.microsoft.com/office/drawing/2014/main" id="{CC01FA41-88D5-4242-A02B-1F7A6CB84D57}"/>
              </a:ext>
            </a:extLst>
          </p:cNvPr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5353810" y="1225941"/>
            <a:ext cx="1047018" cy="10178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" name="Google Shape;1116;p78">
            <a:extLst>
              <a:ext uri="{FF2B5EF4-FFF2-40B4-BE49-F238E27FC236}">
                <a16:creationId xmlns:a16="http://schemas.microsoft.com/office/drawing/2014/main" id="{93DBCB3F-65F8-C44D-9369-D20E32E0D754}"/>
              </a:ext>
            </a:extLst>
          </p:cNvPr>
          <p:cNvSpPr/>
          <p:nvPr/>
        </p:nvSpPr>
        <p:spPr>
          <a:xfrm rot="10800000" flipH="1">
            <a:off x="3252844" y="2942545"/>
            <a:ext cx="1240788" cy="120857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124;p78">
            <a:extLst>
              <a:ext uri="{FF2B5EF4-FFF2-40B4-BE49-F238E27FC236}">
                <a16:creationId xmlns:a16="http://schemas.microsoft.com/office/drawing/2014/main" id="{B584F2DA-D44A-DD4E-9909-05796CF3628E}"/>
              </a:ext>
            </a:extLst>
          </p:cNvPr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3351245" y="3031676"/>
            <a:ext cx="1047018" cy="10178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7" name="Google Shape;1116;p78">
            <a:extLst>
              <a:ext uri="{FF2B5EF4-FFF2-40B4-BE49-F238E27FC236}">
                <a16:creationId xmlns:a16="http://schemas.microsoft.com/office/drawing/2014/main" id="{1FD6A4C3-9EE4-E144-90E4-DFA2B997BC02}"/>
              </a:ext>
            </a:extLst>
          </p:cNvPr>
          <p:cNvSpPr/>
          <p:nvPr/>
        </p:nvSpPr>
        <p:spPr>
          <a:xfrm rot="10800000" flipH="1">
            <a:off x="4635015" y="2983045"/>
            <a:ext cx="1240788" cy="120857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124;p78">
            <a:extLst>
              <a:ext uri="{FF2B5EF4-FFF2-40B4-BE49-F238E27FC236}">
                <a16:creationId xmlns:a16="http://schemas.microsoft.com/office/drawing/2014/main" id="{DD09EB72-B7FE-B94E-8AFE-B1D3C2D1E5B6}"/>
              </a:ext>
            </a:extLst>
          </p:cNvPr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4733416" y="3072176"/>
            <a:ext cx="1047018" cy="10178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9" name="Google Shape;1116;p78">
            <a:extLst>
              <a:ext uri="{FF2B5EF4-FFF2-40B4-BE49-F238E27FC236}">
                <a16:creationId xmlns:a16="http://schemas.microsoft.com/office/drawing/2014/main" id="{DC3F2E1A-CD88-4C4E-ACC0-5BFF5AAE0457}"/>
              </a:ext>
            </a:extLst>
          </p:cNvPr>
          <p:cNvSpPr/>
          <p:nvPr/>
        </p:nvSpPr>
        <p:spPr>
          <a:xfrm rot="10800000" flipH="1">
            <a:off x="6013324" y="2942545"/>
            <a:ext cx="1240788" cy="120857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24;p78">
            <a:extLst>
              <a:ext uri="{FF2B5EF4-FFF2-40B4-BE49-F238E27FC236}">
                <a16:creationId xmlns:a16="http://schemas.microsoft.com/office/drawing/2014/main" id="{83F7DCCA-B044-054B-8993-14C99CEECDA0}"/>
              </a:ext>
            </a:extLst>
          </p:cNvPr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6111725" y="3031676"/>
            <a:ext cx="1047018" cy="10178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" name="Google Shape;1116;p78">
            <a:extLst>
              <a:ext uri="{FF2B5EF4-FFF2-40B4-BE49-F238E27FC236}">
                <a16:creationId xmlns:a16="http://schemas.microsoft.com/office/drawing/2014/main" id="{9A3E72BF-81D2-9142-865D-98CE0857C4FC}"/>
              </a:ext>
            </a:extLst>
          </p:cNvPr>
          <p:cNvSpPr/>
          <p:nvPr/>
        </p:nvSpPr>
        <p:spPr>
          <a:xfrm rot="10800000" flipH="1">
            <a:off x="7395083" y="3006026"/>
            <a:ext cx="1240788" cy="1208571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4;p78">
            <a:extLst>
              <a:ext uri="{FF2B5EF4-FFF2-40B4-BE49-F238E27FC236}">
                <a16:creationId xmlns:a16="http://schemas.microsoft.com/office/drawing/2014/main" id="{B5A41DA1-C791-7F47-93D7-C2269FAA9F75}"/>
              </a:ext>
            </a:extLst>
          </p:cNvPr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7493484" y="3095157"/>
            <a:ext cx="1047018" cy="10178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3" name="Google Shape;1118;p78">
            <a:extLst>
              <a:ext uri="{FF2B5EF4-FFF2-40B4-BE49-F238E27FC236}">
                <a16:creationId xmlns:a16="http://schemas.microsoft.com/office/drawing/2014/main" id="{C8F5CA83-B192-CB41-869B-241E1B99BE9C}"/>
              </a:ext>
            </a:extLst>
          </p:cNvPr>
          <p:cNvSpPr txBox="1">
            <a:spLocks/>
          </p:cNvSpPr>
          <p:nvPr/>
        </p:nvSpPr>
        <p:spPr>
          <a:xfrm>
            <a:off x="6524552" y="1424274"/>
            <a:ext cx="1968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32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AU" sz="1600" dirty="0"/>
              <a:t>MATHEW TRANI</a:t>
            </a:r>
          </a:p>
        </p:txBody>
      </p:sp>
      <p:sp>
        <p:nvSpPr>
          <p:cNvPr id="114" name="Google Shape;1119;p78">
            <a:extLst>
              <a:ext uri="{FF2B5EF4-FFF2-40B4-BE49-F238E27FC236}">
                <a16:creationId xmlns:a16="http://schemas.microsoft.com/office/drawing/2014/main" id="{479C7150-6EE2-7743-AEAE-6B779992F595}"/>
              </a:ext>
            </a:extLst>
          </p:cNvPr>
          <p:cNvSpPr txBox="1">
            <a:spLocks/>
          </p:cNvSpPr>
          <p:nvPr/>
        </p:nvSpPr>
        <p:spPr>
          <a:xfrm>
            <a:off x="6400828" y="1696182"/>
            <a:ext cx="2335941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e Vietnam"/>
              <a:buAutoNum type="arabicPeriod"/>
              <a:defRPr sz="125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marL="0" indent="0" algn="ctr">
              <a:buFont typeface="Be Vietnam"/>
              <a:buNone/>
            </a:pPr>
            <a:r>
              <a:rPr lang="en-AU" sz="1200" dirty="0"/>
              <a:t>Chief Data Executive</a:t>
            </a:r>
          </a:p>
        </p:txBody>
      </p:sp>
      <p:sp>
        <p:nvSpPr>
          <p:cNvPr id="115" name="Google Shape;1120;p78">
            <a:extLst>
              <a:ext uri="{FF2B5EF4-FFF2-40B4-BE49-F238E27FC236}">
                <a16:creationId xmlns:a16="http://schemas.microsoft.com/office/drawing/2014/main" id="{1FB10D65-F69C-4745-A8D2-D63BCFE00749}"/>
              </a:ext>
            </a:extLst>
          </p:cNvPr>
          <p:cNvSpPr txBox="1">
            <a:spLocks/>
          </p:cNvSpPr>
          <p:nvPr/>
        </p:nvSpPr>
        <p:spPr>
          <a:xfrm>
            <a:off x="7114215" y="4232573"/>
            <a:ext cx="1989418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1200" b="1" dirty="0">
                <a:solidFill>
                  <a:schemeClr val="tx1"/>
                </a:solidFill>
                <a:latin typeface="DM Sans"/>
                <a:sym typeface="DM Sans"/>
              </a:rPr>
              <a:t>MARIE</a:t>
            </a:r>
            <a:r>
              <a:rPr lang="en-AU" sz="1200" dirty="0">
                <a:solidFill>
                  <a:schemeClr val="tx1"/>
                </a:solidFill>
              </a:rPr>
              <a:t> </a:t>
            </a:r>
            <a:r>
              <a:rPr lang="en-AU" sz="1200" b="1" dirty="0">
                <a:solidFill>
                  <a:schemeClr val="tx1"/>
                </a:solidFill>
                <a:latin typeface="DM Sans"/>
              </a:rPr>
              <a:t>PATRICE SANTIAGO</a:t>
            </a:r>
          </a:p>
        </p:txBody>
      </p:sp>
      <p:sp>
        <p:nvSpPr>
          <p:cNvPr id="116" name="Google Shape;1121;p78">
            <a:extLst>
              <a:ext uri="{FF2B5EF4-FFF2-40B4-BE49-F238E27FC236}">
                <a16:creationId xmlns:a16="http://schemas.microsoft.com/office/drawing/2014/main" id="{B69DCD86-E2AE-964B-8B12-1E65208B5253}"/>
              </a:ext>
            </a:extLst>
          </p:cNvPr>
          <p:cNvSpPr txBox="1">
            <a:spLocks/>
          </p:cNvSpPr>
          <p:nvPr/>
        </p:nvSpPr>
        <p:spPr>
          <a:xfrm>
            <a:off x="7094970" y="4588217"/>
            <a:ext cx="2106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1200" dirty="0">
                <a:solidFill>
                  <a:schemeClr val="tx1"/>
                </a:solidFill>
                <a:latin typeface="Be Vietnam"/>
                <a:sym typeface="Be Vietnam"/>
              </a:rPr>
              <a:t>Project</a:t>
            </a:r>
            <a:r>
              <a:rPr lang="en-AU" sz="1200" dirty="0">
                <a:solidFill>
                  <a:schemeClr val="tx1"/>
                </a:solidFill>
              </a:rPr>
              <a:t> Manager</a:t>
            </a:r>
          </a:p>
        </p:txBody>
      </p:sp>
      <p:sp>
        <p:nvSpPr>
          <p:cNvPr id="117" name="Google Shape;1122;p78">
            <a:extLst>
              <a:ext uri="{FF2B5EF4-FFF2-40B4-BE49-F238E27FC236}">
                <a16:creationId xmlns:a16="http://schemas.microsoft.com/office/drawing/2014/main" id="{C6D83EA4-9964-CE49-9735-84D76581C3A4}"/>
              </a:ext>
            </a:extLst>
          </p:cNvPr>
          <p:cNvSpPr txBox="1">
            <a:spLocks/>
          </p:cNvSpPr>
          <p:nvPr/>
        </p:nvSpPr>
        <p:spPr>
          <a:xfrm>
            <a:off x="4349672" y="4236999"/>
            <a:ext cx="1968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DM Sans"/>
              <a:buNone/>
              <a:defRPr sz="1200" b="1">
                <a:solidFill>
                  <a:schemeClr val="tx1"/>
                </a:solidFill>
                <a:latin typeface="DM Sans"/>
                <a:ea typeface="DM Sans"/>
                <a:cs typeface="DM Sans"/>
              </a:defRPr>
            </a:lvl1pPr>
            <a:lvl2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2pPr>
            <a:lvl3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3pPr>
            <a:lvl4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4pPr>
            <a:lvl5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5pPr>
            <a:lvl6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6pPr>
            <a:lvl7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7pPr>
            <a:lvl8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8pPr>
            <a:lvl9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9pPr>
          </a:lstStyle>
          <a:p>
            <a:r>
              <a:rPr lang="en-AU" dirty="0"/>
              <a:t>RAPHAEL MUEMA	</a:t>
            </a:r>
          </a:p>
        </p:txBody>
      </p:sp>
      <p:sp>
        <p:nvSpPr>
          <p:cNvPr id="118" name="Google Shape;1123;p78">
            <a:extLst>
              <a:ext uri="{FF2B5EF4-FFF2-40B4-BE49-F238E27FC236}">
                <a16:creationId xmlns:a16="http://schemas.microsoft.com/office/drawing/2014/main" id="{7ACC92B6-9CF9-9D4A-86CB-E4645C4CDEDD}"/>
              </a:ext>
            </a:extLst>
          </p:cNvPr>
          <p:cNvSpPr txBox="1">
            <a:spLocks/>
          </p:cNvSpPr>
          <p:nvPr/>
        </p:nvSpPr>
        <p:spPr>
          <a:xfrm>
            <a:off x="4314726" y="4464780"/>
            <a:ext cx="2106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1800"/>
              <a:buFont typeface="DM Sans"/>
              <a:buNone/>
              <a:defRPr sz="1200">
                <a:solidFill>
                  <a:schemeClr val="tx1"/>
                </a:solidFill>
                <a:latin typeface="Be Vietnam"/>
                <a:ea typeface="Be Vietnam"/>
                <a:cs typeface="Be Vietnam"/>
              </a:defRPr>
            </a:lvl1pPr>
            <a:lvl2pPr marL="9144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"/>
              <a:buNone/>
              <a:defRPr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2pPr>
            <a:lvl3pPr marL="13716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"/>
              <a:buNone/>
              <a:defRPr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3pPr>
            <a:lvl4pPr marL="18288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"/>
              <a:buNone/>
              <a:defRPr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4pPr>
            <a:lvl5pPr marL="22860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"/>
              <a:buNone/>
              <a:defRPr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5pPr>
            <a:lvl6pPr marL="27432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"/>
              <a:buNone/>
              <a:defRPr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6pPr>
            <a:lvl7pPr marL="32004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"/>
              <a:buNone/>
              <a:defRPr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7pPr>
            <a:lvl8pPr marL="36576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"/>
              <a:buNone/>
              <a:defRPr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8pPr>
            <a:lvl9pPr marL="41148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"/>
              <a:buNone/>
              <a:defRPr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9pPr>
          </a:lstStyle>
          <a:p>
            <a:r>
              <a:rPr lang="en-AU" dirty="0"/>
              <a:t>Principal Data </a:t>
            </a:r>
          </a:p>
          <a:p>
            <a:r>
              <a:rPr lang="en-AU" dirty="0"/>
              <a:t>Scientist 2</a:t>
            </a:r>
          </a:p>
        </p:txBody>
      </p:sp>
      <p:sp>
        <p:nvSpPr>
          <p:cNvPr id="119" name="Google Shape;1118;p78">
            <a:extLst>
              <a:ext uri="{FF2B5EF4-FFF2-40B4-BE49-F238E27FC236}">
                <a16:creationId xmlns:a16="http://schemas.microsoft.com/office/drawing/2014/main" id="{74AE85C3-F69D-0C45-B288-22931393092C}"/>
              </a:ext>
            </a:extLst>
          </p:cNvPr>
          <p:cNvSpPr txBox="1">
            <a:spLocks/>
          </p:cNvSpPr>
          <p:nvPr/>
        </p:nvSpPr>
        <p:spPr>
          <a:xfrm>
            <a:off x="5762129" y="4239164"/>
            <a:ext cx="1968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lvl="1" algn="ctr"/>
            <a:r>
              <a:rPr lang="en-AU" sz="1200" i="0" dirty="0">
                <a:solidFill>
                  <a:schemeClr val="tx1"/>
                </a:solidFill>
              </a:rPr>
              <a:t>PAUL CRONIN</a:t>
            </a:r>
          </a:p>
        </p:txBody>
      </p:sp>
      <p:sp>
        <p:nvSpPr>
          <p:cNvPr id="120" name="Google Shape;1119;p78">
            <a:extLst>
              <a:ext uri="{FF2B5EF4-FFF2-40B4-BE49-F238E27FC236}">
                <a16:creationId xmlns:a16="http://schemas.microsoft.com/office/drawing/2014/main" id="{153E2AB2-DA2B-0048-914A-68445AFB1309}"/>
              </a:ext>
            </a:extLst>
          </p:cNvPr>
          <p:cNvSpPr txBox="1">
            <a:spLocks/>
          </p:cNvSpPr>
          <p:nvPr/>
        </p:nvSpPr>
        <p:spPr>
          <a:xfrm>
            <a:off x="5742884" y="4457568"/>
            <a:ext cx="2106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AU" sz="1200" i="0" dirty="0">
                <a:solidFill>
                  <a:schemeClr val="tx1"/>
                </a:solidFill>
              </a:rPr>
              <a:t>Principal Data </a:t>
            </a:r>
          </a:p>
          <a:p>
            <a:pPr marL="0" indent="0"/>
            <a:r>
              <a:rPr lang="en-AU" sz="1200" i="0" dirty="0">
                <a:solidFill>
                  <a:schemeClr val="tx1"/>
                </a:solidFill>
                <a:sym typeface="Arial"/>
              </a:rPr>
              <a:t>Scientist</a:t>
            </a:r>
            <a:r>
              <a:rPr lang="en-AU" sz="1200" i="0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21" name="Google Shape;1118;p78">
            <a:extLst>
              <a:ext uri="{FF2B5EF4-FFF2-40B4-BE49-F238E27FC236}">
                <a16:creationId xmlns:a16="http://schemas.microsoft.com/office/drawing/2014/main" id="{274AD515-7B6A-2642-9B04-3C2EFBA2DBAF}"/>
              </a:ext>
            </a:extLst>
          </p:cNvPr>
          <p:cNvSpPr txBox="1">
            <a:spLocks/>
          </p:cNvSpPr>
          <p:nvPr/>
        </p:nvSpPr>
        <p:spPr>
          <a:xfrm>
            <a:off x="2907712" y="4239398"/>
            <a:ext cx="1968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DM Sans"/>
              <a:buNone/>
              <a:defRPr sz="1200" b="1">
                <a:solidFill>
                  <a:schemeClr val="tx1"/>
                </a:solidFill>
                <a:latin typeface="DM Sans"/>
                <a:ea typeface="DM Sans"/>
                <a:cs typeface="DM Sans"/>
              </a:defRPr>
            </a:lvl1pPr>
            <a:lvl2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2pPr>
            <a:lvl3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3pPr>
            <a:lvl4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4pPr>
            <a:lvl5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5pPr>
            <a:lvl6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6pPr>
            <a:lvl7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7pPr>
            <a:lvl8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8pPr>
            <a:lvl9pPr>
              <a:buClr>
                <a:schemeClr val="dk1"/>
              </a:buClr>
              <a:buSzPts val="2800"/>
              <a:buFont typeface="DM Sans"/>
              <a:buNone/>
              <a:defRPr sz="2800" b="1" i="1">
                <a:solidFill>
                  <a:schemeClr val="dk1"/>
                </a:solidFill>
                <a:latin typeface="DM Sans"/>
                <a:ea typeface="DM Sans"/>
                <a:cs typeface="DM Sans"/>
              </a:defRPr>
            </a:lvl9pPr>
          </a:lstStyle>
          <a:p>
            <a:r>
              <a:rPr lang="en-AU" dirty="0"/>
              <a:t>RAHUL KUMAR</a:t>
            </a:r>
          </a:p>
        </p:txBody>
      </p:sp>
      <p:sp>
        <p:nvSpPr>
          <p:cNvPr id="122" name="Google Shape;1119;p78">
            <a:extLst>
              <a:ext uri="{FF2B5EF4-FFF2-40B4-BE49-F238E27FC236}">
                <a16:creationId xmlns:a16="http://schemas.microsoft.com/office/drawing/2014/main" id="{799061A6-F84D-5E48-9354-75E912FD77DD}"/>
              </a:ext>
            </a:extLst>
          </p:cNvPr>
          <p:cNvSpPr txBox="1">
            <a:spLocks/>
          </p:cNvSpPr>
          <p:nvPr/>
        </p:nvSpPr>
        <p:spPr>
          <a:xfrm>
            <a:off x="2813557" y="4495616"/>
            <a:ext cx="2106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1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AU" sz="1200" i="0" dirty="0">
                <a:solidFill>
                  <a:schemeClr val="tx1"/>
                </a:solidFill>
              </a:rPr>
              <a:t>Principal Data </a:t>
            </a:r>
          </a:p>
          <a:p>
            <a:pPr marL="0" indent="0"/>
            <a:r>
              <a:rPr lang="en-AU" sz="1200" i="0" dirty="0">
                <a:solidFill>
                  <a:schemeClr val="tx1"/>
                </a:solidFill>
              </a:rPr>
              <a:t>Scientist 1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626619A-9CD6-2E48-AA66-4B35479378F2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 rot="5400000">
            <a:off x="4482116" y="1636473"/>
            <a:ext cx="787842" cy="2002565"/>
          </a:xfrm>
          <a:prstGeom prst="bentConnector3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27EDE59E-B975-8A43-8649-DC5FFA14E40A}"/>
              </a:ext>
            </a:extLst>
          </p:cNvPr>
          <p:cNvCxnSpPr>
            <a:cxnSpLocks/>
            <a:stCxn id="104" idx="4"/>
            <a:endCxn id="108" idx="0"/>
          </p:cNvCxnSpPr>
          <p:nvPr/>
        </p:nvCxnSpPr>
        <p:spPr>
          <a:xfrm rot="5400000">
            <a:off x="5152951" y="2347808"/>
            <a:ext cx="828342" cy="620394"/>
          </a:xfrm>
          <a:prstGeom prst="bentConnector3">
            <a:avLst>
              <a:gd name="adj1" fmla="val 464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371839E9-2213-5149-A367-14287EFAEEDC}"/>
              </a:ext>
            </a:extLst>
          </p:cNvPr>
          <p:cNvCxnSpPr>
            <a:cxnSpLocks/>
            <a:stCxn id="104" idx="4"/>
            <a:endCxn id="110" idx="0"/>
          </p:cNvCxnSpPr>
          <p:nvPr/>
        </p:nvCxnSpPr>
        <p:spPr>
          <a:xfrm rot="16200000" flipH="1">
            <a:off x="5862355" y="2258797"/>
            <a:ext cx="787842" cy="757915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8B02706-BC84-484A-A131-E462D80B66E8}"/>
              </a:ext>
            </a:extLst>
          </p:cNvPr>
          <p:cNvCxnSpPr>
            <a:cxnSpLocks/>
            <a:stCxn id="104" idx="4"/>
            <a:endCxn id="112" idx="0"/>
          </p:cNvCxnSpPr>
          <p:nvPr/>
        </p:nvCxnSpPr>
        <p:spPr>
          <a:xfrm rot="16200000" flipH="1">
            <a:off x="6521495" y="1599658"/>
            <a:ext cx="851323" cy="2139674"/>
          </a:xfrm>
          <a:prstGeom prst="bentConnector3">
            <a:avLst>
              <a:gd name="adj1" fmla="val 4649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/>
          <p:nvPr/>
        </p:nvSpPr>
        <p:spPr>
          <a:xfrm>
            <a:off x="3229461" y="1252878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8"/>
          <p:cNvSpPr/>
          <p:nvPr/>
        </p:nvSpPr>
        <p:spPr>
          <a:xfrm>
            <a:off x="5942818" y="1238203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8"/>
          <p:cNvSpPr/>
          <p:nvPr/>
        </p:nvSpPr>
        <p:spPr>
          <a:xfrm>
            <a:off x="4903881" y="2981833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8"/>
          <p:cNvSpPr/>
          <p:nvPr/>
        </p:nvSpPr>
        <p:spPr>
          <a:xfrm>
            <a:off x="516105" y="1252878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8"/>
          <p:cNvSpPr/>
          <p:nvPr/>
        </p:nvSpPr>
        <p:spPr>
          <a:xfrm>
            <a:off x="2190525" y="2981858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8"/>
          <p:cNvSpPr txBox="1">
            <a:spLocks noGrp="1"/>
          </p:cNvSpPr>
          <p:nvPr>
            <p:ph type="title" idx="15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8" name="Google Shape;478;p48"/>
          <p:cNvSpPr txBox="1">
            <a:spLocks noGrp="1"/>
          </p:cNvSpPr>
          <p:nvPr>
            <p:ph type="title"/>
          </p:nvPr>
        </p:nvSpPr>
        <p:spPr>
          <a:xfrm>
            <a:off x="1350132" y="1467420"/>
            <a:ext cx="1945483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9" name="Google Shape;479;p48"/>
          <p:cNvSpPr txBox="1">
            <a:spLocks noGrp="1"/>
          </p:cNvSpPr>
          <p:nvPr>
            <p:ph type="title" idx="2"/>
          </p:nvPr>
        </p:nvSpPr>
        <p:spPr>
          <a:xfrm>
            <a:off x="4126715" y="1469070"/>
            <a:ext cx="15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80" name="Google Shape;480;p48"/>
          <p:cNvSpPr txBox="1">
            <a:spLocks noGrp="1"/>
          </p:cNvSpPr>
          <p:nvPr>
            <p:ph type="subTitle" idx="3"/>
          </p:nvPr>
        </p:nvSpPr>
        <p:spPr>
          <a:xfrm>
            <a:off x="4126725" y="2045721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dirty="0"/>
              <a:t>The Journey</a:t>
            </a:r>
            <a:endParaRPr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title" idx="4"/>
          </p:nvPr>
        </p:nvSpPr>
        <p:spPr>
          <a:xfrm>
            <a:off x="6840014" y="1469070"/>
            <a:ext cx="15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MODELS</a:t>
            </a:r>
            <a:endParaRPr dirty="0"/>
          </a:p>
        </p:txBody>
      </p:sp>
      <p:sp>
        <p:nvSpPr>
          <p:cNvPr id="482" name="Google Shape;482;p48"/>
          <p:cNvSpPr txBox="1">
            <a:spLocks noGrp="1"/>
          </p:cNvSpPr>
          <p:nvPr>
            <p:ph type="subTitle" idx="5"/>
          </p:nvPr>
        </p:nvSpPr>
        <p:spPr>
          <a:xfrm>
            <a:off x="6840025" y="2045721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Presentation of Models</a:t>
            </a:r>
            <a:endParaRPr dirty="0"/>
          </a:p>
        </p:txBody>
      </p:sp>
      <p:sp>
        <p:nvSpPr>
          <p:cNvPr id="485" name="Google Shape;485;p48"/>
          <p:cNvSpPr txBox="1">
            <a:spLocks noGrp="1"/>
          </p:cNvSpPr>
          <p:nvPr>
            <p:ph type="title" idx="8"/>
          </p:nvPr>
        </p:nvSpPr>
        <p:spPr>
          <a:xfrm>
            <a:off x="5781782" y="3160271"/>
            <a:ext cx="174256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CONCLUSION</a:t>
            </a:r>
            <a:endParaRPr dirty="0"/>
          </a:p>
        </p:txBody>
      </p:sp>
      <p:sp>
        <p:nvSpPr>
          <p:cNvPr id="486" name="Google Shape;486;p48"/>
          <p:cNvSpPr txBox="1">
            <a:spLocks noGrp="1"/>
          </p:cNvSpPr>
          <p:nvPr>
            <p:ph type="subTitle" idx="9"/>
          </p:nvPr>
        </p:nvSpPr>
        <p:spPr>
          <a:xfrm>
            <a:off x="5781794" y="3732971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 and further discussion on issues</a:t>
            </a:r>
            <a:endParaRPr dirty="0"/>
          </a:p>
        </p:txBody>
      </p:sp>
      <p:sp>
        <p:nvSpPr>
          <p:cNvPr id="487" name="Google Shape;487;p48"/>
          <p:cNvSpPr txBox="1">
            <a:spLocks noGrp="1"/>
          </p:cNvSpPr>
          <p:nvPr>
            <p:ph type="title" idx="13"/>
          </p:nvPr>
        </p:nvSpPr>
        <p:spPr>
          <a:xfrm>
            <a:off x="3087835" y="3200602"/>
            <a:ext cx="15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88" name="Google Shape;488;p48"/>
          <p:cNvSpPr txBox="1">
            <a:spLocks noGrp="1"/>
          </p:cNvSpPr>
          <p:nvPr>
            <p:ph type="subTitle" idx="14"/>
          </p:nvPr>
        </p:nvSpPr>
        <p:spPr>
          <a:xfrm>
            <a:off x="3087845" y="3773302"/>
            <a:ext cx="18822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Comparison of all experiments</a:t>
            </a:r>
            <a:endParaRPr dirty="0"/>
          </a:p>
        </p:txBody>
      </p:sp>
      <p:sp>
        <p:nvSpPr>
          <p:cNvPr id="489" name="Google Shape;489;p48"/>
          <p:cNvSpPr txBox="1"/>
          <p:nvPr/>
        </p:nvSpPr>
        <p:spPr>
          <a:xfrm>
            <a:off x="3276551" y="1352224"/>
            <a:ext cx="743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2700" b="1"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0" name="Google Shape;490;p48"/>
          <p:cNvSpPr txBox="1"/>
          <p:nvPr/>
        </p:nvSpPr>
        <p:spPr>
          <a:xfrm>
            <a:off x="561419" y="1352224"/>
            <a:ext cx="743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2700" b="1"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1" name="Google Shape;491;p48"/>
          <p:cNvSpPr txBox="1"/>
          <p:nvPr/>
        </p:nvSpPr>
        <p:spPr>
          <a:xfrm>
            <a:off x="5988132" y="1352224"/>
            <a:ext cx="743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700" b="1"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2" name="Google Shape;492;p48"/>
          <p:cNvSpPr txBox="1"/>
          <p:nvPr/>
        </p:nvSpPr>
        <p:spPr>
          <a:xfrm>
            <a:off x="4950971" y="3095861"/>
            <a:ext cx="743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2700" b="1" i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2235839" y="3095861"/>
            <a:ext cx="743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2700" b="1"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Google Shape;480;p48">
            <a:extLst>
              <a:ext uri="{FF2B5EF4-FFF2-40B4-BE49-F238E27FC236}">
                <a16:creationId xmlns:a16="http://schemas.microsoft.com/office/drawing/2014/main" id="{7A185F25-A371-B04F-923A-43CCD22DCB9C}"/>
              </a:ext>
            </a:extLst>
          </p:cNvPr>
          <p:cNvSpPr txBox="1">
            <a:spLocks/>
          </p:cNvSpPr>
          <p:nvPr/>
        </p:nvSpPr>
        <p:spPr>
          <a:xfrm>
            <a:off x="1413425" y="1992368"/>
            <a:ext cx="18822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 Vietnam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None/>
              <a:defRPr sz="1400" b="0" i="1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AU" dirty="0"/>
              <a:t>Challengers, objectives and proposal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"/>
          <p:cNvSpPr txBox="1">
            <a:spLocks noGrp="1"/>
          </p:cNvSpPr>
          <p:nvPr>
            <p:ph type="title"/>
          </p:nvPr>
        </p:nvSpPr>
        <p:spPr>
          <a:xfrm>
            <a:off x="1949250" y="2841025"/>
            <a:ext cx="5245500" cy="3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27" name="Google Shape;527;p52"/>
          <p:cNvSpPr txBox="1">
            <a:spLocks noGrp="1"/>
          </p:cNvSpPr>
          <p:nvPr>
            <p:ph type="title" idx="2"/>
          </p:nvPr>
        </p:nvSpPr>
        <p:spPr>
          <a:xfrm>
            <a:off x="2690100" y="914263"/>
            <a:ext cx="3763800" cy="16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8" name="Google Shape;528;p52"/>
          <p:cNvSpPr txBox="1">
            <a:spLocks noGrp="1"/>
          </p:cNvSpPr>
          <p:nvPr>
            <p:ph type="subTitle" idx="1"/>
          </p:nvPr>
        </p:nvSpPr>
        <p:spPr>
          <a:xfrm>
            <a:off x="2393700" y="3488525"/>
            <a:ext cx="4356600" cy="2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Challenges, objective and proposal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7"/>
          <p:cNvSpPr/>
          <p:nvPr/>
        </p:nvSpPr>
        <p:spPr>
          <a:xfrm>
            <a:off x="4900674" y="1455078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67"/>
          <p:cNvSpPr/>
          <p:nvPr/>
        </p:nvSpPr>
        <p:spPr>
          <a:xfrm>
            <a:off x="1063711" y="1455090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67"/>
          <p:cNvSpPr/>
          <p:nvPr/>
        </p:nvSpPr>
        <p:spPr>
          <a:xfrm>
            <a:off x="4900674" y="3243803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7"/>
          <p:cNvSpPr/>
          <p:nvPr/>
        </p:nvSpPr>
        <p:spPr>
          <a:xfrm>
            <a:off x="1063711" y="3206353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7"/>
          <p:cNvSpPr txBox="1">
            <a:spLocks noGrp="1"/>
          </p:cNvSpPr>
          <p:nvPr>
            <p:ph type="title" idx="8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839" name="Google Shape;839;p67"/>
          <p:cNvSpPr txBox="1">
            <a:spLocks noGrp="1"/>
          </p:cNvSpPr>
          <p:nvPr>
            <p:ph type="title"/>
          </p:nvPr>
        </p:nvSpPr>
        <p:spPr>
          <a:xfrm>
            <a:off x="2000687" y="1495800"/>
            <a:ext cx="2131925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SUPPLIED DATA</a:t>
            </a:r>
            <a:endParaRPr dirty="0"/>
          </a:p>
        </p:txBody>
      </p:sp>
      <p:sp>
        <p:nvSpPr>
          <p:cNvPr id="840" name="Google Shape;840;p67"/>
          <p:cNvSpPr txBox="1">
            <a:spLocks noGrp="1"/>
          </p:cNvSpPr>
          <p:nvPr>
            <p:ph type="subTitle" idx="1"/>
          </p:nvPr>
        </p:nvSpPr>
        <p:spPr>
          <a:xfrm>
            <a:off x="2000700" y="2070150"/>
            <a:ext cx="22977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 and also the smallest one </a:t>
            </a:r>
            <a:endParaRPr dirty="0"/>
          </a:p>
        </p:txBody>
      </p:sp>
      <p:sp>
        <p:nvSpPr>
          <p:cNvPr id="841" name="Google Shape;841;p67"/>
          <p:cNvSpPr txBox="1">
            <a:spLocks noGrp="1"/>
          </p:cNvSpPr>
          <p:nvPr>
            <p:ph type="title" idx="2"/>
          </p:nvPr>
        </p:nvSpPr>
        <p:spPr>
          <a:xfrm>
            <a:off x="5856988" y="1497450"/>
            <a:ext cx="188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42" name="Google Shape;842;p67"/>
          <p:cNvSpPr txBox="1">
            <a:spLocks noGrp="1"/>
          </p:cNvSpPr>
          <p:nvPr>
            <p:ph type="subTitle" idx="3"/>
          </p:nvPr>
        </p:nvSpPr>
        <p:spPr>
          <a:xfrm>
            <a:off x="5857000" y="2070150"/>
            <a:ext cx="22950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843" name="Google Shape;843;p67"/>
          <p:cNvSpPr txBox="1">
            <a:spLocks noGrp="1"/>
          </p:cNvSpPr>
          <p:nvPr>
            <p:ph type="title" idx="4"/>
          </p:nvPr>
        </p:nvSpPr>
        <p:spPr>
          <a:xfrm>
            <a:off x="2000690" y="3285676"/>
            <a:ext cx="188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844" name="Google Shape;844;p67"/>
          <p:cNvSpPr txBox="1">
            <a:spLocks noGrp="1"/>
          </p:cNvSpPr>
          <p:nvPr>
            <p:ph type="subTitle" idx="5"/>
          </p:nvPr>
        </p:nvSpPr>
        <p:spPr>
          <a:xfrm>
            <a:off x="2000700" y="3858375"/>
            <a:ext cx="22977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845" name="Google Shape;845;p67"/>
          <p:cNvSpPr txBox="1">
            <a:spLocks noGrp="1"/>
          </p:cNvSpPr>
          <p:nvPr>
            <p:ph type="title" idx="6"/>
          </p:nvPr>
        </p:nvSpPr>
        <p:spPr>
          <a:xfrm>
            <a:off x="5856988" y="3285676"/>
            <a:ext cx="188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846" name="Google Shape;846;p67"/>
          <p:cNvSpPr txBox="1">
            <a:spLocks noGrp="1"/>
          </p:cNvSpPr>
          <p:nvPr>
            <p:ph type="subTitle" idx="7"/>
          </p:nvPr>
        </p:nvSpPr>
        <p:spPr>
          <a:xfrm>
            <a:off x="5857000" y="3858375"/>
            <a:ext cx="22950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grpSp>
        <p:nvGrpSpPr>
          <p:cNvPr id="847" name="Google Shape;847;p67"/>
          <p:cNvGrpSpPr/>
          <p:nvPr/>
        </p:nvGrpSpPr>
        <p:grpSpPr>
          <a:xfrm>
            <a:off x="1244337" y="3388347"/>
            <a:ext cx="472784" cy="470029"/>
            <a:chOff x="1175900" y="238125"/>
            <a:chExt cx="5259000" cy="5228350"/>
          </a:xfrm>
        </p:grpSpPr>
        <p:sp>
          <p:nvSpPr>
            <p:cNvPr id="848" name="Google Shape;848;p67"/>
            <p:cNvSpPr/>
            <p:nvPr/>
          </p:nvSpPr>
          <p:spPr>
            <a:xfrm>
              <a:off x="1175900" y="238125"/>
              <a:ext cx="5259000" cy="4332550"/>
            </a:xfrm>
            <a:custGeom>
              <a:avLst/>
              <a:gdLst/>
              <a:ahLst/>
              <a:cxnLst/>
              <a:rect l="l" t="t" r="r" b="b"/>
              <a:pathLst>
                <a:path w="210360" h="173302" extrusionOk="0">
                  <a:moveTo>
                    <a:pt x="55734" y="63306"/>
                  </a:moveTo>
                  <a:cubicBezTo>
                    <a:pt x="59116" y="63306"/>
                    <a:pt x="61861" y="66051"/>
                    <a:pt x="61861" y="69433"/>
                  </a:cubicBezTo>
                  <a:lnTo>
                    <a:pt x="61861" y="75561"/>
                  </a:lnTo>
                  <a:lnTo>
                    <a:pt x="49607" y="75561"/>
                  </a:lnTo>
                  <a:lnTo>
                    <a:pt x="49607" y="69433"/>
                  </a:lnTo>
                  <a:cubicBezTo>
                    <a:pt x="49607" y="66051"/>
                    <a:pt x="52352" y="63306"/>
                    <a:pt x="55734" y="63306"/>
                  </a:cubicBezTo>
                  <a:close/>
                  <a:moveTo>
                    <a:pt x="104751" y="63306"/>
                  </a:moveTo>
                  <a:cubicBezTo>
                    <a:pt x="108133" y="63306"/>
                    <a:pt x="110878" y="66051"/>
                    <a:pt x="110878" y="69433"/>
                  </a:cubicBezTo>
                  <a:lnTo>
                    <a:pt x="110878" y="75561"/>
                  </a:lnTo>
                  <a:lnTo>
                    <a:pt x="98624" y="75561"/>
                  </a:lnTo>
                  <a:lnTo>
                    <a:pt x="98624" y="69433"/>
                  </a:lnTo>
                  <a:cubicBezTo>
                    <a:pt x="98624" y="66051"/>
                    <a:pt x="101369" y="63306"/>
                    <a:pt x="104751" y="63306"/>
                  </a:cubicBezTo>
                  <a:close/>
                  <a:moveTo>
                    <a:pt x="153769" y="63306"/>
                  </a:moveTo>
                  <a:cubicBezTo>
                    <a:pt x="157151" y="63306"/>
                    <a:pt x="159896" y="66051"/>
                    <a:pt x="159896" y="69433"/>
                  </a:cubicBezTo>
                  <a:lnTo>
                    <a:pt x="159896" y="75561"/>
                  </a:lnTo>
                  <a:lnTo>
                    <a:pt x="147642" y="75561"/>
                  </a:lnTo>
                  <a:lnTo>
                    <a:pt x="147642" y="69433"/>
                  </a:lnTo>
                  <a:cubicBezTo>
                    <a:pt x="147642" y="66051"/>
                    <a:pt x="150387" y="63306"/>
                    <a:pt x="153769" y="63306"/>
                  </a:cubicBezTo>
                  <a:close/>
                  <a:moveTo>
                    <a:pt x="110878" y="87815"/>
                  </a:moveTo>
                  <a:lnTo>
                    <a:pt x="110878" y="144871"/>
                  </a:lnTo>
                  <a:cubicBezTo>
                    <a:pt x="109138" y="144185"/>
                    <a:pt x="107227" y="143793"/>
                    <a:pt x="105168" y="143793"/>
                  </a:cubicBezTo>
                  <a:cubicBezTo>
                    <a:pt x="102766" y="143793"/>
                    <a:pt x="100585" y="144332"/>
                    <a:pt x="98624" y="145214"/>
                  </a:cubicBezTo>
                  <a:lnTo>
                    <a:pt x="98624" y="87815"/>
                  </a:lnTo>
                  <a:close/>
                  <a:moveTo>
                    <a:pt x="61861" y="87815"/>
                  </a:moveTo>
                  <a:lnTo>
                    <a:pt x="61861" y="146538"/>
                  </a:lnTo>
                  <a:cubicBezTo>
                    <a:pt x="59263" y="144896"/>
                    <a:pt x="56322" y="143793"/>
                    <a:pt x="52866" y="143793"/>
                  </a:cubicBezTo>
                  <a:cubicBezTo>
                    <a:pt x="51739" y="143793"/>
                    <a:pt x="50636" y="143916"/>
                    <a:pt x="49607" y="144136"/>
                  </a:cubicBezTo>
                  <a:lnTo>
                    <a:pt x="49607" y="87815"/>
                  </a:lnTo>
                  <a:close/>
                  <a:moveTo>
                    <a:pt x="159896" y="87815"/>
                  </a:moveTo>
                  <a:lnTo>
                    <a:pt x="159896" y="143989"/>
                  </a:lnTo>
                  <a:cubicBezTo>
                    <a:pt x="159112" y="143866"/>
                    <a:pt x="158303" y="143793"/>
                    <a:pt x="157445" y="143793"/>
                  </a:cubicBezTo>
                  <a:cubicBezTo>
                    <a:pt x="153646" y="143793"/>
                    <a:pt x="150436" y="145141"/>
                    <a:pt x="147642" y="147077"/>
                  </a:cubicBezTo>
                  <a:lnTo>
                    <a:pt x="147642" y="87815"/>
                  </a:lnTo>
                  <a:close/>
                  <a:moveTo>
                    <a:pt x="185214" y="32670"/>
                  </a:moveTo>
                  <a:lnTo>
                    <a:pt x="185214" y="160876"/>
                  </a:lnTo>
                  <a:cubicBezTo>
                    <a:pt x="184650" y="160974"/>
                    <a:pt x="184111" y="161047"/>
                    <a:pt x="183596" y="161047"/>
                  </a:cubicBezTo>
                  <a:cubicBezTo>
                    <a:pt x="181072" y="161047"/>
                    <a:pt x="178008" y="157665"/>
                    <a:pt x="175042" y="154405"/>
                  </a:cubicBezTo>
                  <a:cubicBezTo>
                    <a:pt x="174136" y="153400"/>
                    <a:pt x="173180" y="152347"/>
                    <a:pt x="172150" y="151317"/>
                  </a:cubicBezTo>
                  <a:lnTo>
                    <a:pt x="172150" y="69433"/>
                  </a:lnTo>
                  <a:cubicBezTo>
                    <a:pt x="172150" y="59311"/>
                    <a:pt x="163915" y="51052"/>
                    <a:pt x="153769" y="51052"/>
                  </a:cubicBezTo>
                  <a:cubicBezTo>
                    <a:pt x="143622" y="51052"/>
                    <a:pt x="135387" y="59311"/>
                    <a:pt x="135387" y="69433"/>
                  </a:cubicBezTo>
                  <a:lnTo>
                    <a:pt x="135387" y="158964"/>
                  </a:lnTo>
                  <a:cubicBezTo>
                    <a:pt x="133941" y="160214"/>
                    <a:pt x="132544" y="161047"/>
                    <a:pt x="131294" y="161047"/>
                  </a:cubicBezTo>
                  <a:cubicBezTo>
                    <a:pt x="128892" y="161047"/>
                    <a:pt x="125976" y="157935"/>
                    <a:pt x="123133" y="154822"/>
                  </a:cubicBezTo>
                  <a:lnTo>
                    <a:pt x="123133" y="69433"/>
                  </a:lnTo>
                  <a:cubicBezTo>
                    <a:pt x="123133" y="59311"/>
                    <a:pt x="114898" y="51052"/>
                    <a:pt x="104751" y="51052"/>
                  </a:cubicBezTo>
                  <a:cubicBezTo>
                    <a:pt x="94605" y="51052"/>
                    <a:pt x="86370" y="59311"/>
                    <a:pt x="86370" y="69433"/>
                  </a:cubicBezTo>
                  <a:lnTo>
                    <a:pt x="86370" y="155214"/>
                  </a:lnTo>
                  <a:cubicBezTo>
                    <a:pt x="86370" y="155386"/>
                    <a:pt x="86394" y="155533"/>
                    <a:pt x="86394" y="155680"/>
                  </a:cubicBezTo>
                  <a:cubicBezTo>
                    <a:pt x="83796" y="158498"/>
                    <a:pt x="81198" y="161047"/>
                    <a:pt x="79017" y="161047"/>
                  </a:cubicBezTo>
                  <a:cubicBezTo>
                    <a:pt x="77522" y="161047"/>
                    <a:pt x="75855" y="159846"/>
                    <a:pt x="74115" y="158229"/>
                  </a:cubicBezTo>
                  <a:lnTo>
                    <a:pt x="74115" y="69433"/>
                  </a:lnTo>
                  <a:cubicBezTo>
                    <a:pt x="74115" y="59311"/>
                    <a:pt x="65880" y="51052"/>
                    <a:pt x="55734" y="51052"/>
                  </a:cubicBezTo>
                  <a:cubicBezTo>
                    <a:pt x="45587" y="51052"/>
                    <a:pt x="37352" y="59311"/>
                    <a:pt x="37352" y="69433"/>
                  </a:cubicBezTo>
                  <a:lnTo>
                    <a:pt x="37352" y="151954"/>
                  </a:lnTo>
                  <a:cubicBezTo>
                    <a:pt x="37352" y="152028"/>
                    <a:pt x="37352" y="152077"/>
                    <a:pt x="37352" y="152150"/>
                  </a:cubicBezTo>
                  <a:cubicBezTo>
                    <a:pt x="36641" y="152910"/>
                    <a:pt x="35931" y="153670"/>
                    <a:pt x="35269" y="154405"/>
                  </a:cubicBezTo>
                  <a:cubicBezTo>
                    <a:pt x="32303" y="157665"/>
                    <a:pt x="29240" y="161047"/>
                    <a:pt x="26740" y="161047"/>
                  </a:cubicBezTo>
                  <a:cubicBezTo>
                    <a:pt x="26201" y="161047"/>
                    <a:pt x="25637" y="160998"/>
                    <a:pt x="25098" y="160900"/>
                  </a:cubicBezTo>
                  <a:lnTo>
                    <a:pt x="25098" y="32670"/>
                  </a:lnTo>
                  <a:close/>
                  <a:moveTo>
                    <a:pt x="6716" y="0"/>
                  </a:moveTo>
                  <a:cubicBezTo>
                    <a:pt x="3334" y="0"/>
                    <a:pt x="589" y="2745"/>
                    <a:pt x="589" y="6127"/>
                  </a:cubicBezTo>
                  <a:cubicBezTo>
                    <a:pt x="589" y="9509"/>
                    <a:pt x="3334" y="12254"/>
                    <a:pt x="6716" y="12254"/>
                  </a:cubicBezTo>
                  <a:lnTo>
                    <a:pt x="12843" y="12254"/>
                  </a:lnTo>
                  <a:lnTo>
                    <a:pt x="12843" y="153474"/>
                  </a:lnTo>
                  <a:cubicBezTo>
                    <a:pt x="12231" y="152910"/>
                    <a:pt x="11618" y="152322"/>
                    <a:pt x="11030" y="151758"/>
                  </a:cubicBezTo>
                  <a:cubicBezTo>
                    <a:pt x="9832" y="150597"/>
                    <a:pt x="8282" y="150015"/>
                    <a:pt x="6737" y="150015"/>
                  </a:cubicBezTo>
                  <a:cubicBezTo>
                    <a:pt x="5151" y="150015"/>
                    <a:pt x="3570" y="150628"/>
                    <a:pt x="2378" y="151856"/>
                  </a:cubicBezTo>
                  <a:cubicBezTo>
                    <a:pt x="1" y="154283"/>
                    <a:pt x="50" y="158155"/>
                    <a:pt x="2476" y="160532"/>
                  </a:cubicBezTo>
                  <a:cubicBezTo>
                    <a:pt x="8922" y="166831"/>
                    <a:pt x="16863" y="173302"/>
                    <a:pt x="26740" y="173302"/>
                  </a:cubicBezTo>
                  <a:cubicBezTo>
                    <a:pt x="34656" y="173302"/>
                    <a:pt x="40024" y="167395"/>
                    <a:pt x="44337" y="162665"/>
                  </a:cubicBezTo>
                  <a:cubicBezTo>
                    <a:pt x="47303" y="159405"/>
                    <a:pt x="50366" y="156047"/>
                    <a:pt x="52866" y="156047"/>
                  </a:cubicBezTo>
                  <a:cubicBezTo>
                    <a:pt x="55391" y="156047"/>
                    <a:pt x="58454" y="159405"/>
                    <a:pt x="61420" y="162665"/>
                  </a:cubicBezTo>
                  <a:cubicBezTo>
                    <a:pt x="65733" y="167395"/>
                    <a:pt x="71076" y="173302"/>
                    <a:pt x="79017" y="173302"/>
                  </a:cubicBezTo>
                  <a:cubicBezTo>
                    <a:pt x="86958" y="173302"/>
                    <a:pt x="92301" y="167395"/>
                    <a:pt x="96614" y="162665"/>
                  </a:cubicBezTo>
                  <a:cubicBezTo>
                    <a:pt x="99580" y="159405"/>
                    <a:pt x="102644" y="156047"/>
                    <a:pt x="105168" y="156047"/>
                  </a:cubicBezTo>
                  <a:cubicBezTo>
                    <a:pt x="107668" y="156047"/>
                    <a:pt x="110731" y="159405"/>
                    <a:pt x="113697" y="162665"/>
                  </a:cubicBezTo>
                  <a:cubicBezTo>
                    <a:pt x="118011" y="167395"/>
                    <a:pt x="123378" y="173302"/>
                    <a:pt x="131294" y="173302"/>
                  </a:cubicBezTo>
                  <a:cubicBezTo>
                    <a:pt x="139235" y="173302"/>
                    <a:pt x="144603" y="167395"/>
                    <a:pt x="148916" y="162665"/>
                  </a:cubicBezTo>
                  <a:cubicBezTo>
                    <a:pt x="151857" y="159405"/>
                    <a:pt x="154945" y="156047"/>
                    <a:pt x="157445" y="156047"/>
                  </a:cubicBezTo>
                  <a:cubicBezTo>
                    <a:pt x="159945" y="156047"/>
                    <a:pt x="163033" y="159405"/>
                    <a:pt x="165974" y="162665"/>
                  </a:cubicBezTo>
                  <a:cubicBezTo>
                    <a:pt x="170288" y="167395"/>
                    <a:pt x="175655" y="173302"/>
                    <a:pt x="183596" y="173302"/>
                  </a:cubicBezTo>
                  <a:cubicBezTo>
                    <a:pt x="193375" y="173302"/>
                    <a:pt x="202125" y="165998"/>
                    <a:pt x="207835" y="160508"/>
                  </a:cubicBezTo>
                  <a:cubicBezTo>
                    <a:pt x="210286" y="158180"/>
                    <a:pt x="210360" y="154283"/>
                    <a:pt x="208031" y="151856"/>
                  </a:cubicBezTo>
                  <a:cubicBezTo>
                    <a:pt x="206822" y="150596"/>
                    <a:pt x="205210" y="149965"/>
                    <a:pt x="203597" y="149965"/>
                  </a:cubicBezTo>
                  <a:cubicBezTo>
                    <a:pt x="202073" y="149965"/>
                    <a:pt x="200546" y="150529"/>
                    <a:pt x="199355" y="151660"/>
                  </a:cubicBezTo>
                  <a:cubicBezTo>
                    <a:pt x="198718" y="152273"/>
                    <a:pt x="198105" y="152861"/>
                    <a:pt x="197468" y="153425"/>
                  </a:cubicBezTo>
                  <a:lnTo>
                    <a:pt x="197468" y="12254"/>
                  </a:lnTo>
                  <a:lnTo>
                    <a:pt x="203595" y="12254"/>
                  </a:lnTo>
                  <a:cubicBezTo>
                    <a:pt x="206977" y="12254"/>
                    <a:pt x="209722" y="9509"/>
                    <a:pt x="209722" y="6127"/>
                  </a:cubicBezTo>
                  <a:cubicBezTo>
                    <a:pt x="209722" y="2745"/>
                    <a:pt x="206977" y="0"/>
                    <a:pt x="203595" y="0"/>
                  </a:cubicBezTo>
                  <a:lnTo>
                    <a:pt x="191341" y="0"/>
                  </a:lnTo>
                  <a:cubicBezTo>
                    <a:pt x="187959" y="0"/>
                    <a:pt x="185214" y="2745"/>
                    <a:pt x="185214" y="6127"/>
                  </a:cubicBezTo>
                  <a:lnTo>
                    <a:pt x="185214" y="20416"/>
                  </a:lnTo>
                  <a:lnTo>
                    <a:pt x="25098" y="20416"/>
                  </a:lnTo>
                  <a:lnTo>
                    <a:pt x="25098" y="6127"/>
                  </a:lnTo>
                  <a:cubicBezTo>
                    <a:pt x="25098" y="2745"/>
                    <a:pt x="22353" y="0"/>
                    <a:pt x="18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7"/>
            <p:cNvSpPr/>
            <p:nvPr/>
          </p:nvSpPr>
          <p:spPr>
            <a:xfrm>
              <a:off x="1175900" y="4728725"/>
              <a:ext cx="5259000" cy="737750"/>
            </a:xfrm>
            <a:custGeom>
              <a:avLst/>
              <a:gdLst/>
              <a:ahLst/>
              <a:cxnLst/>
              <a:rect l="l" t="t" r="r" b="b"/>
              <a:pathLst>
                <a:path w="210360" h="29510" extrusionOk="0">
                  <a:moveTo>
                    <a:pt x="52866" y="1"/>
                  </a:moveTo>
                  <a:cubicBezTo>
                    <a:pt x="44950" y="1"/>
                    <a:pt x="39582" y="5907"/>
                    <a:pt x="35269" y="10638"/>
                  </a:cubicBezTo>
                  <a:cubicBezTo>
                    <a:pt x="32303" y="13897"/>
                    <a:pt x="29240" y="17255"/>
                    <a:pt x="26740" y="17255"/>
                  </a:cubicBezTo>
                  <a:cubicBezTo>
                    <a:pt x="21225" y="17255"/>
                    <a:pt x="15441" y="12304"/>
                    <a:pt x="11030" y="7991"/>
                  </a:cubicBezTo>
                  <a:cubicBezTo>
                    <a:pt x="9835" y="6820"/>
                    <a:pt x="8290" y="6238"/>
                    <a:pt x="6748" y="6238"/>
                  </a:cubicBezTo>
                  <a:cubicBezTo>
                    <a:pt x="5159" y="6238"/>
                    <a:pt x="3573" y="6857"/>
                    <a:pt x="2378" y="8089"/>
                  </a:cubicBezTo>
                  <a:cubicBezTo>
                    <a:pt x="1" y="10491"/>
                    <a:pt x="50" y="14387"/>
                    <a:pt x="2476" y="16740"/>
                  </a:cubicBezTo>
                  <a:cubicBezTo>
                    <a:pt x="8922" y="23064"/>
                    <a:pt x="16863" y="29509"/>
                    <a:pt x="26740" y="29509"/>
                  </a:cubicBezTo>
                  <a:cubicBezTo>
                    <a:pt x="34656" y="29509"/>
                    <a:pt x="40024" y="23627"/>
                    <a:pt x="44337" y="18897"/>
                  </a:cubicBezTo>
                  <a:cubicBezTo>
                    <a:pt x="47303" y="15637"/>
                    <a:pt x="50366" y="12255"/>
                    <a:pt x="52866" y="12255"/>
                  </a:cubicBezTo>
                  <a:cubicBezTo>
                    <a:pt x="55391" y="12255"/>
                    <a:pt x="58454" y="15637"/>
                    <a:pt x="61420" y="18897"/>
                  </a:cubicBezTo>
                  <a:cubicBezTo>
                    <a:pt x="65733" y="23627"/>
                    <a:pt x="71076" y="29509"/>
                    <a:pt x="79017" y="29509"/>
                  </a:cubicBezTo>
                  <a:cubicBezTo>
                    <a:pt x="86958" y="29509"/>
                    <a:pt x="92301" y="23627"/>
                    <a:pt x="96614" y="18897"/>
                  </a:cubicBezTo>
                  <a:cubicBezTo>
                    <a:pt x="99580" y="15637"/>
                    <a:pt x="102644" y="12255"/>
                    <a:pt x="105168" y="12255"/>
                  </a:cubicBezTo>
                  <a:cubicBezTo>
                    <a:pt x="107668" y="12255"/>
                    <a:pt x="110731" y="15637"/>
                    <a:pt x="113697" y="18897"/>
                  </a:cubicBezTo>
                  <a:cubicBezTo>
                    <a:pt x="118011" y="23627"/>
                    <a:pt x="123378" y="29509"/>
                    <a:pt x="131294" y="29509"/>
                  </a:cubicBezTo>
                  <a:cubicBezTo>
                    <a:pt x="139235" y="29509"/>
                    <a:pt x="144603" y="23627"/>
                    <a:pt x="148916" y="18897"/>
                  </a:cubicBezTo>
                  <a:cubicBezTo>
                    <a:pt x="151857" y="15637"/>
                    <a:pt x="154945" y="12255"/>
                    <a:pt x="157445" y="12255"/>
                  </a:cubicBezTo>
                  <a:cubicBezTo>
                    <a:pt x="159945" y="12255"/>
                    <a:pt x="163033" y="15637"/>
                    <a:pt x="165974" y="18897"/>
                  </a:cubicBezTo>
                  <a:cubicBezTo>
                    <a:pt x="170288" y="23627"/>
                    <a:pt x="175655" y="29509"/>
                    <a:pt x="183596" y="29509"/>
                  </a:cubicBezTo>
                  <a:cubicBezTo>
                    <a:pt x="193375" y="29509"/>
                    <a:pt x="202125" y="22230"/>
                    <a:pt x="207835" y="16740"/>
                  </a:cubicBezTo>
                  <a:cubicBezTo>
                    <a:pt x="210286" y="14387"/>
                    <a:pt x="210360" y="10515"/>
                    <a:pt x="208031" y="8064"/>
                  </a:cubicBezTo>
                  <a:cubicBezTo>
                    <a:pt x="206822" y="6817"/>
                    <a:pt x="205210" y="6185"/>
                    <a:pt x="203597" y="6185"/>
                  </a:cubicBezTo>
                  <a:cubicBezTo>
                    <a:pt x="202073" y="6185"/>
                    <a:pt x="200546" y="6749"/>
                    <a:pt x="199355" y="7893"/>
                  </a:cubicBezTo>
                  <a:cubicBezTo>
                    <a:pt x="192885" y="14118"/>
                    <a:pt x="187566" y="17255"/>
                    <a:pt x="183596" y="17255"/>
                  </a:cubicBezTo>
                  <a:cubicBezTo>
                    <a:pt x="181072" y="17255"/>
                    <a:pt x="178008" y="13897"/>
                    <a:pt x="175042" y="10638"/>
                  </a:cubicBezTo>
                  <a:cubicBezTo>
                    <a:pt x="170729" y="5907"/>
                    <a:pt x="165386" y="1"/>
                    <a:pt x="157445" y="1"/>
                  </a:cubicBezTo>
                  <a:cubicBezTo>
                    <a:pt x="149504" y="1"/>
                    <a:pt x="144161" y="5907"/>
                    <a:pt x="139848" y="10638"/>
                  </a:cubicBezTo>
                  <a:cubicBezTo>
                    <a:pt x="136882" y="13897"/>
                    <a:pt x="133819" y="17255"/>
                    <a:pt x="131294" y="17255"/>
                  </a:cubicBezTo>
                  <a:cubicBezTo>
                    <a:pt x="128794" y="17255"/>
                    <a:pt x="125731" y="13897"/>
                    <a:pt x="122765" y="10638"/>
                  </a:cubicBezTo>
                  <a:cubicBezTo>
                    <a:pt x="118452" y="5907"/>
                    <a:pt x="113084" y="1"/>
                    <a:pt x="105168" y="1"/>
                  </a:cubicBezTo>
                  <a:cubicBezTo>
                    <a:pt x="97227" y="1"/>
                    <a:pt x="91860" y="5907"/>
                    <a:pt x="87546" y="10638"/>
                  </a:cubicBezTo>
                  <a:cubicBezTo>
                    <a:pt x="84605" y="13897"/>
                    <a:pt x="81517" y="17255"/>
                    <a:pt x="79017" y="17255"/>
                  </a:cubicBezTo>
                  <a:cubicBezTo>
                    <a:pt x="76517" y="17255"/>
                    <a:pt x="73429" y="13897"/>
                    <a:pt x="70488" y="10638"/>
                  </a:cubicBezTo>
                  <a:cubicBezTo>
                    <a:pt x="66174" y="5907"/>
                    <a:pt x="60807" y="1"/>
                    <a:pt x="52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67"/>
          <p:cNvGrpSpPr/>
          <p:nvPr/>
        </p:nvGrpSpPr>
        <p:grpSpPr>
          <a:xfrm>
            <a:off x="5081727" y="3426242"/>
            <a:ext cx="471903" cy="469148"/>
            <a:chOff x="1185100" y="227700"/>
            <a:chExt cx="5249200" cy="5218550"/>
          </a:xfrm>
        </p:grpSpPr>
        <p:sp>
          <p:nvSpPr>
            <p:cNvPr id="851" name="Google Shape;851;p67"/>
            <p:cNvSpPr/>
            <p:nvPr/>
          </p:nvSpPr>
          <p:spPr>
            <a:xfrm>
              <a:off x="1185100" y="227700"/>
              <a:ext cx="5249200" cy="5218550"/>
            </a:xfrm>
            <a:custGeom>
              <a:avLst/>
              <a:gdLst/>
              <a:ahLst/>
              <a:cxnLst/>
              <a:rect l="l" t="t" r="r" b="b"/>
              <a:pathLst>
                <a:path w="209968" h="208742" extrusionOk="0">
                  <a:moveTo>
                    <a:pt x="123966" y="12230"/>
                  </a:moveTo>
                  <a:cubicBezTo>
                    <a:pt x="122569" y="15269"/>
                    <a:pt x="115559" y="30538"/>
                    <a:pt x="113427" y="35146"/>
                  </a:cubicBezTo>
                  <a:lnTo>
                    <a:pt x="113280" y="35489"/>
                  </a:lnTo>
                  <a:lnTo>
                    <a:pt x="96663" y="35489"/>
                  </a:lnTo>
                  <a:cubicBezTo>
                    <a:pt x="94972" y="31788"/>
                    <a:pt x="86786" y="13995"/>
                    <a:pt x="85977" y="12230"/>
                  </a:cubicBezTo>
                  <a:close/>
                  <a:moveTo>
                    <a:pt x="111099" y="47719"/>
                  </a:moveTo>
                  <a:lnTo>
                    <a:pt x="111099" y="64360"/>
                  </a:lnTo>
                  <a:cubicBezTo>
                    <a:pt x="109236" y="63576"/>
                    <a:pt x="107202" y="63110"/>
                    <a:pt x="104971" y="63110"/>
                  </a:cubicBezTo>
                  <a:cubicBezTo>
                    <a:pt x="102741" y="63110"/>
                    <a:pt x="100707" y="63576"/>
                    <a:pt x="98869" y="64336"/>
                  </a:cubicBezTo>
                  <a:lnTo>
                    <a:pt x="98869" y="47719"/>
                  </a:lnTo>
                  <a:close/>
                  <a:moveTo>
                    <a:pt x="104971" y="75340"/>
                  </a:moveTo>
                  <a:cubicBezTo>
                    <a:pt x="106785" y="75340"/>
                    <a:pt x="108917" y="77129"/>
                    <a:pt x="111099" y="79360"/>
                  </a:cubicBezTo>
                  <a:lnTo>
                    <a:pt x="111099" y="136171"/>
                  </a:lnTo>
                  <a:lnTo>
                    <a:pt x="98869" y="136171"/>
                  </a:lnTo>
                  <a:lnTo>
                    <a:pt x="98869" y="79335"/>
                  </a:lnTo>
                  <a:cubicBezTo>
                    <a:pt x="101026" y="77105"/>
                    <a:pt x="103133" y="75340"/>
                    <a:pt x="104971" y="75340"/>
                  </a:cubicBezTo>
                  <a:close/>
                  <a:moveTo>
                    <a:pt x="51984" y="149626"/>
                  </a:moveTo>
                  <a:cubicBezTo>
                    <a:pt x="55341" y="149626"/>
                    <a:pt x="58086" y="152371"/>
                    <a:pt x="58086" y="155754"/>
                  </a:cubicBezTo>
                  <a:cubicBezTo>
                    <a:pt x="58086" y="159111"/>
                    <a:pt x="55341" y="161856"/>
                    <a:pt x="51984" y="161856"/>
                  </a:cubicBezTo>
                  <a:cubicBezTo>
                    <a:pt x="48601" y="161856"/>
                    <a:pt x="45856" y="159111"/>
                    <a:pt x="45856" y="155754"/>
                  </a:cubicBezTo>
                  <a:cubicBezTo>
                    <a:pt x="45856" y="152371"/>
                    <a:pt x="48601" y="149626"/>
                    <a:pt x="51984" y="149626"/>
                  </a:cubicBezTo>
                  <a:close/>
                  <a:moveTo>
                    <a:pt x="111099" y="148401"/>
                  </a:moveTo>
                  <a:lnTo>
                    <a:pt x="111099" y="161856"/>
                  </a:lnTo>
                  <a:lnTo>
                    <a:pt x="98869" y="161856"/>
                  </a:lnTo>
                  <a:lnTo>
                    <a:pt x="98869" y="148401"/>
                  </a:lnTo>
                  <a:close/>
                  <a:moveTo>
                    <a:pt x="158057" y="149626"/>
                  </a:moveTo>
                  <a:cubicBezTo>
                    <a:pt x="161415" y="149626"/>
                    <a:pt x="164160" y="152371"/>
                    <a:pt x="164160" y="155754"/>
                  </a:cubicBezTo>
                  <a:cubicBezTo>
                    <a:pt x="164160" y="159111"/>
                    <a:pt x="161415" y="161856"/>
                    <a:pt x="158057" y="161856"/>
                  </a:cubicBezTo>
                  <a:cubicBezTo>
                    <a:pt x="154675" y="161856"/>
                    <a:pt x="151930" y="159111"/>
                    <a:pt x="151930" y="155754"/>
                  </a:cubicBezTo>
                  <a:cubicBezTo>
                    <a:pt x="151930" y="152371"/>
                    <a:pt x="154675" y="149626"/>
                    <a:pt x="158057" y="149626"/>
                  </a:cubicBezTo>
                  <a:close/>
                  <a:moveTo>
                    <a:pt x="111099" y="174086"/>
                  </a:moveTo>
                  <a:lnTo>
                    <a:pt x="111099" y="196512"/>
                  </a:lnTo>
                  <a:lnTo>
                    <a:pt x="98869" y="196512"/>
                  </a:lnTo>
                  <a:lnTo>
                    <a:pt x="98869" y="174086"/>
                  </a:lnTo>
                  <a:close/>
                  <a:moveTo>
                    <a:pt x="76443" y="0"/>
                  </a:moveTo>
                  <a:cubicBezTo>
                    <a:pt x="74360" y="0"/>
                    <a:pt x="72424" y="1079"/>
                    <a:pt x="71296" y="2819"/>
                  </a:cubicBezTo>
                  <a:cubicBezTo>
                    <a:pt x="70169" y="4583"/>
                    <a:pt x="70022" y="6789"/>
                    <a:pt x="70880" y="8676"/>
                  </a:cubicBezTo>
                  <a:cubicBezTo>
                    <a:pt x="73012" y="13333"/>
                    <a:pt x="82301" y="33504"/>
                    <a:pt x="83208" y="35489"/>
                  </a:cubicBezTo>
                  <a:lnTo>
                    <a:pt x="70733" y="35489"/>
                  </a:lnTo>
                  <a:cubicBezTo>
                    <a:pt x="67351" y="35489"/>
                    <a:pt x="64606" y="38210"/>
                    <a:pt x="64606" y="41592"/>
                  </a:cubicBezTo>
                  <a:cubicBezTo>
                    <a:pt x="64606" y="44974"/>
                    <a:pt x="67351" y="47719"/>
                    <a:pt x="70733" y="47719"/>
                  </a:cubicBezTo>
                  <a:lnTo>
                    <a:pt x="86639" y="47719"/>
                  </a:lnTo>
                  <a:lnTo>
                    <a:pt x="86639" y="74556"/>
                  </a:lnTo>
                  <a:cubicBezTo>
                    <a:pt x="83918" y="77522"/>
                    <a:pt x="81173" y="80316"/>
                    <a:pt x="78870" y="80316"/>
                  </a:cubicBezTo>
                  <a:cubicBezTo>
                    <a:pt x="76370" y="80316"/>
                    <a:pt x="73306" y="76958"/>
                    <a:pt x="70341" y="73723"/>
                  </a:cubicBezTo>
                  <a:cubicBezTo>
                    <a:pt x="66052" y="68993"/>
                    <a:pt x="60684" y="63110"/>
                    <a:pt x="52768" y="63110"/>
                  </a:cubicBezTo>
                  <a:cubicBezTo>
                    <a:pt x="44876" y="63110"/>
                    <a:pt x="39509" y="68993"/>
                    <a:pt x="35220" y="73723"/>
                  </a:cubicBezTo>
                  <a:cubicBezTo>
                    <a:pt x="32254" y="76958"/>
                    <a:pt x="29190" y="80316"/>
                    <a:pt x="26690" y="80316"/>
                  </a:cubicBezTo>
                  <a:cubicBezTo>
                    <a:pt x="21201" y="80316"/>
                    <a:pt x="15441" y="75365"/>
                    <a:pt x="11029" y="71051"/>
                  </a:cubicBezTo>
                  <a:cubicBezTo>
                    <a:pt x="9835" y="69893"/>
                    <a:pt x="8290" y="69317"/>
                    <a:pt x="6749" y="69317"/>
                  </a:cubicBezTo>
                  <a:cubicBezTo>
                    <a:pt x="5159" y="69317"/>
                    <a:pt x="3572" y="69930"/>
                    <a:pt x="2378" y="71149"/>
                  </a:cubicBezTo>
                  <a:cubicBezTo>
                    <a:pt x="0" y="73576"/>
                    <a:pt x="49" y="77448"/>
                    <a:pt x="2476" y="79801"/>
                  </a:cubicBezTo>
                  <a:cubicBezTo>
                    <a:pt x="8922" y="86100"/>
                    <a:pt x="16838" y="92545"/>
                    <a:pt x="26690" y="92545"/>
                  </a:cubicBezTo>
                  <a:cubicBezTo>
                    <a:pt x="34607" y="92545"/>
                    <a:pt x="39950" y="86663"/>
                    <a:pt x="44263" y="81933"/>
                  </a:cubicBezTo>
                  <a:cubicBezTo>
                    <a:pt x="47204" y="78698"/>
                    <a:pt x="50268" y="75340"/>
                    <a:pt x="52768" y="75340"/>
                  </a:cubicBezTo>
                  <a:cubicBezTo>
                    <a:pt x="55292" y="75340"/>
                    <a:pt x="58356" y="78698"/>
                    <a:pt x="61297" y="81933"/>
                  </a:cubicBezTo>
                  <a:cubicBezTo>
                    <a:pt x="65610" y="86663"/>
                    <a:pt x="70953" y="92545"/>
                    <a:pt x="78870" y="92545"/>
                  </a:cubicBezTo>
                  <a:cubicBezTo>
                    <a:pt x="81786" y="92545"/>
                    <a:pt x="84335" y="91761"/>
                    <a:pt x="86639" y="90511"/>
                  </a:cubicBezTo>
                  <a:lnTo>
                    <a:pt x="86639" y="149626"/>
                  </a:lnTo>
                  <a:lnTo>
                    <a:pt x="69262" y="149626"/>
                  </a:lnTo>
                  <a:cubicBezTo>
                    <a:pt x="66738" y="142519"/>
                    <a:pt x="59949" y="137397"/>
                    <a:pt x="51984" y="137397"/>
                  </a:cubicBezTo>
                  <a:cubicBezTo>
                    <a:pt x="50856" y="137397"/>
                    <a:pt x="49753" y="137495"/>
                    <a:pt x="48675" y="137691"/>
                  </a:cubicBezTo>
                  <a:lnTo>
                    <a:pt x="41959" y="126098"/>
                  </a:lnTo>
                  <a:cubicBezTo>
                    <a:pt x="44488" y="125464"/>
                    <a:pt x="47065" y="125148"/>
                    <a:pt x="49637" y="125148"/>
                  </a:cubicBezTo>
                  <a:cubicBezTo>
                    <a:pt x="55418" y="125148"/>
                    <a:pt x="61174" y="126742"/>
                    <a:pt x="66297" y="129897"/>
                  </a:cubicBezTo>
                  <a:cubicBezTo>
                    <a:pt x="67302" y="130510"/>
                    <a:pt x="68404" y="130804"/>
                    <a:pt x="69507" y="130804"/>
                  </a:cubicBezTo>
                  <a:cubicBezTo>
                    <a:pt x="71566" y="130804"/>
                    <a:pt x="73551" y="129774"/>
                    <a:pt x="74728" y="127887"/>
                  </a:cubicBezTo>
                  <a:cubicBezTo>
                    <a:pt x="76492" y="125020"/>
                    <a:pt x="75585" y="121245"/>
                    <a:pt x="72718" y="119481"/>
                  </a:cubicBezTo>
                  <a:cubicBezTo>
                    <a:pt x="65633" y="115114"/>
                    <a:pt x="57661" y="112909"/>
                    <a:pt x="49657" y="112909"/>
                  </a:cubicBezTo>
                  <a:cubicBezTo>
                    <a:pt x="43152" y="112909"/>
                    <a:pt x="36626" y="114365"/>
                    <a:pt x="30538" y="117299"/>
                  </a:cubicBezTo>
                  <a:cubicBezTo>
                    <a:pt x="29190" y="117961"/>
                    <a:pt x="28087" y="119015"/>
                    <a:pt x="27450" y="120363"/>
                  </a:cubicBezTo>
                  <a:cubicBezTo>
                    <a:pt x="26862" y="121662"/>
                    <a:pt x="26739" y="123132"/>
                    <a:pt x="27107" y="124505"/>
                  </a:cubicBezTo>
                  <a:cubicBezTo>
                    <a:pt x="27254" y="125020"/>
                    <a:pt x="27475" y="125510"/>
                    <a:pt x="27744" y="125975"/>
                  </a:cubicBezTo>
                  <a:lnTo>
                    <a:pt x="38087" y="143793"/>
                  </a:lnTo>
                  <a:cubicBezTo>
                    <a:pt x="35318" y="147004"/>
                    <a:pt x="33626" y="151195"/>
                    <a:pt x="33626" y="155754"/>
                  </a:cubicBezTo>
                  <a:cubicBezTo>
                    <a:pt x="33626" y="165851"/>
                    <a:pt x="41861" y="174086"/>
                    <a:pt x="51984" y="174086"/>
                  </a:cubicBezTo>
                  <a:cubicBezTo>
                    <a:pt x="53037" y="174086"/>
                    <a:pt x="54091" y="173988"/>
                    <a:pt x="55096" y="173817"/>
                  </a:cubicBezTo>
                  <a:lnTo>
                    <a:pt x="62204" y="185801"/>
                  </a:lnTo>
                  <a:cubicBezTo>
                    <a:pt x="58873" y="186933"/>
                    <a:pt x="55437" y="187480"/>
                    <a:pt x="52030" y="187480"/>
                  </a:cubicBezTo>
                  <a:cubicBezTo>
                    <a:pt x="41044" y="187480"/>
                    <a:pt x="30359" y="181787"/>
                    <a:pt x="24485" y="171611"/>
                  </a:cubicBezTo>
                  <a:cubicBezTo>
                    <a:pt x="23627" y="170165"/>
                    <a:pt x="22892" y="168621"/>
                    <a:pt x="22303" y="167028"/>
                  </a:cubicBezTo>
                  <a:cubicBezTo>
                    <a:pt x="21374" y="164581"/>
                    <a:pt x="19050" y="163074"/>
                    <a:pt x="16582" y="163074"/>
                  </a:cubicBezTo>
                  <a:cubicBezTo>
                    <a:pt x="15860" y="163074"/>
                    <a:pt x="15127" y="163202"/>
                    <a:pt x="14412" y="163474"/>
                  </a:cubicBezTo>
                  <a:cubicBezTo>
                    <a:pt x="11250" y="164675"/>
                    <a:pt x="9657" y="168229"/>
                    <a:pt x="10858" y="171366"/>
                  </a:cubicBezTo>
                  <a:cubicBezTo>
                    <a:pt x="11691" y="173571"/>
                    <a:pt x="12720" y="175704"/>
                    <a:pt x="13897" y="177738"/>
                  </a:cubicBezTo>
                  <a:cubicBezTo>
                    <a:pt x="22034" y="191831"/>
                    <a:pt x="36837" y="199722"/>
                    <a:pt x="52057" y="199722"/>
                  </a:cubicBezTo>
                  <a:cubicBezTo>
                    <a:pt x="59238" y="199722"/>
                    <a:pt x="66517" y="197958"/>
                    <a:pt x="73233" y="194257"/>
                  </a:cubicBezTo>
                  <a:cubicBezTo>
                    <a:pt x="73502" y="194134"/>
                    <a:pt x="73772" y="194012"/>
                    <a:pt x="74041" y="193840"/>
                  </a:cubicBezTo>
                  <a:cubicBezTo>
                    <a:pt x="76909" y="192149"/>
                    <a:pt x="77889" y="188473"/>
                    <a:pt x="76247" y="185581"/>
                  </a:cubicBezTo>
                  <a:cubicBezTo>
                    <a:pt x="76247" y="185556"/>
                    <a:pt x="65757" y="167836"/>
                    <a:pt x="65757" y="167836"/>
                  </a:cubicBezTo>
                  <a:cubicBezTo>
                    <a:pt x="67277" y="166096"/>
                    <a:pt x="68478" y="164087"/>
                    <a:pt x="69262" y="161856"/>
                  </a:cubicBezTo>
                  <a:lnTo>
                    <a:pt x="86639" y="161856"/>
                  </a:lnTo>
                  <a:lnTo>
                    <a:pt x="86639" y="202639"/>
                  </a:lnTo>
                  <a:cubicBezTo>
                    <a:pt x="86639" y="205997"/>
                    <a:pt x="89359" y="208742"/>
                    <a:pt x="92742" y="208742"/>
                  </a:cubicBezTo>
                  <a:lnTo>
                    <a:pt x="117201" y="208742"/>
                  </a:lnTo>
                  <a:cubicBezTo>
                    <a:pt x="120584" y="208742"/>
                    <a:pt x="123329" y="205997"/>
                    <a:pt x="123329" y="202639"/>
                  </a:cubicBezTo>
                  <a:lnTo>
                    <a:pt x="123329" y="161856"/>
                  </a:lnTo>
                  <a:lnTo>
                    <a:pt x="140754" y="161856"/>
                  </a:lnTo>
                  <a:cubicBezTo>
                    <a:pt x="141588" y="164209"/>
                    <a:pt x="142887" y="166341"/>
                    <a:pt x="144553" y="168155"/>
                  </a:cubicBezTo>
                  <a:lnTo>
                    <a:pt x="133892" y="185360"/>
                  </a:lnTo>
                  <a:cubicBezTo>
                    <a:pt x="132127" y="188228"/>
                    <a:pt x="133010" y="192002"/>
                    <a:pt x="135877" y="193767"/>
                  </a:cubicBezTo>
                  <a:cubicBezTo>
                    <a:pt x="136882" y="194404"/>
                    <a:pt x="137985" y="194698"/>
                    <a:pt x="139088" y="194698"/>
                  </a:cubicBezTo>
                  <a:cubicBezTo>
                    <a:pt x="141122" y="194698"/>
                    <a:pt x="143132" y="193669"/>
                    <a:pt x="144284" y="191806"/>
                  </a:cubicBezTo>
                  <a:lnTo>
                    <a:pt x="155386" y="173890"/>
                  </a:lnTo>
                  <a:cubicBezTo>
                    <a:pt x="156268" y="174013"/>
                    <a:pt x="157151" y="174086"/>
                    <a:pt x="158057" y="174086"/>
                  </a:cubicBezTo>
                  <a:cubicBezTo>
                    <a:pt x="168155" y="174086"/>
                    <a:pt x="176390" y="165851"/>
                    <a:pt x="176390" y="155754"/>
                  </a:cubicBezTo>
                  <a:cubicBezTo>
                    <a:pt x="176390" y="150999"/>
                    <a:pt x="174576" y="146661"/>
                    <a:pt x="171611" y="143377"/>
                  </a:cubicBezTo>
                  <a:cubicBezTo>
                    <a:pt x="171611" y="143377"/>
                    <a:pt x="182321" y="125926"/>
                    <a:pt x="182370" y="125853"/>
                  </a:cubicBezTo>
                  <a:cubicBezTo>
                    <a:pt x="183914" y="123010"/>
                    <a:pt x="183007" y="119407"/>
                    <a:pt x="180213" y="117691"/>
                  </a:cubicBezTo>
                  <a:cubicBezTo>
                    <a:pt x="179919" y="117520"/>
                    <a:pt x="179601" y="117373"/>
                    <a:pt x="179282" y="117250"/>
                  </a:cubicBezTo>
                  <a:cubicBezTo>
                    <a:pt x="172736" y="113628"/>
                    <a:pt x="165416" y="111763"/>
                    <a:pt x="158022" y="111763"/>
                  </a:cubicBezTo>
                  <a:cubicBezTo>
                    <a:pt x="155312" y="111763"/>
                    <a:pt x="152592" y="112014"/>
                    <a:pt x="149896" y="112520"/>
                  </a:cubicBezTo>
                  <a:cubicBezTo>
                    <a:pt x="146563" y="113157"/>
                    <a:pt x="144382" y="116343"/>
                    <a:pt x="145019" y="119677"/>
                  </a:cubicBezTo>
                  <a:cubicBezTo>
                    <a:pt x="145562" y="122610"/>
                    <a:pt x="148147" y="124657"/>
                    <a:pt x="151032" y="124657"/>
                  </a:cubicBezTo>
                  <a:cubicBezTo>
                    <a:pt x="151401" y="124657"/>
                    <a:pt x="151775" y="124623"/>
                    <a:pt x="152151" y="124554"/>
                  </a:cubicBezTo>
                  <a:cubicBezTo>
                    <a:pt x="154097" y="124181"/>
                    <a:pt x="156063" y="123998"/>
                    <a:pt x="158022" y="123998"/>
                  </a:cubicBezTo>
                  <a:cubicBezTo>
                    <a:pt x="161466" y="123998"/>
                    <a:pt x="164890" y="124563"/>
                    <a:pt x="168155" y="125657"/>
                  </a:cubicBezTo>
                  <a:lnTo>
                    <a:pt x="160802" y="137617"/>
                  </a:lnTo>
                  <a:cubicBezTo>
                    <a:pt x="159896" y="137470"/>
                    <a:pt x="158989" y="137397"/>
                    <a:pt x="158057" y="137397"/>
                  </a:cubicBezTo>
                  <a:cubicBezTo>
                    <a:pt x="150068" y="137397"/>
                    <a:pt x="143279" y="142519"/>
                    <a:pt x="140754" y="149626"/>
                  </a:cubicBezTo>
                  <a:lnTo>
                    <a:pt x="123329" y="149626"/>
                  </a:lnTo>
                  <a:lnTo>
                    <a:pt x="123329" y="90536"/>
                  </a:lnTo>
                  <a:cubicBezTo>
                    <a:pt x="125608" y="91761"/>
                    <a:pt x="128157" y="92545"/>
                    <a:pt x="131049" y="92545"/>
                  </a:cubicBezTo>
                  <a:cubicBezTo>
                    <a:pt x="138965" y="92545"/>
                    <a:pt x="144333" y="86663"/>
                    <a:pt x="148622" y="81933"/>
                  </a:cubicBezTo>
                  <a:cubicBezTo>
                    <a:pt x="151587" y="78698"/>
                    <a:pt x="154626" y="75340"/>
                    <a:pt x="157151" y="75340"/>
                  </a:cubicBezTo>
                  <a:cubicBezTo>
                    <a:pt x="159651" y="75340"/>
                    <a:pt x="162714" y="78698"/>
                    <a:pt x="165680" y="81933"/>
                  </a:cubicBezTo>
                  <a:cubicBezTo>
                    <a:pt x="169969" y="86663"/>
                    <a:pt x="175312" y="92545"/>
                    <a:pt x="183228" y="92545"/>
                  </a:cubicBezTo>
                  <a:cubicBezTo>
                    <a:pt x="193007" y="92545"/>
                    <a:pt x="201732" y="85266"/>
                    <a:pt x="207443" y="79801"/>
                  </a:cubicBezTo>
                  <a:cubicBezTo>
                    <a:pt x="209894" y="77448"/>
                    <a:pt x="209967" y="73576"/>
                    <a:pt x="207614" y="71149"/>
                  </a:cubicBezTo>
                  <a:cubicBezTo>
                    <a:pt x="206417" y="69902"/>
                    <a:pt x="204812" y="69270"/>
                    <a:pt x="203205" y="69270"/>
                  </a:cubicBezTo>
                  <a:cubicBezTo>
                    <a:pt x="201687" y="69270"/>
                    <a:pt x="200166" y="69835"/>
                    <a:pt x="198987" y="70978"/>
                  </a:cubicBezTo>
                  <a:cubicBezTo>
                    <a:pt x="192517" y="77178"/>
                    <a:pt x="187223" y="80316"/>
                    <a:pt x="183228" y="80316"/>
                  </a:cubicBezTo>
                  <a:cubicBezTo>
                    <a:pt x="180728" y="80316"/>
                    <a:pt x="177665" y="76958"/>
                    <a:pt x="174723" y="73723"/>
                  </a:cubicBezTo>
                  <a:cubicBezTo>
                    <a:pt x="170410" y="68993"/>
                    <a:pt x="165067" y="63110"/>
                    <a:pt x="157151" y="63110"/>
                  </a:cubicBezTo>
                  <a:cubicBezTo>
                    <a:pt x="149234" y="63110"/>
                    <a:pt x="143867" y="68993"/>
                    <a:pt x="139578" y="73723"/>
                  </a:cubicBezTo>
                  <a:cubicBezTo>
                    <a:pt x="136612" y="76958"/>
                    <a:pt x="133549" y="80316"/>
                    <a:pt x="131049" y="80316"/>
                  </a:cubicBezTo>
                  <a:cubicBezTo>
                    <a:pt x="128770" y="80316"/>
                    <a:pt x="126025" y="77546"/>
                    <a:pt x="123329" y="74581"/>
                  </a:cubicBezTo>
                  <a:lnTo>
                    <a:pt x="123329" y="47719"/>
                  </a:lnTo>
                  <a:lnTo>
                    <a:pt x="139235" y="47719"/>
                  </a:lnTo>
                  <a:cubicBezTo>
                    <a:pt x="142592" y="47719"/>
                    <a:pt x="145337" y="44974"/>
                    <a:pt x="145337" y="41592"/>
                  </a:cubicBezTo>
                  <a:cubicBezTo>
                    <a:pt x="145337" y="38210"/>
                    <a:pt x="142592" y="35489"/>
                    <a:pt x="139235" y="35489"/>
                  </a:cubicBezTo>
                  <a:lnTo>
                    <a:pt x="126735" y="35489"/>
                  </a:lnTo>
                  <a:cubicBezTo>
                    <a:pt x="128132" y="32450"/>
                    <a:pt x="135877" y="15637"/>
                    <a:pt x="138352" y="10245"/>
                  </a:cubicBezTo>
                  <a:lnTo>
                    <a:pt x="139063" y="8676"/>
                  </a:lnTo>
                  <a:cubicBezTo>
                    <a:pt x="139946" y="6789"/>
                    <a:pt x="139798" y="4583"/>
                    <a:pt x="138671" y="2819"/>
                  </a:cubicBezTo>
                  <a:cubicBezTo>
                    <a:pt x="137544" y="1079"/>
                    <a:pt x="135607" y="0"/>
                    <a:pt x="13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7"/>
            <p:cNvSpPr/>
            <p:nvPr/>
          </p:nvSpPr>
          <p:spPr>
            <a:xfrm>
              <a:off x="5165325" y="4304525"/>
              <a:ext cx="1028775" cy="896025"/>
            </a:xfrm>
            <a:custGeom>
              <a:avLst/>
              <a:gdLst/>
              <a:ahLst/>
              <a:cxnLst/>
              <a:rect l="l" t="t" r="r" b="b"/>
              <a:pathLst>
                <a:path w="41151" h="35841" extrusionOk="0">
                  <a:moveTo>
                    <a:pt x="34250" y="1"/>
                  </a:moveTo>
                  <a:cubicBezTo>
                    <a:pt x="31782" y="1"/>
                    <a:pt x="29458" y="1508"/>
                    <a:pt x="28529" y="3955"/>
                  </a:cubicBezTo>
                  <a:cubicBezTo>
                    <a:pt x="27916" y="5548"/>
                    <a:pt x="27181" y="7092"/>
                    <a:pt x="26347" y="8538"/>
                  </a:cubicBezTo>
                  <a:cubicBezTo>
                    <a:pt x="21838" y="16332"/>
                    <a:pt x="14215" y="21871"/>
                    <a:pt x="5417" y="23733"/>
                  </a:cubicBezTo>
                  <a:cubicBezTo>
                    <a:pt x="2108" y="24444"/>
                    <a:pt x="0" y="27679"/>
                    <a:pt x="687" y="30988"/>
                  </a:cubicBezTo>
                  <a:cubicBezTo>
                    <a:pt x="1299" y="33855"/>
                    <a:pt x="3824" y="35841"/>
                    <a:pt x="6667" y="35841"/>
                  </a:cubicBezTo>
                  <a:cubicBezTo>
                    <a:pt x="7083" y="35841"/>
                    <a:pt x="7500" y="35792"/>
                    <a:pt x="7941" y="35693"/>
                  </a:cubicBezTo>
                  <a:cubicBezTo>
                    <a:pt x="20122" y="33120"/>
                    <a:pt x="30685" y="25449"/>
                    <a:pt x="36935" y="14665"/>
                  </a:cubicBezTo>
                  <a:cubicBezTo>
                    <a:pt x="38112" y="12631"/>
                    <a:pt x="39116" y="10498"/>
                    <a:pt x="39950" y="8293"/>
                  </a:cubicBezTo>
                  <a:cubicBezTo>
                    <a:pt x="41151" y="5156"/>
                    <a:pt x="39558" y="1602"/>
                    <a:pt x="36420" y="401"/>
                  </a:cubicBezTo>
                  <a:cubicBezTo>
                    <a:pt x="35706" y="129"/>
                    <a:pt x="34972" y="1"/>
                    <a:pt x="34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7"/>
            <p:cNvSpPr/>
            <p:nvPr/>
          </p:nvSpPr>
          <p:spPr>
            <a:xfrm>
              <a:off x="5838100" y="3607375"/>
              <a:ext cx="396450" cy="508675"/>
            </a:xfrm>
            <a:custGeom>
              <a:avLst/>
              <a:gdLst/>
              <a:ahLst/>
              <a:cxnLst/>
              <a:rect l="l" t="t" r="r" b="b"/>
              <a:pathLst>
                <a:path w="15858" h="20347" extrusionOk="0">
                  <a:moveTo>
                    <a:pt x="6940" y="1"/>
                  </a:moveTo>
                  <a:cubicBezTo>
                    <a:pt x="6161" y="1"/>
                    <a:pt x="5371" y="151"/>
                    <a:pt x="4608" y="469"/>
                  </a:cubicBezTo>
                  <a:cubicBezTo>
                    <a:pt x="1471" y="1744"/>
                    <a:pt x="0" y="5322"/>
                    <a:pt x="1274" y="8459"/>
                  </a:cubicBezTo>
                  <a:cubicBezTo>
                    <a:pt x="2181" y="10641"/>
                    <a:pt x="2843" y="12920"/>
                    <a:pt x="3235" y="15248"/>
                  </a:cubicBezTo>
                  <a:cubicBezTo>
                    <a:pt x="3750" y="18214"/>
                    <a:pt x="6323" y="20346"/>
                    <a:pt x="9264" y="20346"/>
                  </a:cubicBezTo>
                  <a:cubicBezTo>
                    <a:pt x="9607" y="20346"/>
                    <a:pt x="9951" y="20297"/>
                    <a:pt x="10294" y="20248"/>
                  </a:cubicBezTo>
                  <a:cubicBezTo>
                    <a:pt x="13627" y="19684"/>
                    <a:pt x="15857" y="16523"/>
                    <a:pt x="15294" y="13189"/>
                  </a:cubicBezTo>
                  <a:cubicBezTo>
                    <a:pt x="14754" y="9979"/>
                    <a:pt x="13847" y="6817"/>
                    <a:pt x="12598" y="3778"/>
                  </a:cubicBezTo>
                  <a:cubicBezTo>
                    <a:pt x="11617" y="1428"/>
                    <a:pt x="9337" y="1"/>
                    <a:pt x="6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67"/>
          <p:cNvGrpSpPr/>
          <p:nvPr/>
        </p:nvGrpSpPr>
        <p:grpSpPr>
          <a:xfrm>
            <a:off x="5082652" y="1683552"/>
            <a:ext cx="470029" cy="377104"/>
            <a:chOff x="1190625" y="758925"/>
            <a:chExt cx="5228350" cy="4194700"/>
          </a:xfrm>
        </p:grpSpPr>
        <p:sp>
          <p:nvSpPr>
            <p:cNvPr id="855" name="Google Shape;855;p67"/>
            <p:cNvSpPr/>
            <p:nvPr/>
          </p:nvSpPr>
          <p:spPr>
            <a:xfrm>
              <a:off x="1190625" y="758925"/>
              <a:ext cx="5228350" cy="4194700"/>
            </a:xfrm>
            <a:custGeom>
              <a:avLst/>
              <a:gdLst/>
              <a:ahLst/>
              <a:cxnLst/>
              <a:rect l="l" t="t" r="r" b="b"/>
              <a:pathLst>
                <a:path w="209134" h="167788" extrusionOk="0">
                  <a:moveTo>
                    <a:pt x="81320" y="12255"/>
                  </a:moveTo>
                  <a:lnTo>
                    <a:pt x="81320" y="26936"/>
                  </a:lnTo>
                  <a:lnTo>
                    <a:pt x="56811" y="26936"/>
                  </a:lnTo>
                  <a:lnTo>
                    <a:pt x="56811" y="12255"/>
                  </a:lnTo>
                  <a:close/>
                  <a:moveTo>
                    <a:pt x="154038" y="41224"/>
                  </a:moveTo>
                  <a:cubicBezTo>
                    <a:pt x="177664" y="41224"/>
                    <a:pt x="196903" y="60464"/>
                    <a:pt x="196903" y="84090"/>
                  </a:cubicBezTo>
                  <a:cubicBezTo>
                    <a:pt x="196903" y="107741"/>
                    <a:pt x="177664" y="126956"/>
                    <a:pt x="154038" y="126956"/>
                  </a:cubicBezTo>
                  <a:lnTo>
                    <a:pt x="55169" y="126956"/>
                  </a:lnTo>
                  <a:cubicBezTo>
                    <a:pt x="31543" y="126956"/>
                    <a:pt x="12303" y="107741"/>
                    <a:pt x="12303" y="84090"/>
                  </a:cubicBezTo>
                  <a:cubicBezTo>
                    <a:pt x="12303" y="60464"/>
                    <a:pt x="31543" y="41224"/>
                    <a:pt x="55169" y="41224"/>
                  </a:cubicBezTo>
                  <a:close/>
                  <a:moveTo>
                    <a:pt x="76933" y="139210"/>
                  </a:moveTo>
                  <a:cubicBezTo>
                    <a:pt x="77399" y="140509"/>
                    <a:pt x="77644" y="141882"/>
                    <a:pt x="77644" y="143303"/>
                  </a:cubicBezTo>
                  <a:cubicBezTo>
                    <a:pt x="77644" y="150043"/>
                    <a:pt x="72129" y="155533"/>
                    <a:pt x="65389" y="155533"/>
                  </a:cubicBezTo>
                  <a:cubicBezTo>
                    <a:pt x="61370" y="155533"/>
                    <a:pt x="57596" y="153572"/>
                    <a:pt x="55316" y="150264"/>
                  </a:cubicBezTo>
                  <a:cubicBezTo>
                    <a:pt x="54164" y="148597"/>
                    <a:pt x="52277" y="147617"/>
                    <a:pt x="50292" y="147617"/>
                  </a:cubicBezTo>
                  <a:cubicBezTo>
                    <a:pt x="48282" y="147617"/>
                    <a:pt x="46395" y="148597"/>
                    <a:pt x="45243" y="150264"/>
                  </a:cubicBezTo>
                  <a:cubicBezTo>
                    <a:pt x="42964" y="153572"/>
                    <a:pt x="39190" y="155533"/>
                    <a:pt x="35170" y="155533"/>
                  </a:cubicBezTo>
                  <a:cubicBezTo>
                    <a:pt x="28430" y="155533"/>
                    <a:pt x="22940" y="150043"/>
                    <a:pt x="22940" y="143303"/>
                  </a:cubicBezTo>
                  <a:cubicBezTo>
                    <a:pt x="22940" y="141882"/>
                    <a:pt x="23161" y="140509"/>
                    <a:pt x="23626" y="139210"/>
                  </a:cubicBezTo>
                  <a:close/>
                  <a:moveTo>
                    <a:pt x="185531" y="139210"/>
                  </a:moveTo>
                  <a:cubicBezTo>
                    <a:pt x="185997" y="140509"/>
                    <a:pt x="186218" y="141882"/>
                    <a:pt x="186218" y="143303"/>
                  </a:cubicBezTo>
                  <a:cubicBezTo>
                    <a:pt x="186218" y="150043"/>
                    <a:pt x="180728" y="155533"/>
                    <a:pt x="173988" y="155533"/>
                  </a:cubicBezTo>
                  <a:cubicBezTo>
                    <a:pt x="169968" y="155533"/>
                    <a:pt x="166194" y="153572"/>
                    <a:pt x="163915" y="150264"/>
                  </a:cubicBezTo>
                  <a:cubicBezTo>
                    <a:pt x="162763" y="148597"/>
                    <a:pt x="160876" y="147617"/>
                    <a:pt x="158866" y="147617"/>
                  </a:cubicBezTo>
                  <a:cubicBezTo>
                    <a:pt x="156856" y="147617"/>
                    <a:pt x="154993" y="148597"/>
                    <a:pt x="153842" y="150264"/>
                  </a:cubicBezTo>
                  <a:cubicBezTo>
                    <a:pt x="151538" y="153572"/>
                    <a:pt x="147788" y="155533"/>
                    <a:pt x="143768" y="155533"/>
                  </a:cubicBezTo>
                  <a:cubicBezTo>
                    <a:pt x="137004" y="155533"/>
                    <a:pt x="131514" y="150043"/>
                    <a:pt x="131514" y="143303"/>
                  </a:cubicBezTo>
                  <a:cubicBezTo>
                    <a:pt x="131514" y="141882"/>
                    <a:pt x="131759" y="140509"/>
                    <a:pt x="132225" y="139210"/>
                  </a:cubicBezTo>
                  <a:close/>
                  <a:moveTo>
                    <a:pt x="43822" y="0"/>
                  </a:moveTo>
                  <a:cubicBezTo>
                    <a:pt x="40439" y="0"/>
                    <a:pt x="37719" y="2745"/>
                    <a:pt x="37719" y="6128"/>
                  </a:cubicBezTo>
                  <a:cubicBezTo>
                    <a:pt x="37719" y="9510"/>
                    <a:pt x="40439" y="12255"/>
                    <a:pt x="43822" y="12255"/>
                  </a:cubicBezTo>
                  <a:lnTo>
                    <a:pt x="44557" y="12255"/>
                  </a:lnTo>
                  <a:lnTo>
                    <a:pt x="44557" y="30024"/>
                  </a:lnTo>
                  <a:cubicBezTo>
                    <a:pt x="19239" y="34974"/>
                    <a:pt x="74" y="57351"/>
                    <a:pt x="74" y="84090"/>
                  </a:cubicBezTo>
                  <a:cubicBezTo>
                    <a:pt x="74" y="101393"/>
                    <a:pt x="8088" y="116858"/>
                    <a:pt x="20587" y="126956"/>
                  </a:cubicBezTo>
                  <a:lnTo>
                    <a:pt x="6127" y="126956"/>
                  </a:lnTo>
                  <a:cubicBezTo>
                    <a:pt x="2745" y="126956"/>
                    <a:pt x="0" y="129701"/>
                    <a:pt x="0" y="133083"/>
                  </a:cubicBezTo>
                  <a:cubicBezTo>
                    <a:pt x="0" y="136465"/>
                    <a:pt x="2745" y="139210"/>
                    <a:pt x="6127" y="139210"/>
                  </a:cubicBezTo>
                  <a:lnTo>
                    <a:pt x="11029" y="139210"/>
                  </a:lnTo>
                  <a:cubicBezTo>
                    <a:pt x="10808" y="140558"/>
                    <a:pt x="10686" y="141906"/>
                    <a:pt x="10686" y="143303"/>
                  </a:cubicBezTo>
                  <a:cubicBezTo>
                    <a:pt x="10686" y="156808"/>
                    <a:pt x="21666" y="167788"/>
                    <a:pt x="35170" y="167788"/>
                  </a:cubicBezTo>
                  <a:cubicBezTo>
                    <a:pt x="40709" y="167788"/>
                    <a:pt x="46027" y="165900"/>
                    <a:pt x="50292" y="162567"/>
                  </a:cubicBezTo>
                  <a:cubicBezTo>
                    <a:pt x="54532" y="165900"/>
                    <a:pt x="59850" y="167788"/>
                    <a:pt x="65389" y="167788"/>
                  </a:cubicBezTo>
                  <a:cubicBezTo>
                    <a:pt x="78894" y="167788"/>
                    <a:pt x="89874" y="156808"/>
                    <a:pt x="89874" y="143303"/>
                  </a:cubicBezTo>
                  <a:cubicBezTo>
                    <a:pt x="89874" y="141906"/>
                    <a:pt x="89751" y="140558"/>
                    <a:pt x="89531" y="139210"/>
                  </a:cubicBezTo>
                  <a:lnTo>
                    <a:pt x="119627" y="139210"/>
                  </a:lnTo>
                  <a:cubicBezTo>
                    <a:pt x="119382" y="140558"/>
                    <a:pt x="119284" y="141906"/>
                    <a:pt x="119284" y="143303"/>
                  </a:cubicBezTo>
                  <a:cubicBezTo>
                    <a:pt x="119284" y="156808"/>
                    <a:pt x="130264" y="167788"/>
                    <a:pt x="143768" y="167788"/>
                  </a:cubicBezTo>
                  <a:cubicBezTo>
                    <a:pt x="149307" y="167788"/>
                    <a:pt x="154601" y="165900"/>
                    <a:pt x="158866" y="162567"/>
                  </a:cubicBezTo>
                  <a:cubicBezTo>
                    <a:pt x="163130" y="165900"/>
                    <a:pt x="168449" y="167788"/>
                    <a:pt x="173988" y="167788"/>
                  </a:cubicBezTo>
                  <a:cubicBezTo>
                    <a:pt x="187492" y="167788"/>
                    <a:pt x="198472" y="156808"/>
                    <a:pt x="198472" y="143303"/>
                  </a:cubicBezTo>
                  <a:cubicBezTo>
                    <a:pt x="198472" y="141906"/>
                    <a:pt x="198349" y="140558"/>
                    <a:pt x="198129" y="139210"/>
                  </a:cubicBezTo>
                  <a:lnTo>
                    <a:pt x="202933" y="139210"/>
                  </a:lnTo>
                  <a:cubicBezTo>
                    <a:pt x="206315" y="139210"/>
                    <a:pt x="209060" y="136465"/>
                    <a:pt x="209060" y="133083"/>
                  </a:cubicBezTo>
                  <a:cubicBezTo>
                    <a:pt x="209060" y="129701"/>
                    <a:pt x="206315" y="126956"/>
                    <a:pt x="202933" y="126956"/>
                  </a:cubicBezTo>
                  <a:lnTo>
                    <a:pt x="188620" y="126956"/>
                  </a:lnTo>
                  <a:cubicBezTo>
                    <a:pt x="201119" y="116858"/>
                    <a:pt x="209133" y="101393"/>
                    <a:pt x="209133" y="84090"/>
                  </a:cubicBezTo>
                  <a:cubicBezTo>
                    <a:pt x="209133" y="53699"/>
                    <a:pt x="184429" y="28994"/>
                    <a:pt x="154038" y="28994"/>
                  </a:cubicBezTo>
                  <a:lnTo>
                    <a:pt x="93550" y="28994"/>
                  </a:lnTo>
                  <a:lnTo>
                    <a:pt x="93550" y="12255"/>
                  </a:lnTo>
                  <a:lnTo>
                    <a:pt x="94383" y="12255"/>
                  </a:lnTo>
                  <a:cubicBezTo>
                    <a:pt x="97741" y="12255"/>
                    <a:pt x="100486" y="9510"/>
                    <a:pt x="100486" y="6128"/>
                  </a:cubicBezTo>
                  <a:cubicBezTo>
                    <a:pt x="100486" y="2745"/>
                    <a:pt x="97741" y="0"/>
                    <a:pt x="94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7"/>
            <p:cNvSpPr/>
            <p:nvPr/>
          </p:nvSpPr>
          <p:spPr>
            <a:xfrm>
              <a:off x="2799625" y="2111175"/>
              <a:ext cx="1964400" cy="1531225"/>
            </a:xfrm>
            <a:custGeom>
              <a:avLst/>
              <a:gdLst/>
              <a:ahLst/>
              <a:cxnLst/>
              <a:rect l="l" t="t" r="r" b="b"/>
              <a:pathLst>
                <a:path w="78576" h="61249" extrusionOk="0">
                  <a:moveTo>
                    <a:pt x="60779" y="14470"/>
                  </a:moveTo>
                  <a:cubicBezTo>
                    <a:pt x="62002" y="14470"/>
                    <a:pt x="63218" y="14566"/>
                    <a:pt x="64409" y="14780"/>
                  </a:cubicBezTo>
                  <a:cubicBezTo>
                    <a:pt x="64728" y="20368"/>
                    <a:pt x="62081" y="27574"/>
                    <a:pt x="57179" y="34069"/>
                  </a:cubicBezTo>
                  <a:cubicBezTo>
                    <a:pt x="55218" y="36617"/>
                    <a:pt x="53086" y="38897"/>
                    <a:pt x="50807" y="40857"/>
                  </a:cubicBezTo>
                  <a:cubicBezTo>
                    <a:pt x="51150" y="37426"/>
                    <a:pt x="50709" y="33774"/>
                    <a:pt x="49459" y="29976"/>
                  </a:cubicBezTo>
                  <a:cubicBezTo>
                    <a:pt x="48258" y="26324"/>
                    <a:pt x="46297" y="22623"/>
                    <a:pt x="43773" y="19094"/>
                  </a:cubicBezTo>
                  <a:cubicBezTo>
                    <a:pt x="48174" y="16944"/>
                    <a:pt x="54576" y="14470"/>
                    <a:pt x="60779" y="14470"/>
                  </a:cubicBezTo>
                  <a:close/>
                  <a:moveTo>
                    <a:pt x="20980" y="14829"/>
                  </a:moveTo>
                  <a:cubicBezTo>
                    <a:pt x="27891" y="18603"/>
                    <a:pt x="35268" y="26030"/>
                    <a:pt x="37842" y="33823"/>
                  </a:cubicBezTo>
                  <a:cubicBezTo>
                    <a:pt x="40317" y="41397"/>
                    <a:pt x="36861" y="44999"/>
                    <a:pt x="34043" y="47034"/>
                  </a:cubicBezTo>
                  <a:cubicBezTo>
                    <a:pt x="32254" y="48341"/>
                    <a:pt x="30208" y="48988"/>
                    <a:pt x="28170" y="48988"/>
                  </a:cubicBezTo>
                  <a:cubicBezTo>
                    <a:pt x="25852" y="48988"/>
                    <a:pt x="23545" y="48151"/>
                    <a:pt x="21641" y="46494"/>
                  </a:cubicBezTo>
                  <a:cubicBezTo>
                    <a:pt x="14166" y="40000"/>
                    <a:pt x="15612" y="35588"/>
                    <a:pt x="18259" y="27549"/>
                  </a:cubicBezTo>
                  <a:cubicBezTo>
                    <a:pt x="19485" y="23775"/>
                    <a:pt x="20906" y="19486"/>
                    <a:pt x="20980" y="14829"/>
                  </a:cubicBezTo>
                  <a:close/>
                  <a:moveTo>
                    <a:pt x="12717" y="1"/>
                  </a:moveTo>
                  <a:cubicBezTo>
                    <a:pt x="12669" y="1"/>
                    <a:pt x="12621" y="1"/>
                    <a:pt x="12573" y="1"/>
                  </a:cubicBezTo>
                  <a:cubicBezTo>
                    <a:pt x="10392" y="26"/>
                    <a:pt x="8382" y="1202"/>
                    <a:pt x="7304" y="3089"/>
                  </a:cubicBezTo>
                  <a:cubicBezTo>
                    <a:pt x="6225" y="4977"/>
                    <a:pt x="6225" y="7305"/>
                    <a:pt x="7328" y="9192"/>
                  </a:cubicBezTo>
                  <a:cubicBezTo>
                    <a:pt x="9804" y="13481"/>
                    <a:pt x="8725" y="17305"/>
                    <a:pt x="6617" y="23726"/>
                  </a:cubicBezTo>
                  <a:cubicBezTo>
                    <a:pt x="3823" y="32255"/>
                    <a:pt x="0" y="43921"/>
                    <a:pt x="13627" y="55759"/>
                  </a:cubicBezTo>
                  <a:cubicBezTo>
                    <a:pt x="17793" y="59386"/>
                    <a:pt x="22989" y="61224"/>
                    <a:pt x="28185" y="61224"/>
                  </a:cubicBezTo>
                  <a:cubicBezTo>
                    <a:pt x="29116" y="61224"/>
                    <a:pt x="30072" y="61249"/>
                    <a:pt x="31004" y="61249"/>
                  </a:cubicBezTo>
                  <a:cubicBezTo>
                    <a:pt x="44140" y="61249"/>
                    <a:pt x="57522" y="53896"/>
                    <a:pt x="66933" y="41446"/>
                  </a:cubicBezTo>
                  <a:cubicBezTo>
                    <a:pt x="75340" y="30368"/>
                    <a:pt x="78575" y="17917"/>
                    <a:pt x="75610" y="8138"/>
                  </a:cubicBezTo>
                  <a:cubicBezTo>
                    <a:pt x="75070" y="6349"/>
                    <a:pt x="73722" y="4879"/>
                    <a:pt x="71958" y="4217"/>
                  </a:cubicBezTo>
                  <a:cubicBezTo>
                    <a:pt x="68305" y="2809"/>
                    <a:pt x="64545" y="2237"/>
                    <a:pt x="60849" y="2237"/>
                  </a:cubicBezTo>
                  <a:cubicBezTo>
                    <a:pt x="50583" y="2237"/>
                    <a:pt x="40804" y="6645"/>
                    <a:pt x="35146" y="9780"/>
                  </a:cubicBezTo>
                  <a:cubicBezTo>
                    <a:pt x="34974" y="9633"/>
                    <a:pt x="34802" y="9486"/>
                    <a:pt x="34631" y="9364"/>
                  </a:cubicBezTo>
                  <a:cubicBezTo>
                    <a:pt x="27452" y="3402"/>
                    <a:pt x="19452" y="1"/>
                    <a:pt x="12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67"/>
          <p:cNvGrpSpPr/>
          <p:nvPr/>
        </p:nvGrpSpPr>
        <p:grpSpPr>
          <a:xfrm>
            <a:off x="1245484" y="1637597"/>
            <a:ext cx="470471" cy="469038"/>
            <a:chOff x="1183250" y="248525"/>
            <a:chExt cx="5233275" cy="5217325"/>
          </a:xfrm>
        </p:grpSpPr>
        <p:sp>
          <p:nvSpPr>
            <p:cNvPr id="858" name="Google Shape;858;p67"/>
            <p:cNvSpPr/>
            <p:nvPr/>
          </p:nvSpPr>
          <p:spPr>
            <a:xfrm>
              <a:off x="3371900" y="3072475"/>
              <a:ext cx="855975" cy="1119550"/>
            </a:xfrm>
            <a:custGeom>
              <a:avLst/>
              <a:gdLst/>
              <a:ahLst/>
              <a:cxnLst/>
              <a:rect l="l" t="t" r="r" b="b"/>
              <a:pathLst>
                <a:path w="34239" h="44782" extrusionOk="0">
                  <a:moveTo>
                    <a:pt x="22269" y="0"/>
                  </a:moveTo>
                  <a:cubicBezTo>
                    <a:pt x="20691" y="0"/>
                    <a:pt x="19114" y="607"/>
                    <a:pt x="17916" y="1817"/>
                  </a:cubicBezTo>
                  <a:lnTo>
                    <a:pt x="2255" y="17625"/>
                  </a:lnTo>
                  <a:cubicBezTo>
                    <a:pt x="515" y="19390"/>
                    <a:pt x="0" y="22012"/>
                    <a:pt x="956" y="24292"/>
                  </a:cubicBezTo>
                  <a:cubicBezTo>
                    <a:pt x="1887" y="26571"/>
                    <a:pt x="4118" y="28042"/>
                    <a:pt x="6593" y="28042"/>
                  </a:cubicBezTo>
                  <a:lnTo>
                    <a:pt x="12843" y="28042"/>
                  </a:lnTo>
                  <a:lnTo>
                    <a:pt x="6544" y="34316"/>
                  </a:lnTo>
                  <a:cubicBezTo>
                    <a:pt x="4167" y="36718"/>
                    <a:pt x="4167" y="40590"/>
                    <a:pt x="6544" y="42967"/>
                  </a:cubicBezTo>
                  <a:cubicBezTo>
                    <a:pt x="7745" y="44168"/>
                    <a:pt x="9314" y="44781"/>
                    <a:pt x="10882" y="44781"/>
                  </a:cubicBezTo>
                  <a:cubicBezTo>
                    <a:pt x="12426" y="44781"/>
                    <a:pt x="13995" y="44168"/>
                    <a:pt x="15196" y="42992"/>
                  </a:cubicBezTo>
                  <a:lnTo>
                    <a:pt x="31960" y="26277"/>
                  </a:lnTo>
                  <a:cubicBezTo>
                    <a:pt x="33700" y="24512"/>
                    <a:pt x="34239" y="21890"/>
                    <a:pt x="33283" y="19611"/>
                  </a:cubicBezTo>
                  <a:cubicBezTo>
                    <a:pt x="32352" y="17307"/>
                    <a:pt x="30122" y="15812"/>
                    <a:pt x="27646" y="15812"/>
                  </a:cubicBezTo>
                  <a:lnTo>
                    <a:pt x="21249" y="15812"/>
                  </a:lnTo>
                  <a:lnTo>
                    <a:pt x="26592" y="10420"/>
                  </a:lnTo>
                  <a:cubicBezTo>
                    <a:pt x="28970" y="8018"/>
                    <a:pt x="28970" y="4146"/>
                    <a:pt x="26568" y="1768"/>
                  </a:cubicBezTo>
                  <a:cubicBezTo>
                    <a:pt x="25376" y="589"/>
                    <a:pt x="23822" y="0"/>
                    <a:pt x="2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7"/>
            <p:cNvSpPr/>
            <p:nvPr/>
          </p:nvSpPr>
          <p:spPr>
            <a:xfrm>
              <a:off x="1183250" y="248525"/>
              <a:ext cx="5233275" cy="5217325"/>
            </a:xfrm>
            <a:custGeom>
              <a:avLst/>
              <a:gdLst/>
              <a:ahLst/>
              <a:cxnLst/>
              <a:rect l="l" t="t" r="r" b="b"/>
              <a:pathLst>
                <a:path w="209331" h="208693" extrusionOk="0">
                  <a:moveTo>
                    <a:pt x="62302" y="39950"/>
                  </a:moveTo>
                  <a:lnTo>
                    <a:pt x="82939" y="63086"/>
                  </a:lnTo>
                  <a:lnTo>
                    <a:pt x="41666" y="63086"/>
                  </a:lnTo>
                  <a:lnTo>
                    <a:pt x="62302" y="39950"/>
                  </a:lnTo>
                  <a:close/>
                  <a:moveTo>
                    <a:pt x="104653" y="15735"/>
                  </a:moveTo>
                  <a:lnTo>
                    <a:pt x="127422" y="43406"/>
                  </a:lnTo>
                  <a:lnTo>
                    <a:pt x="109678" y="63086"/>
                  </a:lnTo>
                  <a:lnTo>
                    <a:pt x="99335" y="63086"/>
                  </a:lnTo>
                  <a:lnTo>
                    <a:pt x="81836" y="43479"/>
                  </a:lnTo>
                  <a:lnTo>
                    <a:pt x="104653" y="15735"/>
                  </a:lnTo>
                  <a:close/>
                  <a:moveTo>
                    <a:pt x="147078" y="39876"/>
                  </a:moveTo>
                  <a:lnTo>
                    <a:pt x="168303" y="63086"/>
                  </a:lnTo>
                  <a:lnTo>
                    <a:pt x="126148" y="63086"/>
                  </a:lnTo>
                  <a:lnTo>
                    <a:pt x="147078" y="39876"/>
                  </a:lnTo>
                  <a:close/>
                  <a:moveTo>
                    <a:pt x="194797" y="75316"/>
                  </a:moveTo>
                  <a:cubicBezTo>
                    <a:pt x="194355" y="76836"/>
                    <a:pt x="192076" y="84948"/>
                    <a:pt x="191341" y="87546"/>
                  </a:cubicBezTo>
                  <a:lnTo>
                    <a:pt x="17941" y="87546"/>
                  </a:lnTo>
                  <a:cubicBezTo>
                    <a:pt x="17255" y="85095"/>
                    <a:pt x="14902" y="76787"/>
                    <a:pt x="14486" y="75316"/>
                  </a:cubicBezTo>
                  <a:close/>
                  <a:moveTo>
                    <a:pt x="179920" y="99776"/>
                  </a:moveTo>
                  <a:cubicBezTo>
                    <a:pt x="177616" y="110682"/>
                    <a:pt x="165533" y="168229"/>
                    <a:pt x="163867" y="176243"/>
                  </a:cubicBezTo>
                  <a:cubicBezTo>
                    <a:pt x="160533" y="166660"/>
                    <a:pt x="151441" y="159773"/>
                    <a:pt x="140730" y="159773"/>
                  </a:cubicBezTo>
                  <a:cubicBezTo>
                    <a:pt x="129554" y="159773"/>
                    <a:pt x="120094" y="167322"/>
                    <a:pt x="117202" y="177616"/>
                  </a:cubicBezTo>
                  <a:lnTo>
                    <a:pt x="89875" y="177616"/>
                  </a:lnTo>
                  <a:cubicBezTo>
                    <a:pt x="86983" y="167322"/>
                    <a:pt x="77547" y="159773"/>
                    <a:pt x="66346" y="159773"/>
                  </a:cubicBezTo>
                  <a:cubicBezTo>
                    <a:pt x="56984" y="159773"/>
                    <a:pt x="48822" y="165067"/>
                    <a:pt x="44705" y="172812"/>
                  </a:cubicBezTo>
                  <a:lnTo>
                    <a:pt x="43676" y="167886"/>
                  </a:lnTo>
                  <a:cubicBezTo>
                    <a:pt x="41225" y="156171"/>
                    <a:pt x="30220" y="103771"/>
                    <a:pt x="29387" y="99776"/>
                  </a:cubicBezTo>
                  <a:close/>
                  <a:moveTo>
                    <a:pt x="66346" y="172003"/>
                  </a:moveTo>
                  <a:cubicBezTo>
                    <a:pt x="73086" y="172003"/>
                    <a:pt x="78576" y="177493"/>
                    <a:pt x="78576" y="184233"/>
                  </a:cubicBezTo>
                  <a:cubicBezTo>
                    <a:pt x="78576" y="190973"/>
                    <a:pt x="73086" y="196463"/>
                    <a:pt x="66346" y="196463"/>
                  </a:cubicBezTo>
                  <a:cubicBezTo>
                    <a:pt x="59606" y="196463"/>
                    <a:pt x="54116" y="190973"/>
                    <a:pt x="54116" y="184233"/>
                  </a:cubicBezTo>
                  <a:cubicBezTo>
                    <a:pt x="54116" y="177493"/>
                    <a:pt x="59606" y="172003"/>
                    <a:pt x="66346" y="172003"/>
                  </a:cubicBezTo>
                  <a:close/>
                  <a:moveTo>
                    <a:pt x="140730" y="172003"/>
                  </a:moveTo>
                  <a:cubicBezTo>
                    <a:pt x="147495" y="172003"/>
                    <a:pt x="152960" y="177493"/>
                    <a:pt x="152960" y="184233"/>
                  </a:cubicBezTo>
                  <a:cubicBezTo>
                    <a:pt x="152960" y="190973"/>
                    <a:pt x="147495" y="196463"/>
                    <a:pt x="140730" y="196463"/>
                  </a:cubicBezTo>
                  <a:cubicBezTo>
                    <a:pt x="133990" y="196463"/>
                    <a:pt x="128500" y="190973"/>
                    <a:pt x="128500" y="184233"/>
                  </a:cubicBezTo>
                  <a:cubicBezTo>
                    <a:pt x="128500" y="177493"/>
                    <a:pt x="133990" y="172003"/>
                    <a:pt x="140730" y="172003"/>
                  </a:cubicBezTo>
                  <a:close/>
                  <a:moveTo>
                    <a:pt x="104653" y="1"/>
                  </a:moveTo>
                  <a:cubicBezTo>
                    <a:pt x="102840" y="1"/>
                    <a:pt x="101100" y="809"/>
                    <a:pt x="99948" y="2231"/>
                  </a:cubicBezTo>
                  <a:lnTo>
                    <a:pt x="73601" y="34239"/>
                  </a:lnTo>
                  <a:lnTo>
                    <a:pt x="66861" y="26691"/>
                  </a:lnTo>
                  <a:cubicBezTo>
                    <a:pt x="65709" y="25392"/>
                    <a:pt x="64042" y="24656"/>
                    <a:pt x="62302" y="24656"/>
                  </a:cubicBezTo>
                  <a:cubicBezTo>
                    <a:pt x="60562" y="24656"/>
                    <a:pt x="58895" y="25392"/>
                    <a:pt x="57744" y="26691"/>
                  </a:cubicBezTo>
                  <a:lnTo>
                    <a:pt x="25269" y="63086"/>
                  </a:lnTo>
                  <a:lnTo>
                    <a:pt x="6422" y="63086"/>
                  </a:lnTo>
                  <a:cubicBezTo>
                    <a:pt x="4486" y="63086"/>
                    <a:pt x="2697" y="63969"/>
                    <a:pt x="1545" y="65488"/>
                  </a:cubicBezTo>
                  <a:cubicBezTo>
                    <a:pt x="393" y="67008"/>
                    <a:pt x="1" y="68993"/>
                    <a:pt x="516" y="70831"/>
                  </a:cubicBezTo>
                  <a:cubicBezTo>
                    <a:pt x="1226" y="73331"/>
                    <a:pt x="6324" y="91418"/>
                    <a:pt x="7452" y="95315"/>
                  </a:cubicBezTo>
                  <a:cubicBezTo>
                    <a:pt x="8187" y="97962"/>
                    <a:pt x="10589" y="99776"/>
                    <a:pt x="13334" y="99776"/>
                  </a:cubicBezTo>
                  <a:lnTo>
                    <a:pt x="16887" y="99776"/>
                  </a:lnTo>
                  <a:cubicBezTo>
                    <a:pt x="17917" y="104604"/>
                    <a:pt x="34779" y="184993"/>
                    <a:pt x="34779" y="184993"/>
                  </a:cubicBezTo>
                  <a:cubicBezTo>
                    <a:pt x="35367" y="187811"/>
                    <a:pt x="37867" y="189846"/>
                    <a:pt x="40759" y="189846"/>
                  </a:cubicBezTo>
                  <a:lnTo>
                    <a:pt x="42548" y="189846"/>
                  </a:lnTo>
                  <a:cubicBezTo>
                    <a:pt x="45073" y="200629"/>
                    <a:pt x="54778" y="208693"/>
                    <a:pt x="66346" y="208693"/>
                  </a:cubicBezTo>
                  <a:cubicBezTo>
                    <a:pt x="77890" y="208693"/>
                    <a:pt x="87595" y="200629"/>
                    <a:pt x="90144" y="189846"/>
                  </a:cubicBezTo>
                  <a:lnTo>
                    <a:pt x="116932" y="189846"/>
                  </a:lnTo>
                  <a:cubicBezTo>
                    <a:pt x="119481" y="200629"/>
                    <a:pt x="129187" y="208693"/>
                    <a:pt x="140730" y="208693"/>
                  </a:cubicBezTo>
                  <a:cubicBezTo>
                    <a:pt x="152298" y="208693"/>
                    <a:pt x="162004" y="200629"/>
                    <a:pt x="164553" y="189846"/>
                  </a:cubicBezTo>
                  <a:lnTo>
                    <a:pt x="168548" y="189846"/>
                  </a:lnTo>
                  <a:cubicBezTo>
                    <a:pt x="171440" y="189846"/>
                    <a:pt x="173940" y="187811"/>
                    <a:pt x="174528" y="184968"/>
                  </a:cubicBezTo>
                  <a:cubicBezTo>
                    <a:pt x="176636" y="174871"/>
                    <a:pt x="189944" y="111467"/>
                    <a:pt x="192419" y="99776"/>
                  </a:cubicBezTo>
                  <a:lnTo>
                    <a:pt x="195973" y="99776"/>
                  </a:lnTo>
                  <a:cubicBezTo>
                    <a:pt x="198718" y="99776"/>
                    <a:pt x="201120" y="97938"/>
                    <a:pt x="201855" y="95291"/>
                  </a:cubicBezTo>
                  <a:cubicBezTo>
                    <a:pt x="203007" y="91222"/>
                    <a:pt x="207492" y="75341"/>
                    <a:pt x="208791" y="70880"/>
                  </a:cubicBezTo>
                  <a:cubicBezTo>
                    <a:pt x="209330" y="69042"/>
                    <a:pt x="208963" y="67057"/>
                    <a:pt x="207811" y="65513"/>
                  </a:cubicBezTo>
                  <a:cubicBezTo>
                    <a:pt x="206634" y="63969"/>
                    <a:pt x="204845" y="63086"/>
                    <a:pt x="202909" y="63086"/>
                  </a:cubicBezTo>
                  <a:lnTo>
                    <a:pt x="184895" y="63086"/>
                  </a:lnTo>
                  <a:lnTo>
                    <a:pt x="151563" y="26642"/>
                  </a:lnTo>
                  <a:cubicBezTo>
                    <a:pt x="150411" y="25392"/>
                    <a:pt x="148769" y="24656"/>
                    <a:pt x="147054" y="24656"/>
                  </a:cubicBezTo>
                  <a:lnTo>
                    <a:pt x="147029" y="24656"/>
                  </a:lnTo>
                  <a:cubicBezTo>
                    <a:pt x="145313" y="24656"/>
                    <a:pt x="143671" y="25392"/>
                    <a:pt x="142519" y="26691"/>
                  </a:cubicBezTo>
                  <a:lnTo>
                    <a:pt x="135706" y="34215"/>
                  </a:lnTo>
                  <a:lnTo>
                    <a:pt x="109384" y="2231"/>
                  </a:lnTo>
                  <a:cubicBezTo>
                    <a:pt x="108207" y="809"/>
                    <a:pt x="106492" y="1"/>
                    <a:pt x="104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>
            <a:spLocks noGrp="1"/>
          </p:cNvSpPr>
          <p:nvPr>
            <p:ph type="title" idx="4"/>
          </p:nvPr>
        </p:nvSpPr>
        <p:spPr>
          <a:xfrm>
            <a:off x="711725" y="343750"/>
            <a:ext cx="77205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OBJECTIVES</a:t>
            </a:r>
            <a:endParaRPr/>
          </a:p>
        </p:txBody>
      </p:sp>
      <p:sp>
        <p:nvSpPr>
          <p:cNvPr id="512" name="Google Shape;512;p51"/>
          <p:cNvSpPr txBox="1">
            <a:spLocks noGrp="1"/>
          </p:cNvSpPr>
          <p:nvPr>
            <p:ph type="subTitle" idx="1"/>
          </p:nvPr>
        </p:nvSpPr>
        <p:spPr>
          <a:xfrm>
            <a:off x="1150050" y="3228050"/>
            <a:ext cx="29214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Energy demand forecast data using temperature</a:t>
            </a:r>
            <a:endParaRPr dirty="0"/>
          </a:p>
        </p:txBody>
      </p:sp>
      <p:sp>
        <p:nvSpPr>
          <p:cNvPr id="513" name="Google Shape;513;p51"/>
          <p:cNvSpPr txBox="1">
            <a:spLocks noGrp="1"/>
          </p:cNvSpPr>
          <p:nvPr>
            <p:ph type="subTitle" idx="2"/>
          </p:nvPr>
        </p:nvSpPr>
        <p:spPr>
          <a:xfrm>
            <a:off x="5072550" y="3228050"/>
            <a:ext cx="29214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Improve energy demand forecasting by integrating rooftop PV production data into demand prediction models</a:t>
            </a:r>
            <a:endParaRPr dirty="0"/>
          </a:p>
        </p:txBody>
      </p:sp>
      <p:sp>
        <p:nvSpPr>
          <p:cNvPr id="514" name="Google Shape;514;p51"/>
          <p:cNvSpPr txBox="1">
            <a:spLocks noGrp="1"/>
          </p:cNvSpPr>
          <p:nvPr>
            <p:ph type="title"/>
          </p:nvPr>
        </p:nvSpPr>
        <p:spPr>
          <a:xfrm>
            <a:off x="4730700" y="2648825"/>
            <a:ext cx="36051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WANT TO BE</a:t>
            </a:r>
            <a:endParaRPr/>
          </a:p>
        </p:txBody>
      </p:sp>
      <p:sp>
        <p:nvSpPr>
          <p:cNvPr id="515" name="Google Shape;515;p51"/>
          <p:cNvSpPr txBox="1">
            <a:spLocks noGrp="1"/>
          </p:cNvSpPr>
          <p:nvPr>
            <p:ph type="title" idx="3"/>
          </p:nvPr>
        </p:nvSpPr>
        <p:spPr>
          <a:xfrm>
            <a:off x="808200" y="2648825"/>
            <a:ext cx="36051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WE ARE</a:t>
            </a:r>
            <a:endParaRPr dirty="0"/>
          </a:p>
        </p:txBody>
      </p:sp>
      <p:sp>
        <p:nvSpPr>
          <p:cNvPr id="516" name="Google Shape;516;p51"/>
          <p:cNvSpPr/>
          <p:nvPr/>
        </p:nvSpPr>
        <p:spPr>
          <a:xfrm>
            <a:off x="6116236" y="1655863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1"/>
          <p:cNvSpPr/>
          <p:nvPr/>
        </p:nvSpPr>
        <p:spPr>
          <a:xfrm>
            <a:off x="2193736" y="1655863"/>
            <a:ext cx="834028" cy="834028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08767" y="104384"/>
                </a:moveTo>
                <a:cubicBezTo>
                  <a:pt x="208767" y="162023"/>
                  <a:pt x="162023" y="208767"/>
                  <a:pt x="104384" y="208767"/>
                </a:cubicBezTo>
                <a:cubicBezTo>
                  <a:pt x="46744" y="208767"/>
                  <a:pt x="0" y="162023"/>
                  <a:pt x="0" y="104384"/>
                </a:cubicBezTo>
                <a:cubicBezTo>
                  <a:pt x="0" y="46744"/>
                  <a:pt x="46744" y="0"/>
                  <a:pt x="104384" y="0"/>
                </a:cubicBezTo>
                <a:cubicBezTo>
                  <a:pt x="162023" y="0"/>
                  <a:pt x="208767" y="46744"/>
                  <a:pt x="208767" y="10438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51"/>
          <p:cNvGrpSpPr/>
          <p:nvPr/>
        </p:nvGrpSpPr>
        <p:grpSpPr>
          <a:xfrm>
            <a:off x="6261696" y="1786187"/>
            <a:ext cx="543108" cy="470835"/>
            <a:chOff x="1169175" y="575100"/>
            <a:chExt cx="5262675" cy="4562350"/>
          </a:xfrm>
        </p:grpSpPr>
        <p:sp>
          <p:nvSpPr>
            <p:cNvPr id="519" name="Google Shape;519;p51"/>
            <p:cNvSpPr/>
            <p:nvPr/>
          </p:nvSpPr>
          <p:spPr>
            <a:xfrm>
              <a:off x="3118225" y="1807900"/>
              <a:ext cx="3313625" cy="3329550"/>
            </a:xfrm>
            <a:custGeom>
              <a:avLst/>
              <a:gdLst/>
              <a:ahLst/>
              <a:cxnLst/>
              <a:rect l="l" t="t" r="r" b="b"/>
              <a:pathLst>
                <a:path w="132545" h="133182" extrusionOk="0">
                  <a:moveTo>
                    <a:pt x="66272" y="14191"/>
                  </a:moveTo>
                  <a:lnTo>
                    <a:pt x="109334" y="51077"/>
                  </a:lnTo>
                  <a:lnTo>
                    <a:pt x="23210" y="51077"/>
                  </a:lnTo>
                  <a:lnTo>
                    <a:pt x="66272" y="14191"/>
                  </a:lnTo>
                  <a:close/>
                  <a:moveTo>
                    <a:pt x="72400" y="89065"/>
                  </a:moveTo>
                  <a:lnTo>
                    <a:pt x="72400" y="120927"/>
                  </a:lnTo>
                  <a:lnTo>
                    <a:pt x="60145" y="120927"/>
                  </a:lnTo>
                  <a:lnTo>
                    <a:pt x="60145" y="89065"/>
                  </a:lnTo>
                  <a:close/>
                  <a:moveTo>
                    <a:pt x="103035" y="63331"/>
                  </a:moveTo>
                  <a:lnTo>
                    <a:pt x="103035" y="120927"/>
                  </a:lnTo>
                  <a:lnTo>
                    <a:pt x="84654" y="120927"/>
                  </a:lnTo>
                  <a:lnTo>
                    <a:pt x="84654" y="82938"/>
                  </a:lnTo>
                  <a:cubicBezTo>
                    <a:pt x="84654" y="79556"/>
                    <a:pt x="81909" y="76811"/>
                    <a:pt x="78527" y="76811"/>
                  </a:cubicBezTo>
                  <a:lnTo>
                    <a:pt x="54018" y="76811"/>
                  </a:lnTo>
                  <a:cubicBezTo>
                    <a:pt x="50636" y="76811"/>
                    <a:pt x="47891" y="79556"/>
                    <a:pt x="47891" y="82938"/>
                  </a:cubicBezTo>
                  <a:lnTo>
                    <a:pt x="47891" y="120927"/>
                  </a:lnTo>
                  <a:lnTo>
                    <a:pt x="29509" y="120927"/>
                  </a:lnTo>
                  <a:lnTo>
                    <a:pt x="29509" y="63331"/>
                  </a:lnTo>
                  <a:close/>
                  <a:moveTo>
                    <a:pt x="66272" y="0"/>
                  </a:moveTo>
                  <a:cubicBezTo>
                    <a:pt x="64851" y="0"/>
                    <a:pt x="63429" y="491"/>
                    <a:pt x="62277" y="1471"/>
                  </a:cubicBezTo>
                  <a:lnTo>
                    <a:pt x="2648" y="52547"/>
                  </a:lnTo>
                  <a:cubicBezTo>
                    <a:pt x="711" y="54214"/>
                    <a:pt x="1" y="56910"/>
                    <a:pt x="883" y="59312"/>
                  </a:cubicBezTo>
                  <a:cubicBezTo>
                    <a:pt x="1765" y="61714"/>
                    <a:pt x="4069" y="63331"/>
                    <a:pt x="6642" y="63331"/>
                  </a:cubicBezTo>
                  <a:lnTo>
                    <a:pt x="17255" y="63331"/>
                  </a:lnTo>
                  <a:lnTo>
                    <a:pt x="17255" y="127054"/>
                  </a:lnTo>
                  <a:cubicBezTo>
                    <a:pt x="17255" y="130436"/>
                    <a:pt x="20000" y="133181"/>
                    <a:pt x="23382" y="133181"/>
                  </a:cubicBezTo>
                  <a:lnTo>
                    <a:pt x="109163" y="133181"/>
                  </a:lnTo>
                  <a:cubicBezTo>
                    <a:pt x="112545" y="133181"/>
                    <a:pt x="115290" y="130436"/>
                    <a:pt x="115290" y="127054"/>
                  </a:cubicBezTo>
                  <a:lnTo>
                    <a:pt x="115290" y="63331"/>
                  </a:lnTo>
                  <a:lnTo>
                    <a:pt x="125902" y="63331"/>
                  </a:lnTo>
                  <a:cubicBezTo>
                    <a:pt x="128476" y="63331"/>
                    <a:pt x="130779" y="61714"/>
                    <a:pt x="131662" y="59312"/>
                  </a:cubicBezTo>
                  <a:cubicBezTo>
                    <a:pt x="132544" y="56910"/>
                    <a:pt x="131833" y="54214"/>
                    <a:pt x="129897" y="52547"/>
                  </a:cubicBezTo>
                  <a:lnTo>
                    <a:pt x="70267" y="1471"/>
                  </a:lnTo>
                  <a:cubicBezTo>
                    <a:pt x="69115" y="491"/>
                    <a:pt x="67694" y="0"/>
                    <a:pt x="66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1169175" y="575100"/>
              <a:ext cx="2334475" cy="4562350"/>
            </a:xfrm>
            <a:custGeom>
              <a:avLst/>
              <a:gdLst/>
              <a:ahLst/>
              <a:cxnLst/>
              <a:rect l="l" t="t" r="r" b="b"/>
              <a:pathLst>
                <a:path w="93379" h="182494" extrusionOk="0">
                  <a:moveTo>
                    <a:pt x="45856" y="46249"/>
                  </a:moveTo>
                  <a:cubicBezTo>
                    <a:pt x="49238" y="46249"/>
                    <a:pt x="51983" y="48994"/>
                    <a:pt x="51983" y="52376"/>
                  </a:cubicBezTo>
                  <a:cubicBezTo>
                    <a:pt x="51983" y="55758"/>
                    <a:pt x="49238" y="58503"/>
                    <a:pt x="45856" y="58503"/>
                  </a:cubicBezTo>
                  <a:cubicBezTo>
                    <a:pt x="42474" y="58503"/>
                    <a:pt x="39729" y="55758"/>
                    <a:pt x="39729" y="52376"/>
                  </a:cubicBezTo>
                  <a:cubicBezTo>
                    <a:pt x="39729" y="48994"/>
                    <a:pt x="42474" y="46249"/>
                    <a:pt x="45856" y="46249"/>
                  </a:cubicBezTo>
                  <a:close/>
                  <a:moveTo>
                    <a:pt x="45856" y="1"/>
                  </a:moveTo>
                  <a:cubicBezTo>
                    <a:pt x="42474" y="1"/>
                    <a:pt x="39729" y="2746"/>
                    <a:pt x="39729" y="6128"/>
                  </a:cubicBezTo>
                  <a:lnTo>
                    <a:pt x="39729" y="35048"/>
                  </a:lnTo>
                  <a:cubicBezTo>
                    <a:pt x="32597" y="37573"/>
                    <a:pt x="27475" y="44386"/>
                    <a:pt x="27475" y="52376"/>
                  </a:cubicBezTo>
                  <a:cubicBezTo>
                    <a:pt x="27475" y="53062"/>
                    <a:pt x="27524" y="53749"/>
                    <a:pt x="27597" y="54410"/>
                  </a:cubicBezTo>
                  <a:lnTo>
                    <a:pt x="3922" y="68111"/>
                  </a:lnTo>
                  <a:cubicBezTo>
                    <a:pt x="981" y="69802"/>
                    <a:pt x="0" y="73552"/>
                    <a:pt x="1691" y="76493"/>
                  </a:cubicBezTo>
                  <a:cubicBezTo>
                    <a:pt x="2819" y="78453"/>
                    <a:pt x="4877" y="79532"/>
                    <a:pt x="6985" y="79532"/>
                  </a:cubicBezTo>
                  <a:cubicBezTo>
                    <a:pt x="8039" y="79532"/>
                    <a:pt x="9093" y="79287"/>
                    <a:pt x="10049" y="78723"/>
                  </a:cubicBezTo>
                  <a:lnTo>
                    <a:pt x="32964" y="65464"/>
                  </a:lnTo>
                  <a:cubicBezTo>
                    <a:pt x="34876" y="67351"/>
                    <a:pt x="37180" y="68797"/>
                    <a:pt x="39729" y="69704"/>
                  </a:cubicBezTo>
                  <a:lnTo>
                    <a:pt x="39729" y="170239"/>
                  </a:lnTo>
                  <a:lnTo>
                    <a:pt x="24558" y="170239"/>
                  </a:lnTo>
                  <a:cubicBezTo>
                    <a:pt x="21176" y="170239"/>
                    <a:pt x="18431" y="172959"/>
                    <a:pt x="18431" y="176366"/>
                  </a:cubicBezTo>
                  <a:cubicBezTo>
                    <a:pt x="18431" y="179748"/>
                    <a:pt x="21176" y="182493"/>
                    <a:pt x="24558" y="182493"/>
                  </a:cubicBezTo>
                  <a:lnTo>
                    <a:pt x="67154" y="182493"/>
                  </a:lnTo>
                  <a:cubicBezTo>
                    <a:pt x="70536" y="182493"/>
                    <a:pt x="73281" y="179748"/>
                    <a:pt x="73281" y="176366"/>
                  </a:cubicBezTo>
                  <a:cubicBezTo>
                    <a:pt x="73281" y="172959"/>
                    <a:pt x="70536" y="170239"/>
                    <a:pt x="67154" y="170239"/>
                  </a:cubicBezTo>
                  <a:lnTo>
                    <a:pt x="51983" y="170239"/>
                  </a:lnTo>
                  <a:lnTo>
                    <a:pt x="51983" y="69704"/>
                  </a:lnTo>
                  <a:cubicBezTo>
                    <a:pt x="54655" y="68772"/>
                    <a:pt x="57057" y="67204"/>
                    <a:pt x="58993" y="65219"/>
                  </a:cubicBezTo>
                  <a:lnTo>
                    <a:pt x="83428" y="78772"/>
                  </a:lnTo>
                  <a:cubicBezTo>
                    <a:pt x="84359" y="79311"/>
                    <a:pt x="85389" y="79556"/>
                    <a:pt x="86394" y="79556"/>
                  </a:cubicBezTo>
                  <a:cubicBezTo>
                    <a:pt x="88526" y="79556"/>
                    <a:pt x="90634" y="78404"/>
                    <a:pt x="91737" y="76395"/>
                  </a:cubicBezTo>
                  <a:cubicBezTo>
                    <a:pt x="93379" y="73429"/>
                    <a:pt x="92325" y="69704"/>
                    <a:pt x="89359" y="68062"/>
                  </a:cubicBezTo>
                  <a:lnTo>
                    <a:pt x="64164" y="54092"/>
                  </a:lnTo>
                  <a:cubicBezTo>
                    <a:pt x="64213" y="53528"/>
                    <a:pt x="64238" y="52964"/>
                    <a:pt x="64238" y="52376"/>
                  </a:cubicBezTo>
                  <a:cubicBezTo>
                    <a:pt x="64238" y="44386"/>
                    <a:pt x="59115" y="37573"/>
                    <a:pt x="51983" y="35048"/>
                  </a:cubicBezTo>
                  <a:lnTo>
                    <a:pt x="51983" y="6128"/>
                  </a:lnTo>
                  <a:cubicBezTo>
                    <a:pt x="51983" y="2746"/>
                    <a:pt x="49238" y="1"/>
                    <a:pt x="45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51"/>
          <p:cNvSpPr/>
          <p:nvPr/>
        </p:nvSpPr>
        <p:spPr>
          <a:xfrm>
            <a:off x="2374108" y="1814389"/>
            <a:ext cx="473284" cy="470964"/>
          </a:xfrm>
          <a:custGeom>
            <a:avLst/>
            <a:gdLst/>
            <a:ahLst/>
            <a:cxnLst/>
            <a:rect l="l" t="t" r="r" b="b"/>
            <a:pathLst>
              <a:path w="210115" h="209085" extrusionOk="0">
                <a:moveTo>
                  <a:pt x="114628" y="12254"/>
                </a:moveTo>
                <a:lnTo>
                  <a:pt x="127790" y="34704"/>
                </a:lnTo>
                <a:lnTo>
                  <a:pt x="82277" y="34704"/>
                </a:lnTo>
                <a:lnTo>
                  <a:pt x="95438" y="12254"/>
                </a:lnTo>
                <a:close/>
                <a:moveTo>
                  <a:pt x="124996" y="46959"/>
                </a:moveTo>
                <a:lnTo>
                  <a:pt x="104384" y="67571"/>
                </a:lnTo>
                <a:lnTo>
                  <a:pt x="83747" y="46959"/>
                </a:lnTo>
                <a:close/>
                <a:moveTo>
                  <a:pt x="65464" y="52816"/>
                </a:moveTo>
                <a:lnTo>
                  <a:pt x="65464" y="69433"/>
                </a:lnTo>
                <a:lnTo>
                  <a:pt x="32426" y="69433"/>
                </a:lnTo>
                <a:lnTo>
                  <a:pt x="65464" y="52816"/>
                </a:lnTo>
                <a:close/>
                <a:moveTo>
                  <a:pt x="144676" y="52816"/>
                </a:moveTo>
                <a:lnTo>
                  <a:pt x="177689" y="69433"/>
                </a:lnTo>
                <a:lnTo>
                  <a:pt x="144676" y="69433"/>
                </a:lnTo>
                <a:lnTo>
                  <a:pt x="144676" y="52816"/>
                </a:lnTo>
                <a:close/>
                <a:moveTo>
                  <a:pt x="77718" y="58233"/>
                </a:moveTo>
                <a:lnTo>
                  <a:pt x="95708" y="76247"/>
                </a:lnTo>
                <a:lnTo>
                  <a:pt x="77718" y="94261"/>
                </a:lnTo>
                <a:lnTo>
                  <a:pt x="77718" y="58233"/>
                </a:lnTo>
                <a:close/>
                <a:moveTo>
                  <a:pt x="132373" y="56909"/>
                </a:moveTo>
                <a:lnTo>
                  <a:pt x="132373" y="95584"/>
                </a:lnTo>
                <a:lnTo>
                  <a:pt x="113035" y="76247"/>
                </a:lnTo>
                <a:lnTo>
                  <a:pt x="132373" y="56909"/>
                </a:lnTo>
                <a:close/>
                <a:moveTo>
                  <a:pt x="104384" y="84898"/>
                </a:moveTo>
                <a:lnTo>
                  <a:pt x="122373" y="102912"/>
                </a:lnTo>
                <a:lnTo>
                  <a:pt x="86370" y="102912"/>
                </a:lnTo>
                <a:lnTo>
                  <a:pt x="104384" y="84898"/>
                </a:lnTo>
                <a:close/>
                <a:moveTo>
                  <a:pt x="129799" y="115167"/>
                </a:moveTo>
                <a:lnTo>
                  <a:pt x="104065" y="131539"/>
                </a:lnTo>
                <a:lnTo>
                  <a:pt x="78453" y="115167"/>
                </a:lnTo>
                <a:close/>
                <a:moveTo>
                  <a:pt x="72963" y="126196"/>
                </a:moveTo>
                <a:lnTo>
                  <a:pt x="92693" y="138818"/>
                </a:lnTo>
                <a:lnTo>
                  <a:pt x="63748" y="157224"/>
                </a:lnTo>
                <a:lnTo>
                  <a:pt x="72963" y="126196"/>
                </a:lnTo>
                <a:close/>
                <a:moveTo>
                  <a:pt x="136809" y="125240"/>
                </a:moveTo>
                <a:lnTo>
                  <a:pt x="146710" y="158817"/>
                </a:lnTo>
                <a:lnTo>
                  <a:pt x="115462" y="138818"/>
                </a:lnTo>
                <a:lnTo>
                  <a:pt x="136809" y="125240"/>
                </a:lnTo>
                <a:close/>
                <a:moveTo>
                  <a:pt x="104065" y="146072"/>
                </a:moveTo>
                <a:lnTo>
                  <a:pt x="149921" y="175434"/>
                </a:lnTo>
                <a:lnTo>
                  <a:pt x="104212" y="194869"/>
                </a:lnTo>
                <a:lnTo>
                  <a:pt x="58405" y="175311"/>
                </a:lnTo>
                <a:lnTo>
                  <a:pt x="58454" y="175140"/>
                </a:lnTo>
                <a:lnTo>
                  <a:pt x="104065" y="146072"/>
                </a:lnTo>
                <a:close/>
                <a:moveTo>
                  <a:pt x="91933" y="0"/>
                </a:moveTo>
                <a:cubicBezTo>
                  <a:pt x="89776" y="0"/>
                  <a:pt x="87767" y="1152"/>
                  <a:pt x="86664" y="3039"/>
                </a:cubicBezTo>
                <a:lnTo>
                  <a:pt x="66297" y="37744"/>
                </a:lnTo>
                <a:cubicBezTo>
                  <a:pt x="66076" y="38136"/>
                  <a:pt x="65880" y="38528"/>
                  <a:pt x="65758" y="38944"/>
                </a:cubicBezTo>
                <a:lnTo>
                  <a:pt x="3873" y="70071"/>
                </a:lnTo>
                <a:cubicBezTo>
                  <a:pt x="1324" y="71345"/>
                  <a:pt x="1" y="74213"/>
                  <a:pt x="663" y="76958"/>
                </a:cubicBezTo>
                <a:cubicBezTo>
                  <a:pt x="1324" y="79727"/>
                  <a:pt x="3775" y="81688"/>
                  <a:pt x="6618" y="81688"/>
                </a:cubicBezTo>
                <a:lnTo>
                  <a:pt x="65464" y="81688"/>
                </a:lnTo>
                <a:lnTo>
                  <a:pt x="65464" y="108451"/>
                </a:lnTo>
                <a:lnTo>
                  <a:pt x="37916" y="201217"/>
                </a:lnTo>
                <a:cubicBezTo>
                  <a:pt x="36960" y="204477"/>
                  <a:pt x="38798" y="207883"/>
                  <a:pt x="42058" y="208839"/>
                </a:cubicBezTo>
                <a:cubicBezTo>
                  <a:pt x="42646" y="209011"/>
                  <a:pt x="43210" y="209084"/>
                  <a:pt x="43798" y="209084"/>
                </a:cubicBezTo>
                <a:cubicBezTo>
                  <a:pt x="46445" y="209084"/>
                  <a:pt x="48871" y="207369"/>
                  <a:pt x="49680" y="204722"/>
                </a:cubicBezTo>
                <a:lnTo>
                  <a:pt x="54876" y="187124"/>
                </a:lnTo>
                <a:lnTo>
                  <a:pt x="101835" y="207173"/>
                </a:lnTo>
                <a:cubicBezTo>
                  <a:pt x="102619" y="207516"/>
                  <a:pt x="103428" y="207663"/>
                  <a:pt x="104237" y="207663"/>
                </a:cubicBezTo>
                <a:cubicBezTo>
                  <a:pt x="105291" y="207663"/>
                  <a:pt x="106320" y="207393"/>
                  <a:pt x="107227" y="206903"/>
                </a:cubicBezTo>
                <a:lnTo>
                  <a:pt x="154896" y="186610"/>
                </a:lnTo>
                <a:lnTo>
                  <a:pt x="160239" y="204697"/>
                </a:lnTo>
                <a:cubicBezTo>
                  <a:pt x="161023" y="207369"/>
                  <a:pt x="163450" y="209084"/>
                  <a:pt x="166097" y="209084"/>
                </a:cubicBezTo>
                <a:cubicBezTo>
                  <a:pt x="166685" y="209084"/>
                  <a:pt x="167273" y="209011"/>
                  <a:pt x="167837" y="208839"/>
                </a:cubicBezTo>
                <a:cubicBezTo>
                  <a:pt x="171097" y="207883"/>
                  <a:pt x="172935" y="204477"/>
                  <a:pt x="171979" y="201242"/>
                </a:cubicBezTo>
                <a:lnTo>
                  <a:pt x="144627" y="108451"/>
                </a:lnTo>
                <a:lnTo>
                  <a:pt x="144627" y="81688"/>
                </a:lnTo>
                <a:lnTo>
                  <a:pt x="203497" y="81688"/>
                </a:lnTo>
                <a:cubicBezTo>
                  <a:pt x="206340" y="81688"/>
                  <a:pt x="208816" y="79727"/>
                  <a:pt x="209477" y="76958"/>
                </a:cubicBezTo>
                <a:cubicBezTo>
                  <a:pt x="210115" y="74213"/>
                  <a:pt x="208791" y="71345"/>
                  <a:pt x="206267" y="70071"/>
                </a:cubicBezTo>
                <a:lnTo>
                  <a:pt x="144308" y="38920"/>
                </a:lnTo>
                <a:cubicBezTo>
                  <a:pt x="144186" y="38503"/>
                  <a:pt x="143990" y="38111"/>
                  <a:pt x="143769" y="37744"/>
                </a:cubicBezTo>
                <a:lnTo>
                  <a:pt x="123427" y="3039"/>
                </a:lnTo>
                <a:cubicBezTo>
                  <a:pt x="122324" y="1152"/>
                  <a:pt x="120314" y="0"/>
                  <a:pt x="118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U Energy Strategy Business Meeting by Slidesgo">
  <a:themeElements>
    <a:clrScheme name="Simple Light">
      <a:dk1>
        <a:srgbClr val="FFFFFF"/>
      </a:dk1>
      <a:lt1>
        <a:srgbClr val="080C14"/>
      </a:lt1>
      <a:dk2>
        <a:srgbClr val="E15176"/>
      </a:dk2>
      <a:lt2>
        <a:srgbClr val="4FB4DF"/>
      </a:lt2>
      <a:accent1>
        <a:srgbClr val="4C2362"/>
      </a:accent1>
      <a:accent2>
        <a:srgbClr val="83D0F4"/>
      </a:accent2>
      <a:accent3>
        <a:srgbClr val="8F3A89"/>
      </a:accent3>
      <a:accent4>
        <a:srgbClr val="90898F"/>
      </a:accent4>
      <a:accent5>
        <a:srgbClr val="2E3D91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395</Words>
  <Application>Microsoft Macintosh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Condensed Light</vt:lpstr>
      <vt:lpstr>Be Vietnam</vt:lpstr>
      <vt:lpstr>DM Sans</vt:lpstr>
      <vt:lpstr>Arial</vt:lpstr>
      <vt:lpstr>EU Energy Strategy Business Meeting by Slidesgo</vt:lpstr>
      <vt:lpstr>Improving Energy Demand Forecast</vt:lpstr>
      <vt:lpstr>About the Team</vt:lpstr>
      <vt:lpstr>ABOUT THE TEAM</vt:lpstr>
      <vt:lpstr>Who are we?</vt:lpstr>
      <vt:lpstr>About the Team</vt:lpstr>
      <vt:lpstr>TABLE OF CONTENTS</vt:lpstr>
      <vt:lpstr>INTRODUCTION</vt:lpstr>
      <vt:lpstr>CHALLENGES</vt:lpstr>
      <vt:lpstr>OUR OBJECTIVES</vt:lpstr>
      <vt:lpstr>MEETING OBJECTIVES</vt:lpstr>
      <vt:lpstr>— Paul Saffo Technology Forecaster, Silicon Valley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– Demand Forecasting</dc:title>
  <cp:lastModifiedBy>Patrice Santiago</cp:lastModifiedBy>
  <cp:revision>7</cp:revision>
  <dcterms:modified xsi:type="dcterms:W3CDTF">2022-04-03T11:20:25Z</dcterms:modified>
</cp:coreProperties>
</file>