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BAAE-91CB-4FB2-84A5-36AD07CB8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96D2C-4623-4511-B9C2-650F6E671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7127-5E89-4882-B7E4-B75A025E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8A40-5749-4E51-9076-2A7BB5A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1FDF-58A8-47A4-9581-C235C2C8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69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A3D4-BD0F-4270-905A-FB4D3B37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2F55C-249E-4F8B-B7EB-F2666DA95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CD9D-A8CC-4FD6-AFA8-74E49F3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661D-25D5-41FF-BD3B-189A2BB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79BB-C1E0-41B1-8DFA-3E89363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95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B7EF1-2495-454F-85F2-04483F54B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2FDB4-3928-4EF6-834E-EADBAE2E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B11C-2A2F-4793-B4B4-54130A3E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787C-8326-45C9-B1ED-50CBB666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FB63-227C-43EB-90B0-855AA5B1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48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3A81-4E6E-4D58-A51A-3D7C29E7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3C6C-7EB5-4131-9937-BCA399B6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A7DC-D44D-4897-BA1E-9ACD851A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2C2E-9050-4BED-8652-A416EAF7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A820-4254-4976-BB29-BEEDF9B1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0010-A88E-4A80-AD7F-D5849B05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45E0-6D88-4F77-A297-38F01F0D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FFAC-5D66-4A6B-9BC4-20F8A298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37C1-FE85-4C41-A65F-634C5680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E0DB-60CF-48CF-99BD-DDBFE983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F3FC-C1EC-4040-BF14-6AF9D2FE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B25B-669A-401A-8800-2FF52AC07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C64D2-FB65-43ED-9671-DA7FEFF1A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09F0-5651-43F8-AC34-E244C5D5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48BE-D432-4E0F-A140-CF982E0D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D2BCC-1D97-4E38-864F-BC85FBBE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1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205B-BE9E-48F4-B959-C3AE5FCE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14894-ED0C-4142-BAB9-51E03DCC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73443-3842-4C0F-AE32-BB149978E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F61A0-E620-4BE3-87D3-5E425509E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A6A19-B8B2-4797-8AA1-0FC00B65F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83DDD-903F-46DA-94D3-029F2236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3A44F-70CF-432B-9384-B30D296D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38BA6-4254-406C-87CD-8346BEC0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78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F991-400A-43C5-A0B8-C1B7AD7D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68352-95D1-45FD-A86B-76055883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7BD82-13FF-43DE-AC23-87BC87F3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9ADAF-F65E-4791-8359-6D5CF7F5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2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B2BB8-B0A5-4B51-8DF8-199A2781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31A54-FDB1-4F5E-B08A-B72F5C2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0381F-F36E-4979-9925-E8A5453C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7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9D6A-1BAB-471C-B513-47CE9229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E323-7BD9-4A59-B5F0-7E63B4C5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812BA-F09A-4692-8B9F-0609F590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94063-8198-4F94-A99D-3864C68D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0C24-371D-4471-84D3-7069373F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F0F8-3C6B-4784-AC3E-21951FBA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1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A930-2A1E-4D56-B166-C0249C46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79810-E5B9-4438-89CF-EF15BA938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4766A-BCCB-4F97-8089-63D4C0D8A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03630-3D9C-445D-9B3F-4717E8A8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FF444-7E37-4204-9228-5DB9DF69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3FD7-362B-4904-9A87-2187050D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2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F76E4-4228-4D02-9907-9316B7D5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586E-64D9-4056-BD9F-F2843B96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BDF2-B3CA-43F2-80DA-C47BE9279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F59E-A251-4C8F-A8CD-5721E39A066E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991C-BE2F-4448-AA66-87B567BDC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FFFD-27D7-4087-B20A-6CBF78E13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58CF-C723-476A-BEDD-B5A454093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6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933C3B-C280-466D-A695-3820E068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41" y="1278360"/>
            <a:ext cx="4575757" cy="464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F6BEA-86AC-4457-895B-718D37963FF1}"/>
              </a:ext>
            </a:extLst>
          </p:cNvPr>
          <p:cNvSpPr/>
          <p:nvPr/>
        </p:nvSpPr>
        <p:spPr>
          <a:xfrm>
            <a:off x="12583" y="0"/>
            <a:ext cx="472300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CDBE-AFA8-43D2-9C5C-A9773A537A1C}"/>
              </a:ext>
            </a:extLst>
          </p:cNvPr>
          <p:cNvSpPr txBox="1"/>
          <p:nvPr/>
        </p:nvSpPr>
        <p:spPr>
          <a:xfrm>
            <a:off x="5394121" y="456131"/>
            <a:ext cx="618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Bahnschrift SemiBold Condensed" panose="020B0502040204020203" pitchFamily="34" charset="0"/>
              </a:rPr>
              <a:t>Data Set 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5448C-F5F8-4681-8D5A-FCEC45320933}"/>
              </a:ext>
            </a:extLst>
          </p:cNvPr>
          <p:cNvSpPr txBox="1"/>
          <p:nvPr/>
        </p:nvSpPr>
        <p:spPr>
          <a:xfrm>
            <a:off x="9817916" y="1168838"/>
            <a:ext cx="1878676" cy="3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Bahnschrift SemiBold Condensed" panose="020B0502040204020203" pitchFamily="34" charset="0"/>
              </a:rPr>
              <a:t>Positive Correlation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23732-A261-4FEF-9C2A-F4B47B167815}"/>
              </a:ext>
            </a:extLst>
          </p:cNvPr>
          <p:cNvSpPr txBox="1"/>
          <p:nvPr/>
        </p:nvSpPr>
        <p:spPr>
          <a:xfrm>
            <a:off x="9817916" y="5432806"/>
            <a:ext cx="1878676" cy="3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Bahnschrift SemiBold Condensed" panose="020B0502040204020203" pitchFamily="34" charset="0"/>
              </a:rPr>
              <a:t>Negative 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ECBB-03CD-4AF8-A587-99E9D7B46020}"/>
              </a:ext>
            </a:extLst>
          </p:cNvPr>
          <p:cNvSpPr txBox="1"/>
          <p:nvPr/>
        </p:nvSpPr>
        <p:spPr>
          <a:xfrm>
            <a:off x="9758024" y="3300822"/>
            <a:ext cx="1878676" cy="3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Bahnschrift SemiBold Condensed" panose="020B0502040204020203" pitchFamily="34" charset="0"/>
              </a:rPr>
              <a:t>No Relationship</a:t>
            </a:r>
          </a:p>
        </p:txBody>
      </p:sp>
    </p:spTree>
    <p:extLst>
      <p:ext uri="{BB962C8B-B14F-4D97-AF65-F5344CB8AC3E}">
        <p14:creationId xmlns:p14="http://schemas.microsoft.com/office/powerpoint/2010/main" val="345417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34A43-EB32-4299-90CD-DBADDDD07C9F}"/>
              </a:ext>
            </a:extLst>
          </p:cNvPr>
          <p:cNvSpPr/>
          <p:nvPr/>
        </p:nvSpPr>
        <p:spPr>
          <a:xfrm>
            <a:off x="12583" y="0"/>
            <a:ext cx="472300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8D62E-D9CF-4B3C-810B-66CBDE4F4D94}"/>
              </a:ext>
            </a:extLst>
          </p:cNvPr>
          <p:cNvSpPr txBox="1"/>
          <p:nvPr/>
        </p:nvSpPr>
        <p:spPr>
          <a:xfrm>
            <a:off x="5014314" y="125458"/>
            <a:ext cx="682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Bahnschrift SemiBold Condensed" panose="020B0502040204020203" pitchFamily="34" charset="0"/>
              </a:rPr>
              <a:t>Relationship Between Temperature and Demand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7EAF92-19F3-4CCB-8DD4-106BF8EA1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43" y="1525172"/>
            <a:ext cx="7090773" cy="2508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A9289-3EEF-4873-A837-AAF18EE33E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43" y="4232909"/>
            <a:ext cx="7090773" cy="19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8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A9E19-5345-42D6-8FC2-742638EDFFE2}"/>
              </a:ext>
            </a:extLst>
          </p:cNvPr>
          <p:cNvSpPr/>
          <p:nvPr/>
        </p:nvSpPr>
        <p:spPr>
          <a:xfrm>
            <a:off x="12583" y="0"/>
            <a:ext cx="472300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DA5CA-2B61-4EEC-9EB8-DFB0A89EE03B}"/>
              </a:ext>
            </a:extLst>
          </p:cNvPr>
          <p:cNvSpPr txBox="1"/>
          <p:nvPr/>
        </p:nvSpPr>
        <p:spPr>
          <a:xfrm>
            <a:off x="5031092" y="192568"/>
            <a:ext cx="618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Bahnschrift SemiBold Condensed" panose="020B0502040204020203" pitchFamily="34" charset="0"/>
              </a:rPr>
              <a:t>Relationship Between PV and Demand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D40DAC4-4F31-4AD4-A09D-327B1A70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957263"/>
            <a:ext cx="7003728" cy="2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7144E8-8D9F-43CE-A051-EF77EA8B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3806294"/>
            <a:ext cx="7003728" cy="270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1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Rahul Kumar</cp:lastModifiedBy>
  <cp:revision>1</cp:revision>
  <dcterms:created xsi:type="dcterms:W3CDTF">2022-04-12T05:57:32Z</dcterms:created>
  <dcterms:modified xsi:type="dcterms:W3CDTF">2022-04-12T06:32:32Z</dcterms:modified>
</cp:coreProperties>
</file>