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9717847769034E-2"/>
          <c:y val="0.23593430118110237"/>
          <c:w val="0.9088469488188976"/>
          <c:h val="0.68998203740157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MDC with Kmeans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Strawberry</c:v>
                </c:pt>
                <c:pt idx="1">
                  <c:v>Potato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80.88</c:v>
                </c:pt>
                <c:pt idx="1">
                  <c:v>79.7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MDC with proposed algorithm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Strawberry</c:v>
                </c:pt>
                <c:pt idx="1">
                  <c:v>Potato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84.11</c:v>
                </c:pt>
                <c:pt idx="1">
                  <c:v>79.709999999999994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654368"/>
        <c:axId val="-555653280"/>
      </c:barChart>
      <c:catAx>
        <c:axId val="-55565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5653280"/>
        <c:crosses val="autoZero"/>
        <c:auto val="1"/>
        <c:lblAlgn val="ctr"/>
        <c:lblOffset val="100"/>
        <c:noMultiLvlLbl val="0"/>
      </c:catAx>
      <c:valAx>
        <c:axId val="-55565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565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9275362318840585E-2"/>
          <c:y val="0.18143758514054709"/>
          <c:w val="0.88627731575687863"/>
          <c:h val="7.69665879504342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76F4-371D-4B9A-B1C8-CC297CDFE601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6B2EDB-6719-4AD3-8990-430833CEED60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Image Acquisition</a:t>
          </a:r>
          <a:endParaRPr lang="en-IN" dirty="0">
            <a:solidFill>
              <a:schemeClr val="tx1"/>
            </a:solidFill>
          </a:endParaRPr>
        </a:p>
      </dgm:t>
    </dgm:pt>
    <dgm:pt modelId="{FEBA145F-2777-47C6-B1C7-3E8E16CE3560}" type="parTrans" cxnId="{8A290115-46DE-43D4-8219-B27BBCDA2499}">
      <dgm:prSet/>
      <dgm:spPr/>
      <dgm:t>
        <a:bodyPr/>
        <a:lstStyle/>
        <a:p>
          <a:endParaRPr lang="en-IN"/>
        </a:p>
      </dgm:t>
    </dgm:pt>
    <dgm:pt modelId="{A1EDDE7F-8BD6-4411-9C88-FF55E0C40DB4}" type="sibTrans" cxnId="{8A290115-46DE-43D4-8219-B27BBCDA2499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0B7BB181-341E-42D1-A1AC-F6E3CEDCAC01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Image smoothing</a:t>
          </a:r>
          <a:endParaRPr lang="en-IN" dirty="0">
            <a:solidFill>
              <a:schemeClr val="tx1"/>
            </a:solidFill>
          </a:endParaRPr>
        </a:p>
      </dgm:t>
    </dgm:pt>
    <dgm:pt modelId="{4C5AD755-0C21-4465-855B-D3282EFC0D95}" type="parTrans" cxnId="{70D98FA8-5B14-4F7F-9250-6D1BE456AB00}">
      <dgm:prSet/>
      <dgm:spPr/>
      <dgm:t>
        <a:bodyPr/>
        <a:lstStyle/>
        <a:p>
          <a:endParaRPr lang="en-IN"/>
        </a:p>
      </dgm:t>
    </dgm:pt>
    <dgm:pt modelId="{172E4D34-CC4F-4957-822B-CCFD8884EFA1}" type="sibTrans" cxnId="{70D98FA8-5B14-4F7F-9250-6D1BE456AB00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EAEA6F35-05C7-4406-82D9-6170904CA867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Contrast Enhancement</a:t>
          </a:r>
          <a:endParaRPr lang="en-IN" dirty="0">
            <a:solidFill>
              <a:schemeClr val="tx1"/>
            </a:solidFill>
          </a:endParaRPr>
        </a:p>
      </dgm:t>
    </dgm:pt>
    <dgm:pt modelId="{65BDE24F-7B5D-4E96-8CD8-E03615B76188}" type="parTrans" cxnId="{A2E9A861-EC92-4F22-8A98-31FBA7D2226B}">
      <dgm:prSet/>
      <dgm:spPr/>
      <dgm:t>
        <a:bodyPr/>
        <a:lstStyle/>
        <a:p>
          <a:endParaRPr lang="en-IN"/>
        </a:p>
      </dgm:t>
    </dgm:pt>
    <dgm:pt modelId="{1744C8CC-0C09-4C66-A174-858675237688}" type="sibTrans" cxnId="{A2E9A861-EC92-4F22-8A98-31FBA7D2226B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DB4AA447-7D89-4B61-9DA1-18A4F64C4803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Calculate Co-occurrence matrices of HSI</a:t>
          </a:r>
          <a:endParaRPr lang="en-IN" dirty="0">
            <a:solidFill>
              <a:schemeClr val="tx1"/>
            </a:solidFill>
          </a:endParaRPr>
        </a:p>
      </dgm:t>
    </dgm:pt>
    <dgm:pt modelId="{8663EF11-92C9-4399-AAC4-524AB3887EDB}" type="parTrans" cxnId="{F6FFCAF1-E287-4927-90D6-F52A20765F4E}">
      <dgm:prSet/>
      <dgm:spPr/>
      <dgm:t>
        <a:bodyPr/>
        <a:lstStyle/>
        <a:p>
          <a:endParaRPr lang="en-IN"/>
        </a:p>
      </dgm:t>
    </dgm:pt>
    <dgm:pt modelId="{9E06AFEA-0841-4063-8A5A-0B055009D668}" type="sibTrans" cxnId="{F6FFCAF1-E287-4927-90D6-F52A20765F4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18AB145A-25C7-4B4B-A6CC-79F03B704F24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Obtain important segments </a:t>
          </a:r>
          <a:endParaRPr lang="en-IN" dirty="0">
            <a:solidFill>
              <a:schemeClr val="tx1"/>
            </a:solidFill>
          </a:endParaRPr>
        </a:p>
      </dgm:t>
    </dgm:pt>
    <dgm:pt modelId="{D3A9EC32-56CE-4067-A1A8-CC7EEF09743E}" type="parTrans" cxnId="{3DFC601F-2E8C-4D35-A423-582CF91DFD8B}">
      <dgm:prSet/>
      <dgm:spPr/>
      <dgm:t>
        <a:bodyPr/>
        <a:lstStyle/>
        <a:p>
          <a:endParaRPr lang="en-IN"/>
        </a:p>
      </dgm:t>
    </dgm:pt>
    <dgm:pt modelId="{A0A2C9C9-12ED-4E83-8270-193445DAB08C}" type="sibTrans" cxnId="{3DFC601F-2E8C-4D35-A423-582CF91DFD8B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B5DF1565-CD1F-4B8F-89D5-CD952F46156E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Segment using Genetic Algorithm</a:t>
          </a:r>
          <a:endParaRPr lang="en-IN" dirty="0">
            <a:solidFill>
              <a:schemeClr val="tx1"/>
            </a:solidFill>
          </a:endParaRPr>
        </a:p>
      </dgm:t>
    </dgm:pt>
    <dgm:pt modelId="{BF467C7D-23EC-42B1-8CE2-75E7E6B9C5F5}" type="parTrans" cxnId="{388F2720-8F3A-48C5-BA01-85B8094CE14F}">
      <dgm:prSet/>
      <dgm:spPr/>
      <dgm:t>
        <a:bodyPr/>
        <a:lstStyle/>
        <a:p>
          <a:endParaRPr lang="en-IN"/>
        </a:p>
      </dgm:t>
    </dgm:pt>
    <dgm:pt modelId="{ED70E040-E902-4410-954D-59A6C0758ADF}" type="sibTrans" cxnId="{388F2720-8F3A-48C5-BA01-85B8094CE14F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CCBA225E-1402-4453-9682-CC7BF3F07E4E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Calculate texture features</a:t>
          </a:r>
          <a:endParaRPr lang="en-IN" dirty="0">
            <a:solidFill>
              <a:schemeClr val="tx1"/>
            </a:solidFill>
          </a:endParaRPr>
        </a:p>
      </dgm:t>
    </dgm:pt>
    <dgm:pt modelId="{651C7272-B2C0-4976-A81A-7FDD61F7B298}" type="parTrans" cxnId="{DC54FAFC-0776-487D-9FEB-F26CFBB99ABA}">
      <dgm:prSet/>
      <dgm:spPr/>
      <dgm:t>
        <a:bodyPr/>
        <a:lstStyle/>
        <a:p>
          <a:endParaRPr lang="en-IN"/>
        </a:p>
      </dgm:t>
    </dgm:pt>
    <dgm:pt modelId="{022E37F4-2253-406F-A6A6-78BD81893059}" type="sibTrans" cxnId="{DC54FAFC-0776-487D-9FEB-F26CFBB99ABA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6FFF5629-B4D7-4F8C-97B4-B09594D8B5BD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Classify using KNN &amp; SVM</a:t>
          </a:r>
          <a:endParaRPr lang="en-IN" dirty="0">
            <a:solidFill>
              <a:schemeClr val="tx1"/>
            </a:solidFill>
          </a:endParaRPr>
        </a:p>
      </dgm:t>
    </dgm:pt>
    <dgm:pt modelId="{100095E4-07D3-4107-B0A4-374C8D233F03}" type="parTrans" cxnId="{407FBB01-316C-4AE5-ACEF-148F5EF4CF6E}">
      <dgm:prSet/>
      <dgm:spPr/>
      <dgm:t>
        <a:bodyPr/>
        <a:lstStyle/>
        <a:p>
          <a:endParaRPr lang="en-IN"/>
        </a:p>
      </dgm:t>
    </dgm:pt>
    <dgm:pt modelId="{9D79A1DA-3437-4900-BC8F-38B69F08217E}" type="sibTrans" cxnId="{407FBB01-316C-4AE5-ACEF-148F5EF4CF6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88E6665C-0FA0-4114-A016-17B7B6984A81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90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Analyse the results</a:t>
          </a:r>
          <a:endParaRPr lang="en-IN" dirty="0">
            <a:solidFill>
              <a:schemeClr val="tx1"/>
            </a:solidFill>
          </a:endParaRPr>
        </a:p>
      </dgm:t>
    </dgm:pt>
    <dgm:pt modelId="{2839C273-7AB4-4489-9DAF-6D1533784DA8}" type="parTrans" cxnId="{186953EC-06A0-4297-8897-30481A598D71}">
      <dgm:prSet/>
      <dgm:spPr/>
      <dgm:t>
        <a:bodyPr/>
        <a:lstStyle/>
        <a:p>
          <a:endParaRPr lang="en-IN"/>
        </a:p>
      </dgm:t>
    </dgm:pt>
    <dgm:pt modelId="{B0D27F07-4F9B-42ED-AA5B-301F6083FBB2}" type="sibTrans" cxnId="{186953EC-06A0-4297-8897-30481A598D71}">
      <dgm:prSet/>
      <dgm:spPr/>
      <dgm:t>
        <a:bodyPr/>
        <a:lstStyle/>
        <a:p>
          <a:endParaRPr lang="en-IN"/>
        </a:p>
      </dgm:t>
    </dgm:pt>
    <dgm:pt modelId="{4042E314-9751-46AA-A9F6-3C6EB4BF6721}" type="pres">
      <dgm:prSet presAssocID="{169376F4-371D-4B9A-B1C8-CC297CDFE60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F06D20EE-832F-4B47-BB92-A04863C1E154}" type="pres">
      <dgm:prSet presAssocID="{296B2EDB-6719-4AD3-8990-430833CEED60}" presName="compNode" presStyleCnt="0"/>
      <dgm:spPr/>
    </dgm:pt>
    <dgm:pt modelId="{6E34FF21-BD25-43BE-A0A1-EFE925ACCA10}" type="pres">
      <dgm:prSet presAssocID="{296B2EDB-6719-4AD3-8990-430833CEED60}" presName="dummyConnPt" presStyleCnt="0"/>
      <dgm:spPr/>
    </dgm:pt>
    <dgm:pt modelId="{66CCC6CB-528C-4B5F-8C75-CF35EE11E6AD}" type="pres">
      <dgm:prSet presAssocID="{296B2EDB-6719-4AD3-8990-430833CEED60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8FF90D-5C6B-4536-9C17-298C5D3627B0}" type="pres">
      <dgm:prSet presAssocID="{A1EDDE7F-8BD6-4411-9C88-FF55E0C40DB4}" presName="sibTrans" presStyleLbl="bgSibTrans2D1" presStyleIdx="0" presStyleCnt="8" custLinFactNeighborY="3"/>
      <dgm:spPr/>
      <dgm:t>
        <a:bodyPr/>
        <a:lstStyle/>
        <a:p>
          <a:endParaRPr lang="en-IN"/>
        </a:p>
      </dgm:t>
    </dgm:pt>
    <dgm:pt modelId="{7612F836-7E59-46D0-AA5A-E06DC55191F6}" type="pres">
      <dgm:prSet presAssocID="{0B7BB181-341E-42D1-A1AC-F6E3CEDCAC01}" presName="compNode" presStyleCnt="0"/>
      <dgm:spPr/>
    </dgm:pt>
    <dgm:pt modelId="{7352DA4E-0F9D-4D34-8ED5-519ADBEA2045}" type="pres">
      <dgm:prSet presAssocID="{0B7BB181-341E-42D1-A1AC-F6E3CEDCAC01}" presName="dummyConnPt" presStyleCnt="0"/>
      <dgm:spPr/>
    </dgm:pt>
    <dgm:pt modelId="{D8CEC8B1-EFF4-4D0B-8AC2-BF4A778ADF76}" type="pres">
      <dgm:prSet presAssocID="{0B7BB181-341E-42D1-A1AC-F6E3CEDCAC0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30134C-07F4-4D4D-9905-F72908D23B7F}" type="pres">
      <dgm:prSet presAssocID="{172E4D34-CC4F-4957-822B-CCFD8884EFA1}" presName="sibTrans" presStyleLbl="bgSibTrans2D1" presStyleIdx="1" presStyleCnt="8" custLinFactNeighborY="2"/>
      <dgm:spPr/>
      <dgm:t>
        <a:bodyPr/>
        <a:lstStyle/>
        <a:p>
          <a:endParaRPr lang="en-IN"/>
        </a:p>
      </dgm:t>
    </dgm:pt>
    <dgm:pt modelId="{2164DE04-8249-4DD1-BB05-DCFD47FF128F}" type="pres">
      <dgm:prSet presAssocID="{EAEA6F35-05C7-4406-82D9-6170904CA867}" presName="compNode" presStyleCnt="0"/>
      <dgm:spPr/>
    </dgm:pt>
    <dgm:pt modelId="{D07D6488-A8C3-4696-870F-95227AF5BE17}" type="pres">
      <dgm:prSet presAssocID="{EAEA6F35-05C7-4406-82D9-6170904CA867}" presName="dummyConnPt" presStyleCnt="0"/>
      <dgm:spPr/>
    </dgm:pt>
    <dgm:pt modelId="{E885B11B-7E95-4290-98DE-339202E16A17}" type="pres">
      <dgm:prSet presAssocID="{EAEA6F35-05C7-4406-82D9-6170904CA8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8E255C-CEDC-4B72-9567-729EF8B70116}" type="pres">
      <dgm:prSet presAssocID="{1744C8CC-0C09-4C66-A174-858675237688}" presName="sibTrans" presStyleLbl="bgSibTrans2D1" presStyleIdx="2" presStyleCnt="8" custLinFactNeighborY="1"/>
      <dgm:spPr/>
      <dgm:t>
        <a:bodyPr/>
        <a:lstStyle/>
        <a:p>
          <a:endParaRPr lang="en-IN"/>
        </a:p>
      </dgm:t>
    </dgm:pt>
    <dgm:pt modelId="{FDFDA460-5D81-4866-B453-3B6438DD2386}" type="pres">
      <dgm:prSet presAssocID="{DB4AA447-7D89-4B61-9DA1-18A4F64C4803}" presName="compNode" presStyleCnt="0"/>
      <dgm:spPr/>
    </dgm:pt>
    <dgm:pt modelId="{76A1229C-A73C-4D56-852D-761EDE74CAED}" type="pres">
      <dgm:prSet presAssocID="{DB4AA447-7D89-4B61-9DA1-18A4F64C4803}" presName="dummyConnPt" presStyleCnt="0"/>
      <dgm:spPr/>
    </dgm:pt>
    <dgm:pt modelId="{EDB13D99-EFC4-42FF-960E-F67E6B772AE0}" type="pres">
      <dgm:prSet presAssocID="{DB4AA447-7D89-4B61-9DA1-18A4F64C48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75D5D9-A6F1-449D-B09F-2FD58A05E2B1}" type="pres">
      <dgm:prSet presAssocID="{9E06AFEA-0841-4063-8A5A-0B055009D668}" presName="sibTrans" presStyleLbl="bgSibTrans2D1" presStyleIdx="3" presStyleCnt="8" custLinFactNeighborY="1"/>
      <dgm:spPr/>
      <dgm:t>
        <a:bodyPr/>
        <a:lstStyle/>
        <a:p>
          <a:endParaRPr lang="en-IN"/>
        </a:p>
      </dgm:t>
    </dgm:pt>
    <dgm:pt modelId="{FE047AA0-FDD2-4F2D-87E7-0E2F362DB1C8}" type="pres">
      <dgm:prSet presAssocID="{18AB145A-25C7-4B4B-A6CC-79F03B704F24}" presName="compNode" presStyleCnt="0"/>
      <dgm:spPr/>
    </dgm:pt>
    <dgm:pt modelId="{03616778-3E5C-497A-90A3-D863C7C5D5E7}" type="pres">
      <dgm:prSet presAssocID="{18AB145A-25C7-4B4B-A6CC-79F03B704F24}" presName="dummyConnPt" presStyleCnt="0"/>
      <dgm:spPr/>
    </dgm:pt>
    <dgm:pt modelId="{46D3161A-4161-4DA8-BE9E-1DEFF38D7C69}" type="pres">
      <dgm:prSet presAssocID="{18AB145A-25C7-4B4B-A6CC-79F03B704F2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0711C2-DF36-49E3-AB47-AC0017B9AFB5}" type="pres">
      <dgm:prSet presAssocID="{A0A2C9C9-12ED-4E83-8270-193445DAB08C}" presName="sibTrans" presStyleLbl="bgSibTrans2D1" presStyleIdx="4" presStyleCnt="8" custLinFactNeighborY="3"/>
      <dgm:spPr/>
      <dgm:t>
        <a:bodyPr/>
        <a:lstStyle/>
        <a:p>
          <a:endParaRPr lang="en-IN"/>
        </a:p>
      </dgm:t>
    </dgm:pt>
    <dgm:pt modelId="{39F2F87C-DC45-4497-9F17-21FFF096E402}" type="pres">
      <dgm:prSet presAssocID="{B5DF1565-CD1F-4B8F-89D5-CD952F46156E}" presName="compNode" presStyleCnt="0"/>
      <dgm:spPr/>
    </dgm:pt>
    <dgm:pt modelId="{4907F9B2-B54C-48C1-B0CB-41C2217B53C4}" type="pres">
      <dgm:prSet presAssocID="{B5DF1565-CD1F-4B8F-89D5-CD952F46156E}" presName="dummyConnPt" presStyleCnt="0"/>
      <dgm:spPr/>
    </dgm:pt>
    <dgm:pt modelId="{018D3F42-7ABB-4912-A792-01724BF4B367}" type="pres">
      <dgm:prSet presAssocID="{B5DF1565-CD1F-4B8F-89D5-CD952F46156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7B183A-0ADE-415A-BF42-350D2132D93D}" type="pres">
      <dgm:prSet presAssocID="{ED70E040-E902-4410-954D-59A6C0758ADF}" presName="sibTrans" presStyleLbl="bgSibTrans2D1" presStyleIdx="5" presStyleCnt="8" custLinFactNeighborY="2"/>
      <dgm:spPr/>
      <dgm:t>
        <a:bodyPr/>
        <a:lstStyle/>
        <a:p>
          <a:endParaRPr lang="en-IN"/>
        </a:p>
      </dgm:t>
    </dgm:pt>
    <dgm:pt modelId="{253B18EE-2221-4F7C-9F9A-2A53B87A88A4}" type="pres">
      <dgm:prSet presAssocID="{CCBA225E-1402-4453-9682-CC7BF3F07E4E}" presName="compNode" presStyleCnt="0"/>
      <dgm:spPr/>
    </dgm:pt>
    <dgm:pt modelId="{BC4835EF-E0C5-4168-9F93-E42C05BDB475}" type="pres">
      <dgm:prSet presAssocID="{CCBA225E-1402-4453-9682-CC7BF3F07E4E}" presName="dummyConnPt" presStyleCnt="0"/>
      <dgm:spPr/>
    </dgm:pt>
    <dgm:pt modelId="{76202B0A-71DD-4F60-B7EF-5F60812CC7E4}" type="pres">
      <dgm:prSet presAssocID="{CCBA225E-1402-4453-9682-CC7BF3F07E4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D07D56-ABC1-4535-8ABD-5A1D2691A18B}" type="pres">
      <dgm:prSet presAssocID="{022E37F4-2253-406F-A6A6-78BD81893059}" presName="sibTrans" presStyleLbl="bgSibTrans2D1" presStyleIdx="6" presStyleCnt="8" custLinFactNeighborY="3"/>
      <dgm:spPr/>
      <dgm:t>
        <a:bodyPr/>
        <a:lstStyle/>
        <a:p>
          <a:endParaRPr lang="en-IN"/>
        </a:p>
      </dgm:t>
    </dgm:pt>
    <dgm:pt modelId="{D6C108BA-5C9A-4389-9B32-81DF18253A36}" type="pres">
      <dgm:prSet presAssocID="{6FFF5629-B4D7-4F8C-97B4-B09594D8B5BD}" presName="compNode" presStyleCnt="0"/>
      <dgm:spPr/>
    </dgm:pt>
    <dgm:pt modelId="{1110E5D3-D52E-4F16-AB5D-377924F3A825}" type="pres">
      <dgm:prSet presAssocID="{6FFF5629-B4D7-4F8C-97B4-B09594D8B5BD}" presName="dummyConnPt" presStyleCnt="0"/>
      <dgm:spPr/>
    </dgm:pt>
    <dgm:pt modelId="{DAAC6D90-A272-4BB5-8027-6C932116892A}" type="pres">
      <dgm:prSet presAssocID="{6FFF5629-B4D7-4F8C-97B4-B09594D8B5B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397C29-0601-4F77-83B5-0E8C148C0C4D}" type="pres">
      <dgm:prSet presAssocID="{9D79A1DA-3437-4900-BC8F-38B69F08217E}" presName="sibTrans" presStyleLbl="bgSibTrans2D1" presStyleIdx="7" presStyleCnt="8" custLinFactNeighborY="1"/>
      <dgm:spPr/>
      <dgm:t>
        <a:bodyPr/>
        <a:lstStyle/>
        <a:p>
          <a:endParaRPr lang="en-IN"/>
        </a:p>
      </dgm:t>
    </dgm:pt>
    <dgm:pt modelId="{87892E15-02DA-4CD2-9A4F-757711123C90}" type="pres">
      <dgm:prSet presAssocID="{88E6665C-0FA0-4114-A016-17B7B6984A81}" presName="compNode" presStyleCnt="0"/>
      <dgm:spPr/>
    </dgm:pt>
    <dgm:pt modelId="{2DEF0F0E-6EF8-4CC7-A288-2BC88233954B}" type="pres">
      <dgm:prSet presAssocID="{88E6665C-0FA0-4114-A016-17B7B6984A81}" presName="dummyConnPt" presStyleCnt="0"/>
      <dgm:spPr/>
    </dgm:pt>
    <dgm:pt modelId="{A200E7DA-7D9E-4603-B4AD-0FA87FC78ACE}" type="pres">
      <dgm:prSet presAssocID="{88E6665C-0FA0-4114-A016-17B7B6984A8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85C1B6-F7FC-4804-AC8A-EF5DE25F0BA0}" type="presOf" srcId="{022E37F4-2253-406F-A6A6-78BD81893059}" destId="{DFD07D56-ABC1-4535-8ABD-5A1D2691A18B}" srcOrd="0" destOrd="0" presId="urn:microsoft.com/office/officeart/2005/8/layout/bProcess4"/>
    <dgm:cxn modelId="{777CFB70-34C0-4754-AF03-2F890ACEBFDC}" type="presOf" srcId="{EAEA6F35-05C7-4406-82D9-6170904CA867}" destId="{E885B11B-7E95-4290-98DE-339202E16A17}" srcOrd="0" destOrd="0" presId="urn:microsoft.com/office/officeart/2005/8/layout/bProcess4"/>
    <dgm:cxn modelId="{3DFC601F-2E8C-4D35-A423-582CF91DFD8B}" srcId="{169376F4-371D-4B9A-B1C8-CC297CDFE601}" destId="{18AB145A-25C7-4B4B-A6CC-79F03B704F24}" srcOrd="4" destOrd="0" parTransId="{D3A9EC32-56CE-4067-A1A8-CC7EEF09743E}" sibTransId="{A0A2C9C9-12ED-4E83-8270-193445DAB08C}"/>
    <dgm:cxn modelId="{630C3FB3-1D2E-499D-B141-898FE0B8502D}" type="presOf" srcId="{18AB145A-25C7-4B4B-A6CC-79F03B704F24}" destId="{46D3161A-4161-4DA8-BE9E-1DEFF38D7C69}" srcOrd="0" destOrd="0" presId="urn:microsoft.com/office/officeart/2005/8/layout/bProcess4"/>
    <dgm:cxn modelId="{AAD42275-F834-4DFC-8C3E-B4F5D9D731DD}" type="presOf" srcId="{169376F4-371D-4B9A-B1C8-CC297CDFE601}" destId="{4042E314-9751-46AA-A9F6-3C6EB4BF6721}" srcOrd="0" destOrd="0" presId="urn:microsoft.com/office/officeart/2005/8/layout/bProcess4"/>
    <dgm:cxn modelId="{D09D9A17-5D84-4037-847F-59450C8D5E4D}" type="presOf" srcId="{88E6665C-0FA0-4114-A016-17B7B6984A81}" destId="{A200E7DA-7D9E-4603-B4AD-0FA87FC78ACE}" srcOrd="0" destOrd="0" presId="urn:microsoft.com/office/officeart/2005/8/layout/bProcess4"/>
    <dgm:cxn modelId="{543623DB-169E-42C5-8132-11402AEEEF21}" type="presOf" srcId="{9D79A1DA-3437-4900-BC8F-38B69F08217E}" destId="{6E397C29-0601-4F77-83B5-0E8C148C0C4D}" srcOrd="0" destOrd="0" presId="urn:microsoft.com/office/officeart/2005/8/layout/bProcess4"/>
    <dgm:cxn modelId="{5114FE19-C0F8-4A17-8559-02A0EAC1CA8E}" type="presOf" srcId="{6FFF5629-B4D7-4F8C-97B4-B09594D8B5BD}" destId="{DAAC6D90-A272-4BB5-8027-6C932116892A}" srcOrd="0" destOrd="0" presId="urn:microsoft.com/office/officeart/2005/8/layout/bProcess4"/>
    <dgm:cxn modelId="{DC54FAFC-0776-487D-9FEB-F26CFBB99ABA}" srcId="{169376F4-371D-4B9A-B1C8-CC297CDFE601}" destId="{CCBA225E-1402-4453-9682-CC7BF3F07E4E}" srcOrd="6" destOrd="0" parTransId="{651C7272-B2C0-4976-A81A-7FDD61F7B298}" sibTransId="{022E37F4-2253-406F-A6A6-78BD81893059}"/>
    <dgm:cxn modelId="{A2E9A861-EC92-4F22-8A98-31FBA7D2226B}" srcId="{169376F4-371D-4B9A-B1C8-CC297CDFE601}" destId="{EAEA6F35-05C7-4406-82D9-6170904CA867}" srcOrd="2" destOrd="0" parTransId="{65BDE24F-7B5D-4E96-8CD8-E03615B76188}" sibTransId="{1744C8CC-0C09-4C66-A174-858675237688}"/>
    <dgm:cxn modelId="{DCF09A9D-5F32-4FFB-96A0-EDB623E4DE42}" type="presOf" srcId="{DB4AA447-7D89-4B61-9DA1-18A4F64C4803}" destId="{EDB13D99-EFC4-42FF-960E-F67E6B772AE0}" srcOrd="0" destOrd="0" presId="urn:microsoft.com/office/officeart/2005/8/layout/bProcess4"/>
    <dgm:cxn modelId="{A6A6ECC7-2BBD-41BD-902E-3E5AED6DCC55}" type="presOf" srcId="{0B7BB181-341E-42D1-A1AC-F6E3CEDCAC01}" destId="{D8CEC8B1-EFF4-4D0B-8AC2-BF4A778ADF76}" srcOrd="0" destOrd="0" presId="urn:microsoft.com/office/officeart/2005/8/layout/bProcess4"/>
    <dgm:cxn modelId="{8A290115-46DE-43D4-8219-B27BBCDA2499}" srcId="{169376F4-371D-4B9A-B1C8-CC297CDFE601}" destId="{296B2EDB-6719-4AD3-8990-430833CEED60}" srcOrd="0" destOrd="0" parTransId="{FEBA145F-2777-47C6-B1C7-3E8E16CE3560}" sibTransId="{A1EDDE7F-8BD6-4411-9C88-FF55E0C40DB4}"/>
    <dgm:cxn modelId="{C929C31B-ECEA-49F0-8483-CC0AECC88E5B}" type="presOf" srcId="{9E06AFEA-0841-4063-8A5A-0B055009D668}" destId="{1075D5D9-A6F1-449D-B09F-2FD58A05E2B1}" srcOrd="0" destOrd="0" presId="urn:microsoft.com/office/officeart/2005/8/layout/bProcess4"/>
    <dgm:cxn modelId="{F6FFCAF1-E287-4927-90D6-F52A20765F4E}" srcId="{169376F4-371D-4B9A-B1C8-CC297CDFE601}" destId="{DB4AA447-7D89-4B61-9DA1-18A4F64C4803}" srcOrd="3" destOrd="0" parTransId="{8663EF11-92C9-4399-AAC4-524AB3887EDB}" sibTransId="{9E06AFEA-0841-4063-8A5A-0B055009D668}"/>
    <dgm:cxn modelId="{7CBEF4AB-0531-4F09-8DBD-CD43A6B0D7B9}" type="presOf" srcId="{CCBA225E-1402-4453-9682-CC7BF3F07E4E}" destId="{76202B0A-71DD-4F60-B7EF-5F60812CC7E4}" srcOrd="0" destOrd="0" presId="urn:microsoft.com/office/officeart/2005/8/layout/bProcess4"/>
    <dgm:cxn modelId="{8935D401-F736-4A65-BDE7-095C957E4272}" type="presOf" srcId="{B5DF1565-CD1F-4B8F-89D5-CD952F46156E}" destId="{018D3F42-7ABB-4912-A792-01724BF4B367}" srcOrd="0" destOrd="0" presId="urn:microsoft.com/office/officeart/2005/8/layout/bProcess4"/>
    <dgm:cxn modelId="{D878AC86-47B8-4854-A9E2-999FBA461232}" type="presOf" srcId="{1744C8CC-0C09-4C66-A174-858675237688}" destId="{3F8E255C-CEDC-4B72-9567-729EF8B70116}" srcOrd="0" destOrd="0" presId="urn:microsoft.com/office/officeart/2005/8/layout/bProcess4"/>
    <dgm:cxn modelId="{8D2540DC-AEBB-4696-9D20-841B7437A016}" type="presOf" srcId="{172E4D34-CC4F-4957-822B-CCFD8884EFA1}" destId="{0F30134C-07F4-4D4D-9905-F72908D23B7F}" srcOrd="0" destOrd="0" presId="urn:microsoft.com/office/officeart/2005/8/layout/bProcess4"/>
    <dgm:cxn modelId="{70D98FA8-5B14-4F7F-9250-6D1BE456AB00}" srcId="{169376F4-371D-4B9A-B1C8-CC297CDFE601}" destId="{0B7BB181-341E-42D1-A1AC-F6E3CEDCAC01}" srcOrd="1" destOrd="0" parTransId="{4C5AD755-0C21-4465-855B-D3282EFC0D95}" sibTransId="{172E4D34-CC4F-4957-822B-CCFD8884EFA1}"/>
    <dgm:cxn modelId="{186953EC-06A0-4297-8897-30481A598D71}" srcId="{169376F4-371D-4B9A-B1C8-CC297CDFE601}" destId="{88E6665C-0FA0-4114-A016-17B7B6984A81}" srcOrd="8" destOrd="0" parTransId="{2839C273-7AB4-4489-9DAF-6D1533784DA8}" sibTransId="{B0D27F07-4F9B-42ED-AA5B-301F6083FBB2}"/>
    <dgm:cxn modelId="{822F2319-46ED-4CD7-B24B-32527315DBE8}" type="presOf" srcId="{ED70E040-E902-4410-954D-59A6C0758ADF}" destId="{FC7B183A-0ADE-415A-BF42-350D2132D93D}" srcOrd="0" destOrd="0" presId="urn:microsoft.com/office/officeart/2005/8/layout/bProcess4"/>
    <dgm:cxn modelId="{961787B0-5B93-4671-87A3-84558B004452}" type="presOf" srcId="{A0A2C9C9-12ED-4E83-8270-193445DAB08C}" destId="{7C0711C2-DF36-49E3-AB47-AC0017B9AFB5}" srcOrd="0" destOrd="0" presId="urn:microsoft.com/office/officeart/2005/8/layout/bProcess4"/>
    <dgm:cxn modelId="{388F2720-8F3A-48C5-BA01-85B8094CE14F}" srcId="{169376F4-371D-4B9A-B1C8-CC297CDFE601}" destId="{B5DF1565-CD1F-4B8F-89D5-CD952F46156E}" srcOrd="5" destOrd="0" parTransId="{BF467C7D-23EC-42B1-8CE2-75E7E6B9C5F5}" sibTransId="{ED70E040-E902-4410-954D-59A6C0758ADF}"/>
    <dgm:cxn modelId="{BE73690F-27E3-496B-99A9-A3D21828845E}" type="presOf" srcId="{A1EDDE7F-8BD6-4411-9C88-FF55E0C40DB4}" destId="{258FF90D-5C6B-4536-9C17-298C5D3627B0}" srcOrd="0" destOrd="0" presId="urn:microsoft.com/office/officeart/2005/8/layout/bProcess4"/>
    <dgm:cxn modelId="{407FBB01-316C-4AE5-ACEF-148F5EF4CF6E}" srcId="{169376F4-371D-4B9A-B1C8-CC297CDFE601}" destId="{6FFF5629-B4D7-4F8C-97B4-B09594D8B5BD}" srcOrd="7" destOrd="0" parTransId="{100095E4-07D3-4107-B0A4-374C8D233F03}" sibTransId="{9D79A1DA-3437-4900-BC8F-38B69F08217E}"/>
    <dgm:cxn modelId="{205DE47E-6BF6-4C60-B37B-BD900E701659}" type="presOf" srcId="{296B2EDB-6719-4AD3-8990-430833CEED60}" destId="{66CCC6CB-528C-4B5F-8C75-CF35EE11E6AD}" srcOrd="0" destOrd="0" presId="urn:microsoft.com/office/officeart/2005/8/layout/bProcess4"/>
    <dgm:cxn modelId="{C03006A5-D0FA-4CAF-AB12-498269D02E55}" type="presParOf" srcId="{4042E314-9751-46AA-A9F6-3C6EB4BF6721}" destId="{F06D20EE-832F-4B47-BB92-A04863C1E154}" srcOrd="0" destOrd="0" presId="urn:microsoft.com/office/officeart/2005/8/layout/bProcess4"/>
    <dgm:cxn modelId="{B4944168-5012-4120-9C14-56D6DA932608}" type="presParOf" srcId="{F06D20EE-832F-4B47-BB92-A04863C1E154}" destId="{6E34FF21-BD25-43BE-A0A1-EFE925ACCA10}" srcOrd="0" destOrd="0" presId="urn:microsoft.com/office/officeart/2005/8/layout/bProcess4"/>
    <dgm:cxn modelId="{E7FE1906-39EB-42F6-8E34-BDFD825BE360}" type="presParOf" srcId="{F06D20EE-832F-4B47-BB92-A04863C1E154}" destId="{66CCC6CB-528C-4B5F-8C75-CF35EE11E6AD}" srcOrd="1" destOrd="0" presId="urn:microsoft.com/office/officeart/2005/8/layout/bProcess4"/>
    <dgm:cxn modelId="{FF80B251-5ECC-456B-903A-5596768BCD7A}" type="presParOf" srcId="{4042E314-9751-46AA-A9F6-3C6EB4BF6721}" destId="{258FF90D-5C6B-4536-9C17-298C5D3627B0}" srcOrd="1" destOrd="0" presId="urn:microsoft.com/office/officeart/2005/8/layout/bProcess4"/>
    <dgm:cxn modelId="{4372E4AB-2F57-4EE3-820A-34F63F52C0AA}" type="presParOf" srcId="{4042E314-9751-46AA-A9F6-3C6EB4BF6721}" destId="{7612F836-7E59-46D0-AA5A-E06DC55191F6}" srcOrd="2" destOrd="0" presId="urn:microsoft.com/office/officeart/2005/8/layout/bProcess4"/>
    <dgm:cxn modelId="{4F9E2FAF-EEEB-446B-B06B-2CB22C520CF3}" type="presParOf" srcId="{7612F836-7E59-46D0-AA5A-E06DC55191F6}" destId="{7352DA4E-0F9D-4D34-8ED5-519ADBEA2045}" srcOrd="0" destOrd="0" presId="urn:microsoft.com/office/officeart/2005/8/layout/bProcess4"/>
    <dgm:cxn modelId="{63838B8C-F40A-4FBF-A844-92ABF933A0BA}" type="presParOf" srcId="{7612F836-7E59-46D0-AA5A-E06DC55191F6}" destId="{D8CEC8B1-EFF4-4D0B-8AC2-BF4A778ADF76}" srcOrd="1" destOrd="0" presId="urn:microsoft.com/office/officeart/2005/8/layout/bProcess4"/>
    <dgm:cxn modelId="{B470CFA0-B65A-4925-B071-90D8589340FA}" type="presParOf" srcId="{4042E314-9751-46AA-A9F6-3C6EB4BF6721}" destId="{0F30134C-07F4-4D4D-9905-F72908D23B7F}" srcOrd="3" destOrd="0" presId="urn:microsoft.com/office/officeart/2005/8/layout/bProcess4"/>
    <dgm:cxn modelId="{116ACB69-0EFB-492D-A887-4E8CA33B5A5D}" type="presParOf" srcId="{4042E314-9751-46AA-A9F6-3C6EB4BF6721}" destId="{2164DE04-8249-4DD1-BB05-DCFD47FF128F}" srcOrd="4" destOrd="0" presId="urn:microsoft.com/office/officeart/2005/8/layout/bProcess4"/>
    <dgm:cxn modelId="{6512AAD9-B254-469C-92A2-2A52BD7ED121}" type="presParOf" srcId="{2164DE04-8249-4DD1-BB05-DCFD47FF128F}" destId="{D07D6488-A8C3-4696-870F-95227AF5BE17}" srcOrd="0" destOrd="0" presId="urn:microsoft.com/office/officeart/2005/8/layout/bProcess4"/>
    <dgm:cxn modelId="{FA8ACEC9-2F4D-42E3-8253-E2B203724684}" type="presParOf" srcId="{2164DE04-8249-4DD1-BB05-DCFD47FF128F}" destId="{E885B11B-7E95-4290-98DE-339202E16A17}" srcOrd="1" destOrd="0" presId="urn:microsoft.com/office/officeart/2005/8/layout/bProcess4"/>
    <dgm:cxn modelId="{0709354E-8C60-4550-AC18-D95EE4DEB059}" type="presParOf" srcId="{4042E314-9751-46AA-A9F6-3C6EB4BF6721}" destId="{3F8E255C-CEDC-4B72-9567-729EF8B70116}" srcOrd="5" destOrd="0" presId="urn:microsoft.com/office/officeart/2005/8/layout/bProcess4"/>
    <dgm:cxn modelId="{81ECC967-0892-4EA2-A368-3F343B42ECF6}" type="presParOf" srcId="{4042E314-9751-46AA-A9F6-3C6EB4BF6721}" destId="{FDFDA460-5D81-4866-B453-3B6438DD2386}" srcOrd="6" destOrd="0" presId="urn:microsoft.com/office/officeart/2005/8/layout/bProcess4"/>
    <dgm:cxn modelId="{A5936A99-6FDD-4F5E-9492-494BB25AA19C}" type="presParOf" srcId="{FDFDA460-5D81-4866-B453-3B6438DD2386}" destId="{76A1229C-A73C-4D56-852D-761EDE74CAED}" srcOrd="0" destOrd="0" presId="urn:microsoft.com/office/officeart/2005/8/layout/bProcess4"/>
    <dgm:cxn modelId="{2E37C92D-C14C-4D6C-9EB5-A9F46F339BC6}" type="presParOf" srcId="{FDFDA460-5D81-4866-B453-3B6438DD2386}" destId="{EDB13D99-EFC4-42FF-960E-F67E6B772AE0}" srcOrd="1" destOrd="0" presId="urn:microsoft.com/office/officeart/2005/8/layout/bProcess4"/>
    <dgm:cxn modelId="{0C2251D7-C9B7-4A64-8C11-29A0D171DCF9}" type="presParOf" srcId="{4042E314-9751-46AA-A9F6-3C6EB4BF6721}" destId="{1075D5D9-A6F1-449D-B09F-2FD58A05E2B1}" srcOrd="7" destOrd="0" presId="urn:microsoft.com/office/officeart/2005/8/layout/bProcess4"/>
    <dgm:cxn modelId="{EC998AA6-7340-471E-98C7-E7429D0BEB54}" type="presParOf" srcId="{4042E314-9751-46AA-A9F6-3C6EB4BF6721}" destId="{FE047AA0-FDD2-4F2D-87E7-0E2F362DB1C8}" srcOrd="8" destOrd="0" presId="urn:microsoft.com/office/officeart/2005/8/layout/bProcess4"/>
    <dgm:cxn modelId="{F3A67CB6-0171-4E31-979C-DB228006884B}" type="presParOf" srcId="{FE047AA0-FDD2-4F2D-87E7-0E2F362DB1C8}" destId="{03616778-3E5C-497A-90A3-D863C7C5D5E7}" srcOrd="0" destOrd="0" presId="urn:microsoft.com/office/officeart/2005/8/layout/bProcess4"/>
    <dgm:cxn modelId="{EF0EE5BD-AE90-497D-949E-54EC520112CF}" type="presParOf" srcId="{FE047AA0-FDD2-4F2D-87E7-0E2F362DB1C8}" destId="{46D3161A-4161-4DA8-BE9E-1DEFF38D7C69}" srcOrd="1" destOrd="0" presId="urn:microsoft.com/office/officeart/2005/8/layout/bProcess4"/>
    <dgm:cxn modelId="{194A00F0-39E8-4548-A39C-91C4A277DBEC}" type="presParOf" srcId="{4042E314-9751-46AA-A9F6-3C6EB4BF6721}" destId="{7C0711C2-DF36-49E3-AB47-AC0017B9AFB5}" srcOrd="9" destOrd="0" presId="urn:microsoft.com/office/officeart/2005/8/layout/bProcess4"/>
    <dgm:cxn modelId="{4EBCA089-644E-45E6-9EEC-68B592FDCAF4}" type="presParOf" srcId="{4042E314-9751-46AA-A9F6-3C6EB4BF6721}" destId="{39F2F87C-DC45-4497-9F17-21FFF096E402}" srcOrd="10" destOrd="0" presId="urn:microsoft.com/office/officeart/2005/8/layout/bProcess4"/>
    <dgm:cxn modelId="{D5095B0E-05BF-4837-89D1-60D2B80D6880}" type="presParOf" srcId="{39F2F87C-DC45-4497-9F17-21FFF096E402}" destId="{4907F9B2-B54C-48C1-B0CB-41C2217B53C4}" srcOrd="0" destOrd="0" presId="urn:microsoft.com/office/officeart/2005/8/layout/bProcess4"/>
    <dgm:cxn modelId="{F109A7A2-E4F7-4635-A4EB-D71C7E127DEA}" type="presParOf" srcId="{39F2F87C-DC45-4497-9F17-21FFF096E402}" destId="{018D3F42-7ABB-4912-A792-01724BF4B367}" srcOrd="1" destOrd="0" presId="urn:microsoft.com/office/officeart/2005/8/layout/bProcess4"/>
    <dgm:cxn modelId="{9C00436A-7F16-4B45-A358-F916630425E9}" type="presParOf" srcId="{4042E314-9751-46AA-A9F6-3C6EB4BF6721}" destId="{FC7B183A-0ADE-415A-BF42-350D2132D93D}" srcOrd="11" destOrd="0" presId="urn:microsoft.com/office/officeart/2005/8/layout/bProcess4"/>
    <dgm:cxn modelId="{05A7EC2E-2B83-4CD0-ADA0-8EF675E0D44F}" type="presParOf" srcId="{4042E314-9751-46AA-A9F6-3C6EB4BF6721}" destId="{253B18EE-2221-4F7C-9F9A-2A53B87A88A4}" srcOrd="12" destOrd="0" presId="urn:microsoft.com/office/officeart/2005/8/layout/bProcess4"/>
    <dgm:cxn modelId="{958B96FF-4050-4392-A7B0-302B1915C373}" type="presParOf" srcId="{253B18EE-2221-4F7C-9F9A-2A53B87A88A4}" destId="{BC4835EF-E0C5-4168-9F93-E42C05BDB475}" srcOrd="0" destOrd="0" presId="urn:microsoft.com/office/officeart/2005/8/layout/bProcess4"/>
    <dgm:cxn modelId="{B944A067-94E5-4CAA-BCF4-84ADC117496A}" type="presParOf" srcId="{253B18EE-2221-4F7C-9F9A-2A53B87A88A4}" destId="{76202B0A-71DD-4F60-B7EF-5F60812CC7E4}" srcOrd="1" destOrd="0" presId="urn:microsoft.com/office/officeart/2005/8/layout/bProcess4"/>
    <dgm:cxn modelId="{8AF32B12-F7DB-43E3-9DD6-C088C1052E60}" type="presParOf" srcId="{4042E314-9751-46AA-A9F6-3C6EB4BF6721}" destId="{DFD07D56-ABC1-4535-8ABD-5A1D2691A18B}" srcOrd="13" destOrd="0" presId="urn:microsoft.com/office/officeart/2005/8/layout/bProcess4"/>
    <dgm:cxn modelId="{F39DF6F0-3345-4E66-A92E-4F2602565BC6}" type="presParOf" srcId="{4042E314-9751-46AA-A9F6-3C6EB4BF6721}" destId="{D6C108BA-5C9A-4389-9B32-81DF18253A36}" srcOrd="14" destOrd="0" presId="urn:microsoft.com/office/officeart/2005/8/layout/bProcess4"/>
    <dgm:cxn modelId="{91E23C80-BD26-42C9-9182-19B3F7018EAE}" type="presParOf" srcId="{D6C108BA-5C9A-4389-9B32-81DF18253A36}" destId="{1110E5D3-D52E-4F16-AB5D-377924F3A825}" srcOrd="0" destOrd="0" presId="urn:microsoft.com/office/officeart/2005/8/layout/bProcess4"/>
    <dgm:cxn modelId="{8F6DF949-54CA-4FBD-9BDF-E738C031647B}" type="presParOf" srcId="{D6C108BA-5C9A-4389-9B32-81DF18253A36}" destId="{DAAC6D90-A272-4BB5-8027-6C932116892A}" srcOrd="1" destOrd="0" presId="urn:microsoft.com/office/officeart/2005/8/layout/bProcess4"/>
    <dgm:cxn modelId="{7DACC53A-D5AA-49C3-A611-A5E6E1D2105C}" type="presParOf" srcId="{4042E314-9751-46AA-A9F6-3C6EB4BF6721}" destId="{6E397C29-0601-4F77-83B5-0E8C148C0C4D}" srcOrd="15" destOrd="0" presId="urn:microsoft.com/office/officeart/2005/8/layout/bProcess4"/>
    <dgm:cxn modelId="{9E1E848F-390E-445E-914E-8CB136161FBF}" type="presParOf" srcId="{4042E314-9751-46AA-A9F6-3C6EB4BF6721}" destId="{87892E15-02DA-4CD2-9A4F-757711123C90}" srcOrd="16" destOrd="0" presId="urn:microsoft.com/office/officeart/2005/8/layout/bProcess4"/>
    <dgm:cxn modelId="{BA210061-D65F-4814-AF4A-7B0E3FBE6107}" type="presParOf" srcId="{87892E15-02DA-4CD2-9A4F-757711123C90}" destId="{2DEF0F0E-6EF8-4CC7-A288-2BC88233954B}" srcOrd="0" destOrd="0" presId="urn:microsoft.com/office/officeart/2005/8/layout/bProcess4"/>
    <dgm:cxn modelId="{356AAC36-9B8D-4CA0-B2A6-8C2163D61B77}" type="presParOf" srcId="{87892E15-02DA-4CD2-9A4F-757711123C90}" destId="{A200E7DA-7D9E-4603-B4AD-0FA87FC78AC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5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4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2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0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5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6000">
              <a:schemeClr val="bg1"/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76F5-D84C-4DA6-95A2-8953F010ECEE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825E-2E92-4C3B-9401-65D0225BF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8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63016"/>
            <a:ext cx="9143688" cy="1790700"/>
          </a:xfrm>
        </p:spPr>
        <p:txBody>
          <a:bodyPr>
            <a:normAutofit fontScale="90000"/>
          </a:bodyPr>
          <a:lstStyle/>
          <a:p>
            <a:r>
              <a:rPr lang="en-IN" dirty="0"/>
              <a:t>Detection of plant leaf diseases using image</a:t>
            </a:r>
            <a:br>
              <a:rPr lang="en-IN" dirty="0"/>
            </a:br>
            <a:r>
              <a:rPr lang="en-IN" dirty="0"/>
              <a:t>segmentation and soft computing techniques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0806" y="4921387"/>
            <a:ext cx="6858000" cy="1655762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Darekar Akshay Yuvraj</a:t>
            </a:r>
          </a:p>
          <a:p>
            <a:r>
              <a:rPr lang="en-IN" dirty="0" smtClean="0"/>
              <a:t>1911MT05  </a:t>
            </a:r>
            <a:r>
              <a:rPr lang="en-IN" dirty="0" err="1" smtClean="0"/>
              <a:t>M.tech</a:t>
            </a:r>
            <a:r>
              <a:rPr lang="en-IN" dirty="0" smtClean="0"/>
              <a:t> Mechatronics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0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Using KNN and 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After getting the features. The data is stored in a CSV or any file format.</a:t>
            </a:r>
          </a:p>
          <a:p>
            <a:r>
              <a:rPr lang="en-IN" dirty="0" smtClean="0"/>
              <a:t>This data is used for classification of new images.</a:t>
            </a:r>
          </a:p>
          <a:p>
            <a:r>
              <a:rPr lang="en-IN" dirty="0" smtClean="0"/>
              <a:t>KNN or K-Nearest neighbour or Minimum distance classifier.</a:t>
            </a:r>
          </a:p>
          <a:p>
            <a:r>
              <a:rPr lang="en-IN" dirty="0" smtClean="0"/>
              <a:t>In the above method, the distance between the concerned point and all points is considered. The point is labelled with the label to which it is most nearest.</a:t>
            </a:r>
          </a:p>
          <a:p>
            <a:r>
              <a:rPr lang="en-IN" dirty="0" smtClean="0"/>
              <a:t>In SVM or Support Vector Machine , Hyper planes are found in such a way that they separate different classes. These depend on type of kernel </a:t>
            </a:r>
            <a:r>
              <a:rPr lang="en-IN" dirty="0" err="1" smtClean="0"/>
              <a:t>Eg</a:t>
            </a:r>
            <a:r>
              <a:rPr lang="en-IN" dirty="0" smtClean="0"/>
              <a:t>) Radial kernel.</a:t>
            </a:r>
          </a:p>
        </p:txBody>
      </p:sp>
    </p:spTree>
    <p:extLst>
      <p:ext uri="{BB962C8B-B14F-4D97-AF65-F5344CB8AC3E}">
        <p14:creationId xmlns:p14="http://schemas.microsoft.com/office/powerpoint/2010/main" val="41495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of Paper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336" y="3921919"/>
            <a:ext cx="4832964" cy="2649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844675"/>
            <a:ext cx="7896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of my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took the plant leaf dataset </a:t>
            </a:r>
            <a:r>
              <a:rPr lang="en-IN" dirty="0"/>
              <a:t>from https://www.kaggle.com/vipoooool/new-plant-diseases-dataset</a:t>
            </a:r>
            <a:endParaRPr lang="en-IN" dirty="0" smtClean="0"/>
          </a:p>
          <a:p>
            <a:r>
              <a:rPr lang="en-IN" dirty="0" smtClean="0"/>
              <a:t>Two plants were considered Potato and Strawberry</a:t>
            </a:r>
          </a:p>
          <a:p>
            <a:r>
              <a:rPr lang="en-IN" dirty="0" smtClean="0"/>
              <a:t>From Potato two classes Healthy and Early blight disease</a:t>
            </a:r>
          </a:p>
          <a:p>
            <a:r>
              <a:rPr lang="en-IN" dirty="0" smtClean="0"/>
              <a:t>From Strawberry two classes Healthy and Leaf scorch disease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8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99" y="1"/>
            <a:ext cx="7756527" cy="914400"/>
          </a:xfrm>
        </p:spPr>
        <p:txBody>
          <a:bodyPr/>
          <a:lstStyle/>
          <a:p>
            <a:r>
              <a:rPr lang="en-IN" dirty="0" smtClean="0"/>
              <a:t>Contd : Results of my Project </a:t>
            </a:r>
            <a:endParaRPr lang="en-IN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327356569"/>
              </p:ext>
            </p:extLst>
          </p:nvPr>
        </p:nvGraphicFramePr>
        <p:xfrm>
          <a:off x="2324100" y="3441700"/>
          <a:ext cx="4521200" cy="3376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923601"/>
              </p:ext>
            </p:extLst>
          </p:nvPr>
        </p:nvGraphicFramePr>
        <p:xfrm>
          <a:off x="693736" y="784225"/>
          <a:ext cx="8121652" cy="294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50"/>
                <a:gridCol w="1031422"/>
                <a:gridCol w="1160236"/>
                <a:gridCol w="1160236"/>
                <a:gridCol w="1160236"/>
                <a:gridCol w="1160236"/>
                <a:gridCol w="1160236"/>
              </a:tblGrid>
              <a:tr h="351523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Disease</a:t>
                      </a:r>
                      <a:r>
                        <a:rPr lang="en-IN" baseline="0" dirty="0" smtClean="0"/>
                        <a:t> Samples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No of</a:t>
                      </a:r>
                      <a:r>
                        <a:rPr lang="en-IN" baseline="0" dirty="0" smtClean="0"/>
                        <a:t> training images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r>
                        <a:rPr lang="en-IN" baseline="0" dirty="0" smtClean="0"/>
                        <a:t> of testing images </a:t>
                      </a:r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Detection accuracy %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35249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MDC with K-means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MDC with proposed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SVM with K-means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SVM</a:t>
                      </a:r>
                      <a:r>
                        <a:rPr lang="en-IN" baseline="0" dirty="0" smtClean="0"/>
                        <a:t> with proposed algorithm.</a:t>
                      </a:r>
                      <a:endParaRPr lang="en-IN" dirty="0"/>
                    </a:p>
                  </a:txBody>
                  <a:tcPr/>
                </a:tc>
              </a:tr>
              <a:tr h="284735">
                <a:tc>
                  <a:txBody>
                    <a:bodyPr/>
                    <a:lstStyle/>
                    <a:p>
                      <a:r>
                        <a:rPr lang="en-IN" dirty="0" smtClean="0"/>
                        <a:t>Potato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77.22</a:t>
                      </a:r>
                      <a:endParaRPr lang="en-IN" dirty="0"/>
                    </a:p>
                  </a:txBody>
                  <a:tcPr/>
                </a:tc>
              </a:tr>
              <a:tr h="498287">
                <a:tc>
                  <a:txBody>
                    <a:bodyPr/>
                    <a:lstStyle/>
                    <a:p>
                      <a:r>
                        <a:rPr lang="en-IN" dirty="0" smtClean="0"/>
                        <a:t>Strawberry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84.11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81.556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86.22</a:t>
                      </a:r>
                      <a:endParaRPr lang="en-IN" dirty="0"/>
                    </a:p>
                  </a:txBody>
                  <a:tcPr/>
                </a:tc>
              </a:tr>
              <a:tr h="284735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Overall Accuracy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77.863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81.72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2988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8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detect Plant Leaf Diseases?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Automatic detection reduces large work of monitoring</a:t>
            </a:r>
          </a:p>
          <a:p>
            <a:r>
              <a:rPr lang="en-IN" dirty="0" smtClean="0"/>
              <a:t>Helps in early stage of infection</a:t>
            </a:r>
          </a:p>
          <a:p>
            <a:r>
              <a:rPr lang="en-IN" dirty="0" smtClean="0"/>
              <a:t>Database from previous infection helps for analysis on infection history</a:t>
            </a:r>
          </a:p>
        </p:txBody>
      </p:sp>
    </p:spTree>
    <p:extLst>
      <p:ext uri="{BB962C8B-B14F-4D97-AF65-F5344CB8AC3E}">
        <p14:creationId xmlns:p14="http://schemas.microsoft.com/office/powerpoint/2010/main" val="17885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overview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69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0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smoothening and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0130"/>
            <a:ext cx="6940550" cy="4351338"/>
          </a:xfrm>
        </p:spPr>
        <p:txBody>
          <a:bodyPr/>
          <a:lstStyle/>
          <a:p>
            <a:r>
              <a:rPr lang="en-IN" dirty="0" smtClean="0"/>
              <a:t>The image is smoothed using mean filter 3x3</a:t>
            </a:r>
          </a:p>
          <a:p>
            <a:r>
              <a:rPr lang="en-IN" dirty="0" smtClean="0"/>
              <a:t>The contrast is enhanced using histogram equalisation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1" t="8110" r="20238" b="17987"/>
          <a:stretch/>
        </p:blipFill>
        <p:spPr>
          <a:xfrm>
            <a:off x="509451" y="3843018"/>
            <a:ext cx="2429693" cy="2468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9" t="8936" r="20339" b="18367"/>
          <a:stretch/>
        </p:blipFill>
        <p:spPr>
          <a:xfrm>
            <a:off x="3500846" y="3895270"/>
            <a:ext cx="2429692" cy="241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8" t="9722" r="20658" b="19153"/>
          <a:stretch/>
        </p:blipFill>
        <p:spPr>
          <a:xfrm>
            <a:off x="6596742" y="3921395"/>
            <a:ext cx="2403566" cy="236437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2939144" y="5077457"/>
            <a:ext cx="561702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5930538" y="5103584"/>
            <a:ext cx="5617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3183" y="6441468"/>
            <a:ext cx="110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Original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976007" y="6444837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Smoothed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115991" y="6327501"/>
            <a:ext cx="110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Enhanced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Using Genetic Algorithm.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Overview of genetic algorithm</a:t>
            </a:r>
          </a:p>
          <a:p>
            <a:r>
              <a:rPr lang="en-IN" dirty="0" smtClean="0"/>
              <a:t>Initialise no of clusters </a:t>
            </a:r>
          </a:p>
          <a:p>
            <a:r>
              <a:rPr lang="en-IN" dirty="0" smtClean="0"/>
              <a:t>Initialise population. Each chromosome in population is set of cluster centres.</a:t>
            </a:r>
          </a:p>
          <a:p>
            <a:r>
              <a:rPr lang="en-IN" dirty="0" smtClean="0"/>
              <a:t>Replace the cluster centres with centroid of each cluster for each chromosome.</a:t>
            </a:r>
          </a:p>
          <a:p>
            <a:r>
              <a:rPr lang="en-IN" dirty="0" smtClean="0"/>
              <a:t>Select best chromosomes using fitness function and Roulette wheel selection</a:t>
            </a:r>
          </a:p>
          <a:p>
            <a:r>
              <a:rPr lang="en-IN" dirty="0" smtClean="0"/>
              <a:t>Cross-over by interchanging the co-ordinates</a:t>
            </a:r>
          </a:p>
          <a:p>
            <a:r>
              <a:rPr lang="en-IN" dirty="0" smtClean="0"/>
              <a:t>Mutate the chromosome.</a:t>
            </a:r>
          </a:p>
          <a:p>
            <a:r>
              <a:rPr lang="en-IN" dirty="0" smtClean="0"/>
              <a:t>Add the chromosome in population and repeat for number of iterations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0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using genetic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5" t="8030" r="20930" b="17854"/>
          <a:stretch/>
        </p:blipFill>
        <p:spPr>
          <a:xfrm>
            <a:off x="2434792" y="4237691"/>
            <a:ext cx="1876857" cy="18964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8" t="9722" r="20658" b="19153"/>
          <a:stretch/>
        </p:blipFill>
        <p:spPr>
          <a:xfrm>
            <a:off x="304800" y="4242159"/>
            <a:ext cx="1923299" cy="1891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9" t="6126" r="9451" b="14388"/>
          <a:stretch/>
        </p:blipFill>
        <p:spPr>
          <a:xfrm>
            <a:off x="304800" y="1665291"/>
            <a:ext cx="3886200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11472" r="13611" b="20382"/>
          <a:stretch/>
        </p:blipFill>
        <p:spPr>
          <a:xfrm>
            <a:off x="4635498" y="1646240"/>
            <a:ext cx="4038601" cy="198120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4191000" y="2636841"/>
            <a:ext cx="4444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 flipV="1">
            <a:off x="2228099" y="5185896"/>
            <a:ext cx="206693" cy="2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2" t="8739" r="20233" b="18290"/>
          <a:stretch/>
        </p:blipFill>
        <p:spPr>
          <a:xfrm>
            <a:off x="4810662" y="4192389"/>
            <a:ext cx="1844136" cy="18538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2" t="7975" r="21473" b="17526"/>
          <a:stretch/>
        </p:blipFill>
        <p:spPr>
          <a:xfrm>
            <a:off x="6992239" y="4237691"/>
            <a:ext cx="1681859" cy="1763239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30" idx="3"/>
            <a:endCxn id="40" idx="1"/>
          </p:cNvCxnSpPr>
          <p:nvPr/>
        </p:nvCxnSpPr>
        <p:spPr>
          <a:xfrm>
            <a:off x="6654798" y="5119310"/>
            <a:ext cx="33744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7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Obtain Useful segments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on segmented image, background cluster is masked</a:t>
            </a:r>
          </a:p>
          <a:p>
            <a:r>
              <a:rPr lang="en-IN" dirty="0" smtClean="0"/>
              <a:t>And Green clusters are also masked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9637" r="12361" b="19858"/>
          <a:stretch/>
        </p:blipFill>
        <p:spPr>
          <a:xfrm>
            <a:off x="952500" y="3283744"/>
            <a:ext cx="3046750" cy="150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0" t="8787" r="19535" b="18410"/>
          <a:stretch/>
        </p:blipFill>
        <p:spPr>
          <a:xfrm>
            <a:off x="751399" y="4956500"/>
            <a:ext cx="1724476" cy="1729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3" t="7975" r="21783" b="19818"/>
          <a:stretch/>
        </p:blipFill>
        <p:spPr>
          <a:xfrm>
            <a:off x="2827748" y="4930308"/>
            <a:ext cx="1744252" cy="178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2" t="8190" r="12906" b="19222"/>
          <a:stretch/>
        </p:blipFill>
        <p:spPr>
          <a:xfrm>
            <a:off x="4559300" y="3283744"/>
            <a:ext cx="2909657" cy="145101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3999250" y="4009249"/>
            <a:ext cx="560050" cy="29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75875" y="5821291"/>
            <a:ext cx="3518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2" t="7975" r="21473" b="17526"/>
          <a:stretch/>
        </p:blipFill>
        <p:spPr>
          <a:xfrm>
            <a:off x="5026846" y="4922843"/>
            <a:ext cx="1681859" cy="17632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t="8712" r="20852" b="19319"/>
          <a:stretch/>
        </p:blipFill>
        <p:spPr>
          <a:xfrm>
            <a:off x="7110114" y="4922843"/>
            <a:ext cx="1757109" cy="1747909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6" idx="3"/>
            <a:endCxn id="19" idx="1"/>
          </p:cNvCxnSpPr>
          <p:nvPr/>
        </p:nvCxnSpPr>
        <p:spPr>
          <a:xfrm flipV="1">
            <a:off x="6708705" y="5796798"/>
            <a:ext cx="401409" cy="7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Calculate Co-occurrence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Convert the useful segments to HSV</a:t>
            </a:r>
          </a:p>
          <a:p>
            <a:r>
              <a:rPr lang="en-IN" dirty="0" smtClean="0"/>
              <a:t>Get co-occurrence matrix for each H, S and V matrix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74" y="3233737"/>
            <a:ext cx="5070505" cy="2582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6126" y="5812116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 – mathworks.com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3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texture features from GLCM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 features like contrast, local homogeneity, Energy and Entropy.</a:t>
            </a:r>
          </a:p>
          <a:p>
            <a:r>
              <a:rPr lang="en-IN" dirty="0"/>
              <a:t> </a:t>
            </a:r>
            <a:r>
              <a:rPr lang="en-IN" dirty="0" smtClean="0"/>
              <a:t>4 features per matrix. Hence total 4x3 = 12 features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22555"/>
          <a:stretch/>
        </p:blipFill>
        <p:spPr>
          <a:xfrm>
            <a:off x="2030412" y="3530979"/>
            <a:ext cx="5589588" cy="2234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0430"/>
          <a:stretch/>
        </p:blipFill>
        <p:spPr>
          <a:xfrm>
            <a:off x="2030412" y="5590438"/>
            <a:ext cx="3011488" cy="5785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41900" y="5763005"/>
            <a:ext cx="1562100" cy="405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552700" y="6176963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 : Paper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9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443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Detection of plant leaf diseases using image segmentation and soft computing techniques  </vt:lpstr>
      <vt:lpstr>Why detect Plant Leaf Diseases?</vt:lpstr>
      <vt:lpstr>Process overview</vt:lpstr>
      <vt:lpstr>Image smoothening and Enhancement</vt:lpstr>
      <vt:lpstr>Segment Using Genetic Algorithm.</vt:lpstr>
      <vt:lpstr>Segment using genetic Algorithm</vt:lpstr>
      <vt:lpstr>Obtain Useful segments</vt:lpstr>
      <vt:lpstr>Calculate Co-occurrence Matrix</vt:lpstr>
      <vt:lpstr>Get texture features from GLCM</vt:lpstr>
      <vt:lpstr>Classification Using KNN and SVM</vt:lpstr>
      <vt:lpstr>Results of Paper</vt:lpstr>
      <vt:lpstr>Results of my project</vt:lpstr>
      <vt:lpstr>Contd : Results of my Project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DAREKAR</dc:creator>
  <cp:lastModifiedBy>AKSHAY DAREKAR</cp:lastModifiedBy>
  <cp:revision>118</cp:revision>
  <dcterms:created xsi:type="dcterms:W3CDTF">2020-05-19T09:01:44Z</dcterms:created>
  <dcterms:modified xsi:type="dcterms:W3CDTF">2020-05-20T04:37:53Z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