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88F-78B1-4E6C-B091-1E74B223BDE1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B4D6-9FCD-4499-86CE-B998FE8DF8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88F-78B1-4E6C-B091-1E74B223BDE1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B4D6-9FCD-4499-86CE-B998FE8DF8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88F-78B1-4E6C-B091-1E74B223BDE1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B4D6-9FCD-4499-86CE-B998FE8DF8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88F-78B1-4E6C-B091-1E74B223BDE1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B4D6-9FCD-4499-86CE-B998FE8DF8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88F-78B1-4E6C-B091-1E74B223BDE1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B4D6-9FCD-4499-86CE-B998FE8DF8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88F-78B1-4E6C-B091-1E74B223BDE1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B4D6-9FCD-4499-86CE-B998FE8DF8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88F-78B1-4E6C-B091-1E74B223BDE1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B4D6-9FCD-4499-86CE-B998FE8DF8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88F-78B1-4E6C-B091-1E74B223BDE1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B4D6-9FCD-4499-86CE-B998FE8DF8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88F-78B1-4E6C-B091-1E74B223BDE1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B4D6-9FCD-4499-86CE-B998FE8DF8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88F-78B1-4E6C-B091-1E74B223BDE1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B4D6-9FCD-4499-86CE-B998FE8DF8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888F-78B1-4E6C-B091-1E74B223BDE1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B4D6-9FCD-4499-86CE-B998FE8DF8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888F-78B1-4E6C-B091-1E74B223BDE1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B4D6-9FCD-4499-86CE-B998FE8DF8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Noto Sans CJK SC Black" pitchFamily="34" charset="-122"/>
                <a:ea typeface="Noto Sans CJK SC Black" pitchFamily="34" charset="-122"/>
              </a:rPr>
              <a:t>VolQ</a:t>
            </a:r>
            <a:r>
              <a:rPr lang="en-US" altLang="zh-CN" dirty="0" smtClean="0">
                <a:latin typeface="Noto Sans CJK SC Black" pitchFamily="34" charset="-122"/>
                <a:ea typeface="Noto Sans CJK SC Black" pitchFamily="34" charset="-122"/>
              </a:rPr>
              <a:t> New UI Design Draft</a:t>
            </a:r>
            <a:endParaRPr lang="zh-CN" altLang="en-US" dirty="0">
              <a:latin typeface="Noto Sans CJK SC Black" pitchFamily="34" charset="-122"/>
              <a:ea typeface="Noto Sans CJK SC Black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Noto Sans CJK SC Black" pitchFamily="34" charset="-122"/>
                <a:ea typeface="Noto Sans CJK SC Black" pitchFamily="34" charset="-122"/>
              </a:rPr>
              <a:t>Basic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Noto Sans CJK SC Black" pitchFamily="34" charset="-122"/>
                <a:ea typeface="Noto Sans CJK SC Black" pitchFamily="34" charset="-122"/>
              </a:rPr>
              <a:t>Principle</a:t>
            </a:r>
            <a:endParaRPr lang="zh-CN" altLang="en-US" dirty="0">
              <a:latin typeface="Noto Sans CJK SC Black" pitchFamily="34" charset="-122"/>
              <a:ea typeface="Noto Sans CJK SC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Partly Material designed</a:t>
            </a:r>
          </a:p>
          <a:p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Constant pattern on </a:t>
            </a:r>
            <a:r>
              <a:rPr lang="en-US" altLang="zh-CN" dirty="0" err="1" smtClean="0">
                <a:latin typeface="Noto Sans CJK JP Light" pitchFamily="34" charset="-122"/>
                <a:ea typeface="Noto Sans CJK JP Light" pitchFamily="34" charset="-122"/>
              </a:rPr>
              <a:t>Vol</a:t>
            </a:r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, Org and </a:t>
            </a:r>
            <a:r>
              <a:rPr lang="en-US" altLang="zh-CN" dirty="0" err="1" smtClean="0">
                <a:latin typeface="Noto Sans CJK JP Light" pitchFamily="34" charset="-122"/>
                <a:ea typeface="Noto Sans CJK JP Light" pitchFamily="34" charset="-122"/>
              </a:rPr>
              <a:t>Orgza</a:t>
            </a:r>
            <a:endParaRPr lang="en-US" altLang="zh-CN" dirty="0" smtClean="0">
              <a:latin typeface="Noto Sans CJK JP Light" pitchFamily="34" charset="-122"/>
              <a:ea typeface="Noto Sans CJK JP Light" pitchFamily="34" charset="-122"/>
            </a:endParaRPr>
          </a:p>
          <a:p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Use card if possible</a:t>
            </a:r>
          </a:p>
          <a:p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Same style as the android app</a:t>
            </a:r>
          </a:p>
          <a:p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Use only one font but different weights</a:t>
            </a:r>
          </a:p>
          <a:p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One primary color one accent color</a:t>
            </a:r>
            <a:endParaRPr lang="zh-CN" altLang="en-US" dirty="0">
              <a:latin typeface="Noto Sans CJK JP Light" pitchFamily="34" charset="-122"/>
              <a:ea typeface="Noto Sans CJK JP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G:\project\Parallel\Volunteers\Volunteer\UIMockUp\UImock2\Vol\out\VolFee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0"/>
            <a:ext cx="6858000" cy="6858000"/>
          </a:xfrm>
          <a:prstGeom prst="rect">
            <a:avLst/>
          </a:prstGeom>
          <a:noFill/>
        </p:spPr>
      </p:pic>
      <p:sp>
        <p:nvSpPr>
          <p:cNvPr id="5" name="椭圆 4"/>
          <p:cNvSpPr/>
          <p:nvPr/>
        </p:nvSpPr>
        <p:spPr>
          <a:xfrm>
            <a:off x="3491880" y="0"/>
            <a:ext cx="2088232" cy="1124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12160" y="98072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Avatar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908720"/>
            <a:ext cx="13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Hero Image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2492896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Feeds card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Mouse over to show the clear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123728" y="1844824"/>
            <a:ext cx="172819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G:\project\Parallel\Volunteers\Volunteer\UIMockUp\UImock2\Vol\out\VolFeedsMenuSi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8830866" cy="8830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SC Black" pitchFamily="34" charset="-122"/>
                <a:ea typeface="Noto Sans CJK SC Black" pitchFamily="34" charset="-122"/>
              </a:rPr>
              <a:t>Remarks</a:t>
            </a:r>
            <a:endParaRPr lang="zh-CN" altLang="en-US" dirty="0">
              <a:latin typeface="Noto Sans CJK SC Black" pitchFamily="34" charset="-122"/>
              <a:ea typeface="Noto Sans CJK SC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The design is not final</a:t>
            </a:r>
          </a:p>
          <a:p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The colors is not perfect</a:t>
            </a:r>
          </a:p>
          <a:p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Although many specs is embedded in the .</a:t>
            </a:r>
            <a:r>
              <a:rPr lang="en-US" altLang="zh-CN" dirty="0" err="1" smtClean="0">
                <a:latin typeface="Noto Sans CJK JP Light" pitchFamily="34" charset="-122"/>
                <a:ea typeface="Noto Sans CJK JP Light" pitchFamily="34" charset="-122"/>
              </a:rPr>
              <a:t>psd</a:t>
            </a:r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 file, some alignment is not precisely done</a:t>
            </a:r>
          </a:p>
          <a:p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The size of the hearer, the button and font may change</a:t>
            </a:r>
          </a:p>
          <a:p>
            <a:r>
              <a:rPr lang="en-US" altLang="zh-CN" dirty="0" smtClean="0">
                <a:latin typeface="Noto Sans CJK JP Light" pitchFamily="34" charset="-122"/>
                <a:ea typeface="Noto Sans CJK JP Light" pitchFamily="34" charset="-122"/>
              </a:rPr>
              <a:t>Background pictures and hero images need be chosen</a:t>
            </a:r>
            <a:endParaRPr lang="zh-CN" altLang="en-US" dirty="0">
              <a:latin typeface="Noto Sans CJK JP Light" pitchFamily="34" charset="-122"/>
              <a:ea typeface="Noto Sans CJK JP Light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100</Words>
  <Application>Microsoft Office PowerPoint</Application>
  <PresentationFormat>全屏显示(4:3)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VolQ New UI Design Draft</vt:lpstr>
      <vt:lpstr>Basic Principle</vt:lpstr>
      <vt:lpstr>幻灯片 3</vt:lpstr>
      <vt:lpstr>幻灯片 4</vt:lpstr>
      <vt:lpstr>幻灯片 5</vt:lpstr>
      <vt:lpstr>Remarks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VolQ New UI Design Draft</dc:title>
  <dc:creator>郑玮</dc:creator>
  <cp:lastModifiedBy>郑玮</cp:lastModifiedBy>
  <cp:revision>6</cp:revision>
  <dcterms:created xsi:type="dcterms:W3CDTF">2015-01-04T13:52:43Z</dcterms:created>
  <dcterms:modified xsi:type="dcterms:W3CDTF">2015-01-05T05:58:09Z</dcterms:modified>
</cp:coreProperties>
</file>