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76" r:id="rId3"/>
    <p:sldId id="290" r:id="rId4"/>
    <p:sldId id="291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HK Grotesk" panose="020B0604020202020204" charset="0"/>
      <p:regular r:id="rId11"/>
    </p:embeddedFont>
    <p:embeddedFont>
      <p:font typeface="HK Grotesk Bold" panose="020B0604020202020204" charset="0"/>
      <p:regular r:id="rId12"/>
    </p:embeddedFont>
    <p:embeddedFont>
      <p:font typeface="HK Grotesk Medium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134"/>
    <a:srgbClr val="7343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126" y="10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722EB-0CDE-436D-97B1-4C8C7FD47128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595B-8FE6-43FF-88A2-036C04BBB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0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3393" y="472009"/>
            <a:ext cx="2165094" cy="2368072"/>
          </a:xfrm>
          <a:custGeom>
            <a:avLst/>
            <a:gdLst/>
            <a:ahLst/>
            <a:cxnLst/>
            <a:rect l="l" t="t" r="r" b="b"/>
            <a:pathLst>
              <a:path w="2165094" h="2368072">
                <a:moveTo>
                  <a:pt x="0" y="0"/>
                </a:moveTo>
                <a:lnTo>
                  <a:pt x="2165095" y="0"/>
                </a:lnTo>
                <a:lnTo>
                  <a:pt x="2165095" y="2368072"/>
                </a:lnTo>
                <a:lnTo>
                  <a:pt x="0" y="2368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4813070" y="725108"/>
            <a:ext cx="2501537" cy="1861875"/>
          </a:xfrm>
          <a:custGeom>
            <a:avLst/>
            <a:gdLst/>
            <a:ahLst/>
            <a:cxnLst/>
            <a:rect l="l" t="t" r="r" b="b"/>
            <a:pathLst>
              <a:path w="2501537" h="1861875">
                <a:moveTo>
                  <a:pt x="0" y="0"/>
                </a:moveTo>
                <a:lnTo>
                  <a:pt x="2501537" y="0"/>
                </a:lnTo>
                <a:lnTo>
                  <a:pt x="2501537" y="1861875"/>
                </a:lnTo>
                <a:lnTo>
                  <a:pt x="0" y="1861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6052275" y="9258300"/>
            <a:ext cx="6183450" cy="434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 Medium"/>
              </a:rPr>
              <a:t>JULHO / 2024</a:t>
            </a:r>
          </a:p>
        </p:txBody>
      </p:sp>
      <p:sp>
        <p:nvSpPr>
          <p:cNvPr id="8" name="Freeform 8"/>
          <p:cNvSpPr/>
          <p:nvPr/>
        </p:nvSpPr>
        <p:spPr>
          <a:xfrm rot="-895863">
            <a:off x="-2219158" y="6445322"/>
            <a:ext cx="5587425" cy="4652801"/>
          </a:xfrm>
          <a:custGeom>
            <a:avLst/>
            <a:gdLst/>
            <a:ahLst/>
            <a:cxnLst/>
            <a:rect l="l" t="t" r="r" b="b"/>
            <a:pathLst>
              <a:path w="5587425" h="4652801">
                <a:moveTo>
                  <a:pt x="0" y="0"/>
                </a:moveTo>
                <a:lnTo>
                  <a:pt x="5587425" y="0"/>
                </a:lnTo>
                <a:lnTo>
                  <a:pt x="5587425" y="4652801"/>
                </a:lnTo>
                <a:lnTo>
                  <a:pt x="0" y="465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9753600" y="7324082"/>
            <a:ext cx="7395087" cy="870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Monitor: Rodrigo Oliveira</a:t>
            </a:r>
          </a:p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Profº.: </a:t>
            </a:r>
            <a:r>
              <a:rPr lang="en-US" sz="2799" dirty="0" err="1">
                <a:solidFill>
                  <a:srgbClr val="000000"/>
                </a:solidFill>
                <a:latin typeface="HK Grotesk"/>
              </a:rPr>
              <a:t>Príamo</a:t>
            </a:r>
            <a:r>
              <a:rPr lang="en-US" sz="2799" dirty="0">
                <a:solidFill>
                  <a:srgbClr val="000000"/>
                </a:solidFill>
                <a:latin typeface="HK Grotesk"/>
              </a:rPr>
              <a:t> Melo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23396" y="1141695"/>
            <a:ext cx="11504766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PROGRAMA DE ENGENHARIA QUÍMICA - PEQ</a:t>
            </a:r>
          </a:p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COPPE - UFRJ</a:t>
            </a:r>
          </a:p>
        </p:txBody>
      </p:sp>
      <p:sp>
        <p:nvSpPr>
          <p:cNvPr id="11" name="Freeform 11"/>
          <p:cNvSpPr/>
          <p:nvPr/>
        </p:nvSpPr>
        <p:spPr>
          <a:xfrm rot="-1017496">
            <a:off x="-2568464" y="7357896"/>
            <a:ext cx="5369326" cy="4471184"/>
          </a:xfrm>
          <a:custGeom>
            <a:avLst/>
            <a:gdLst/>
            <a:ahLst/>
            <a:cxnLst/>
            <a:rect l="l" t="t" r="r" b="b"/>
            <a:pathLst>
              <a:path w="5369326" h="4471184">
                <a:moveTo>
                  <a:pt x="0" y="0"/>
                </a:moveTo>
                <a:lnTo>
                  <a:pt x="5369326" y="0"/>
                </a:lnTo>
                <a:lnTo>
                  <a:pt x="5369326" y="4471184"/>
                </a:lnTo>
                <a:lnTo>
                  <a:pt x="0" y="44711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 rot="5478239">
            <a:off x="-1591312" y="7542426"/>
            <a:ext cx="3993699" cy="4375566"/>
          </a:xfrm>
          <a:custGeom>
            <a:avLst/>
            <a:gdLst/>
            <a:ahLst/>
            <a:cxnLst/>
            <a:rect l="l" t="t" r="r" b="b"/>
            <a:pathLst>
              <a:path w="3993699" h="4375566">
                <a:moveTo>
                  <a:pt x="0" y="0"/>
                </a:moveTo>
                <a:lnTo>
                  <a:pt x="3993698" y="0"/>
                </a:lnTo>
                <a:lnTo>
                  <a:pt x="3993698" y="4375566"/>
                </a:lnTo>
                <a:lnTo>
                  <a:pt x="0" y="4375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E09B29F-8C52-4D9E-8E8B-8913F2F42937}"/>
              </a:ext>
            </a:extLst>
          </p:cNvPr>
          <p:cNvSpPr txBox="1"/>
          <p:nvPr/>
        </p:nvSpPr>
        <p:spPr>
          <a:xfrm>
            <a:off x="2057400" y="3937835"/>
            <a:ext cx="14315047" cy="1640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383"/>
              </a:lnSpc>
            </a:pPr>
            <a:r>
              <a:rPr lang="pt-BR" sz="5319" dirty="0">
                <a:solidFill>
                  <a:srgbClr val="000000"/>
                </a:solidFill>
                <a:latin typeface="HK Grotesk Bold"/>
              </a:rPr>
              <a:t>Resolução de Equações Matemáticas e Equações Diferenciais em Python</a:t>
            </a:r>
            <a:endParaRPr lang="en-US" sz="5319" dirty="0">
              <a:solidFill>
                <a:srgbClr val="000000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6" y="1108024"/>
            <a:ext cx="12496800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5400" dirty="0" err="1">
                <a:solidFill>
                  <a:srgbClr val="753134"/>
                </a:solidFill>
                <a:latin typeface="HK Grotesk Bold"/>
              </a:rPr>
              <a:t>Curva</a:t>
            </a:r>
            <a:r>
              <a:rPr lang="en-US" sz="5400" dirty="0">
                <a:solidFill>
                  <a:srgbClr val="753134"/>
                </a:solidFill>
                <a:latin typeface="HK Grotesk Bold"/>
              </a:rPr>
              <a:t> de </a:t>
            </a:r>
            <a:r>
              <a:rPr lang="en-US" sz="5400" dirty="0" err="1">
                <a:solidFill>
                  <a:srgbClr val="753134"/>
                </a:solidFill>
                <a:latin typeface="HK Grotesk Bold"/>
              </a:rPr>
              <a:t>Calor</a:t>
            </a:r>
            <a:r>
              <a:rPr lang="en-US" sz="5400" dirty="0">
                <a:solidFill>
                  <a:srgbClr val="753134"/>
                </a:solidFill>
                <a:latin typeface="HK Grotesk Bold"/>
              </a:rPr>
              <a:t> Gerado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0948400" y="2974197"/>
            <a:ext cx="6179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Variação da Temperatura do Estado Estacionário indo de 100K a 200K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1D1B30C-2A0D-4191-8717-CE3B52E86B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5634" y="4703176"/>
            <a:ext cx="9562766" cy="35693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5CACD58-9AC7-4B9F-8424-A6B55F0230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34801" y="4215898"/>
            <a:ext cx="4800600" cy="573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CSTR – Modelo M6</a:t>
            </a:r>
            <a:endParaRPr lang="en-US" sz="5400" dirty="0">
              <a:solidFill>
                <a:srgbClr val="753134"/>
              </a:solidFill>
              <a:latin typeface="HK Grotesk Bold"/>
            </a:endParaRP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0948400" y="2974197"/>
            <a:ext cx="6179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Variando o vetor tempo entre 0 e 1 com 100 pontos no intervalo.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5CACD58-9AC7-4B9F-8424-A6B55F0230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4801" y="4215898"/>
            <a:ext cx="4800600" cy="573189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76F17F1-62EC-4B44-8579-9B9E9BDF09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0269" y="3760929"/>
            <a:ext cx="9560829" cy="276514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F9878CD-ACF5-4F06-BBA7-463916644F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6012" y="7429500"/>
            <a:ext cx="3869313" cy="12416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8D6806B-1D1B-4E46-8363-FFD9B4A6EC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5337" y="7368606"/>
            <a:ext cx="2167507" cy="136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5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2272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Reator Batelada com reações químicas irreversíveis de 1ª ordem em série</a:t>
            </a:r>
            <a:endParaRPr lang="en-US" sz="5400" dirty="0">
              <a:solidFill>
                <a:srgbClr val="753134"/>
              </a:solidFill>
              <a:latin typeface="HK Grotesk Bold"/>
            </a:endParaRP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60236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1120045" y="4190300"/>
            <a:ext cx="5877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Variando o vetor tempo entre 0 e 5 com 500 pontos no intervalo.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494DABB-16CE-4CBF-BF59-43B59A777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9218" y="5799210"/>
            <a:ext cx="11161978" cy="33485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7D4F85C-49A3-4A0A-BA7E-A29712B1B2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58736" y="6346338"/>
            <a:ext cx="1947922" cy="225433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07B5437-DB77-4773-9BE6-22C1679465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9737" y="4190300"/>
            <a:ext cx="835659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0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90</Words>
  <Application>Microsoft Office PowerPoint</Application>
  <PresentationFormat>Personalizar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Times New Roman</vt:lpstr>
      <vt:lpstr>Calibri</vt:lpstr>
      <vt:lpstr>HK Grotesk</vt:lpstr>
      <vt:lpstr>HK Grotesk Medium</vt:lpstr>
      <vt:lpstr>HK Grotesk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Otimização PEQ</dc:title>
  <dc:creator>atoms</dc:creator>
  <cp:lastModifiedBy>atoms</cp:lastModifiedBy>
  <cp:revision>36</cp:revision>
  <dcterms:created xsi:type="dcterms:W3CDTF">2006-08-16T00:00:00Z</dcterms:created>
  <dcterms:modified xsi:type="dcterms:W3CDTF">2024-07-10T13:47:20Z</dcterms:modified>
  <dc:identifier>DAFsjeGYaOE</dc:identifier>
</cp:coreProperties>
</file>