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300" r:id="rId3"/>
    <p:sldId id="301" r:id="rId4"/>
    <p:sldId id="312" r:id="rId5"/>
    <p:sldId id="311" r:id="rId6"/>
    <p:sldId id="313" r:id="rId7"/>
    <p:sldId id="314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K Grotesk" panose="020B0604020202020204" charset="0"/>
      <p:regular r:id="rId14"/>
    </p:embeddedFont>
    <p:embeddedFont>
      <p:font typeface="HK Grotesk Bold" panose="020B0604020202020204" charset="0"/>
      <p:regular r:id="rId15"/>
    </p:embeddedFont>
    <p:embeddedFont>
      <p:font typeface="HK Grotesk Medium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134"/>
    <a:srgbClr val="7343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22" autoAdjust="0"/>
  </p:normalViewPr>
  <p:slideViewPr>
    <p:cSldViewPr>
      <p:cViewPr varScale="1">
        <p:scale>
          <a:sx n="71" d="100"/>
          <a:sy n="71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722EB-0CDE-436D-97B1-4C8C7FD47128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595B-8FE6-43FF-88A2-036C04BBB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0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3393" y="472009"/>
            <a:ext cx="2165094" cy="2368072"/>
          </a:xfrm>
          <a:custGeom>
            <a:avLst/>
            <a:gdLst/>
            <a:ahLst/>
            <a:cxnLst/>
            <a:rect l="l" t="t" r="r" b="b"/>
            <a:pathLst>
              <a:path w="2165094" h="2368072">
                <a:moveTo>
                  <a:pt x="0" y="0"/>
                </a:moveTo>
                <a:lnTo>
                  <a:pt x="2165095" y="0"/>
                </a:lnTo>
                <a:lnTo>
                  <a:pt x="2165095" y="2368072"/>
                </a:lnTo>
                <a:lnTo>
                  <a:pt x="0" y="2368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4813070" y="725108"/>
            <a:ext cx="2501537" cy="1861875"/>
          </a:xfrm>
          <a:custGeom>
            <a:avLst/>
            <a:gdLst/>
            <a:ahLst/>
            <a:cxnLst/>
            <a:rect l="l" t="t" r="r" b="b"/>
            <a:pathLst>
              <a:path w="2501537" h="1861875">
                <a:moveTo>
                  <a:pt x="0" y="0"/>
                </a:moveTo>
                <a:lnTo>
                  <a:pt x="2501537" y="0"/>
                </a:lnTo>
                <a:lnTo>
                  <a:pt x="2501537" y="1861875"/>
                </a:lnTo>
                <a:lnTo>
                  <a:pt x="0" y="1861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6052275" y="9258300"/>
            <a:ext cx="6183450" cy="434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 Medium"/>
              </a:rPr>
              <a:t>AGOSTO / 2024</a:t>
            </a:r>
          </a:p>
        </p:txBody>
      </p:sp>
      <p:sp>
        <p:nvSpPr>
          <p:cNvPr id="8" name="Freeform 8"/>
          <p:cNvSpPr/>
          <p:nvPr/>
        </p:nvSpPr>
        <p:spPr>
          <a:xfrm rot="-895863">
            <a:off x="-2219158" y="6445322"/>
            <a:ext cx="5587425" cy="4652801"/>
          </a:xfrm>
          <a:custGeom>
            <a:avLst/>
            <a:gdLst/>
            <a:ahLst/>
            <a:cxnLst/>
            <a:rect l="l" t="t" r="r" b="b"/>
            <a:pathLst>
              <a:path w="5587425" h="4652801">
                <a:moveTo>
                  <a:pt x="0" y="0"/>
                </a:moveTo>
                <a:lnTo>
                  <a:pt x="5587425" y="0"/>
                </a:lnTo>
                <a:lnTo>
                  <a:pt x="5587425" y="4652801"/>
                </a:lnTo>
                <a:lnTo>
                  <a:pt x="0" y="465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9753600" y="7324082"/>
            <a:ext cx="7395087" cy="870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Monitor: Rodrigo Oliveira</a:t>
            </a:r>
          </a:p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Profº.: </a:t>
            </a:r>
            <a:r>
              <a:rPr lang="en-US" sz="2799" dirty="0" err="1">
                <a:solidFill>
                  <a:srgbClr val="000000"/>
                </a:solidFill>
                <a:latin typeface="HK Grotesk"/>
              </a:rPr>
              <a:t>Príamo</a:t>
            </a:r>
            <a:r>
              <a:rPr lang="en-US" sz="2799" dirty="0">
                <a:solidFill>
                  <a:srgbClr val="000000"/>
                </a:solidFill>
                <a:latin typeface="HK Grotesk"/>
              </a:rPr>
              <a:t> Melo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23396" y="1141695"/>
            <a:ext cx="11504766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PROGRAMA DE ENGENHARIA QUÍMICA - PEQ</a:t>
            </a:r>
          </a:p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COPPE - UFRJ</a:t>
            </a:r>
          </a:p>
        </p:txBody>
      </p:sp>
      <p:sp>
        <p:nvSpPr>
          <p:cNvPr id="11" name="Freeform 11"/>
          <p:cNvSpPr/>
          <p:nvPr/>
        </p:nvSpPr>
        <p:spPr>
          <a:xfrm rot="-1017496">
            <a:off x="-2568464" y="7357896"/>
            <a:ext cx="5369326" cy="4471184"/>
          </a:xfrm>
          <a:custGeom>
            <a:avLst/>
            <a:gdLst/>
            <a:ahLst/>
            <a:cxnLst/>
            <a:rect l="l" t="t" r="r" b="b"/>
            <a:pathLst>
              <a:path w="5369326" h="4471184">
                <a:moveTo>
                  <a:pt x="0" y="0"/>
                </a:moveTo>
                <a:lnTo>
                  <a:pt x="5369326" y="0"/>
                </a:lnTo>
                <a:lnTo>
                  <a:pt x="5369326" y="4471184"/>
                </a:lnTo>
                <a:lnTo>
                  <a:pt x="0" y="44711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 rot="5478239">
            <a:off x="-1591312" y="7542426"/>
            <a:ext cx="3993699" cy="4375566"/>
          </a:xfrm>
          <a:custGeom>
            <a:avLst/>
            <a:gdLst/>
            <a:ahLst/>
            <a:cxnLst/>
            <a:rect l="l" t="t" r="r" b="b"/>
            <a:pathLst>
              <a:path w="3993699" h="4375566">
                <a:moveTo>
                  <a:pt x="0" y="0"/>
                </a:moveTo>
                <a:lnTo>
                  <a:pt x="3993698" y="0"/>
                </a:lnTo>
                <a:lnTo>
                  <a:pt x="3993698" y="4375566"/>
                </a:lnTo>
                <a:lnTo>
                  <a:pt x="0" y="4375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E09B29F-8C52-4D9E-8E8B-8913F2F42937}"/>
              </a:ext>
            </a:extLst>
          </p:cNvPr>
          <p:cNvSpPr txBox="1"/>
          <p:nvPr/>
        </p:nvSpPr>
        <p:spPr>
          <a:xfrm>
            <a:off x="1276252" y="4601653"/>
            <a:ext cx="15399054" cy="820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383"/>
              </a:lnSpc>
            </a:pPr>
            <a:r>
              <a:rPr lang="pt-BR" sz="5319" dirty="0">
                <a:solidFill>
                  <a:srgbClr val="000000"/>
                </a:solidFill>
                <a:latin typeface="HK Grotesk Bold"/>
              </a:rPr>
              <a:t>M5: Ciclo Limite e Coordenadas Polares</a:t>
            </a:r>
            <a:endParaRPr lang="en-US" sz="5319" dirty="0">
              <a:solidFill>
                <a:srgbClr val="000000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4034286"/>
            <a:ext cx="9753600" cy="2218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COORDENADAS POLARES</a:t>
            </a:r>
            <a:endParaRPr lang="en-US" sz="4000" dirty="0">
              <a:solidFill>
                <a:srgbClr val="000000"/>
              </a:solidFill>
              <a:latin typeface="HK Grotesk Bold"/>
            </a:endParaRP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CICLOS LIMITES</a:t>
            </a:r>
          </a:p>
        </p:txBody>
      </p:sp>
    </p:spTree>
    <p:extLst>
      <p:ext uri="{BB962C8B-B14F-4D97-AF65-F5344CB8AC3E}">
        <p14:creationId xmlns:p14="http://schemas.microsoft.com/office/powerpoint/2010/main" val="7207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Coordenadas Polares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03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A703E4C-F446-42E8-B1DA-E93A6B9E7D81}"/>
              </a:ext>
            </a:extLst>
          </p:cNvPr>
          <p:cNvGrpSpPr/>
          <p:nvPr/>
        </p:nvGrpSpPr>
        <p:grpSpPr>
          <a:xfrm>
            <a:off x="1541265" y="4381500"/>
            <a:ext cx="15718035" cy="3046988"/>
            <a:chOff x="1504822" y="4000500"/>
            <a:chExt cx="15718035" cy="30469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D8E6C-80EB-4E81-B504-AAF2F9022403}"/>
                </a:ext>
              </a:extLst>
            </p:cNvPr>
            <p:cNvSpPr txBox="1"/>
            <p:nvPr/>
          </p:nvSpPr>
          <p:spPr>
            <a:xfrm>
              <a:off x="1504822" y="4000500"/>
              <a:ext cx="1571803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 algn="just">
                <a:buFont typeface="Arial" panose="020B0604020202020204" pitchFamily="34" charset="0"/>
                <a:buChar char="•"/>
              </a:pPr>
              <a:r>
                <a:rPr lang="pt-BR" sz="3200" dirty="0">
                  <a:cs typeface="Times New Roman" panose="02020603050405020304" pitchFamily="18" charset="0"/>
                </a:rPr>
                <a:t>Dada o seguinte sistema dinâmico:</a:t>
              </a:r>
            </a:p>
            <a:p>
              <a:pPr marL="514350" indent="-514350" algn="just">
                <a:buFont typeface="Arial" panose="020B0604020202020204" pitchFamily="34" charset="0"/>
                <a:buChar char="•"/>
              </a:pPr>
              <a:endParaRPr lang="pt-BR" sz="3200" dirty="0">
                <a:cs typeface="Times New Roman" panose="02020603050405020304" pitchFamily="18" charset="0"/>
              </a:endParaRPr>
            </a:p>
            <a:p>
              <a:pPr marL="514350" indent="-514350" algn="just">
                <a:buFont typeface="Arial" panose="020B0604020202020204" pitchFamily="34" charset="0"/>
                <a:buChar char="•"/>
              </a:pPr>
              <a:endParaRPr lang="pt-BR" sz="3200" dirty="0">
                <a:cs typeface="Times New Roman" panose="02020603050405020304" pitchFamily="18" charset="0"/>
              </a:endParaRPr>
            </a:p>
            <a:p>
              <a:pPr marL="514350" indent="-514350" algn="just">
                <a:buFont typeface="Arial" panose="020B0604020202020204" pitchFamily="34" charset="0"/>
                <a:buChar char="•"/>
              </a:pPr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en-US" sz="3200" dirty="0">
                <a:cs typeface="Times New Roman" panose="02020603050405020304" pitchFamily="18" charset="0"/>
              </a:endParaRPr>
            </a:p>
            <a:p>
              <a:pPr algn="just"/>
              <a:r>
                <a:rPr lang="en-US" sz="3200" dirty="0" err="1">
                  <a:cs typeface="Times New Roman" panose="02020603050405020304" pitchFamily="18" charset="0"/>
                </a:rPr>
                <a:t>Reescreva</a:t>
              </a:r>
              <a:r>
                <a:rPr lang="en-US" sz="3200" dirty="0">
                  <a:cs typeface="Times New Roman" panose="02020603050405020304" pitchFamily="18" charset="0"/>
                </a:rPr>
                <a:t>-o </a:t>
              </a:r>
              <a:r>
                <a:rPr lang="en-US" sz="3200" dirty="0" err="1">
                  <a:cs typeface="Times New Roman" panose="02020603050405020304" pitchFamily="18" charset="0"/>
                </a:rPr>
                <a:t>em</a:t>
              </a:r>
              <a:r>
                <a:rPr lang="en-US" sz="3200" dirty="0"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cs typeface="Times New Roman" panose="02020603050405020304" pitchFamily="18" charset="0"/>
                </a:rPr>
                <a:t>coordenadas</a:t>
              </a:r>
              <a:r>
                <a:rPr lang="en-US" sz="3200" dirty="0"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cs typeface="Times New Roman" panose="02020603050405020304" pitchFamily="18" charset="0"/>
                </a:rPr>
                <a:t>polares</a:t>
              </a:r>
              <a:r>
                <a:rPr lang="en-US" sz="3200" dirty="0">
                  <a:cs typeface="Times New Roman" panose="02020603050405020304" pitchFamily="18" charset="0"/>
                </a:rPr>
                <a:t>.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94B7FAD-4249-470C-85FB-333452FE4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4200" y="4732649"/>
              <a:ext cx="3696216" cy="1505160"/>
            </a:xfrm>
            <a:prstGeom prst="rect">
              <a:avLst/>
            </a:prstGeom>
          </p:spPr>
        </p:pic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839CC0A1-F0AD-46A2-A7A6-A9CD1A00ED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39295" y="3672241"/>
            <a:ext cx="3620005" cy="5906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59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Coordenadas Polares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04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D1445E3-57E1-4065-AC48-ECB2EEAC3E37}"/>
              </a:ext>
            </a:extLst>
          </p:cNvPr>
          <p:cNvGrpSpPr/>
          <p:nvPr/>
        </p:nvGrpSpPr>
        <p:grpSpPr>
          <a:xfrm>
            <a:off x="1577708" y="4191743"/>
            <a:ext cx="15718035" cy="3046988"/>
            <a:chOff x="1541265" y="2859674"/>
            <a:chExt cx="15718035" cy="30469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D8E6C-80EB-4E81-B504-AAF2F9022403}"/>
                </a:ext>
              </a:extLst>
            </p:cNvPr>
            <p:cNvSpPr txBox="1"/>
            <p:nvPr/>
          </p:nvSpPr>
          <p:spPr>
            <a:xfrm>
              <a:off x="1541265" y="2859674"/>
              <a:ext cx="1571803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 algn="just">
                <a:buFont typeface="Arial" panose="020B0604020202020204" pitchFamily="34" charset="0"/>
                <a:buChar char="•"/>
              </a:pPr>
              <a:r>
                <a:rPr lang="pt-BR" sz="3200" dirty="0">
                  <a:cs typeface="Times New Roman" panose="02020603050405020304" pitchFamily="18" charset="0"/>
                </a:rPr>
                <a:t>Dada o seguinte sistema dinâmico:</a:t>
              </a:r>
            </a:p>
            <a:p>
              <a:pPr marL="514350" indent="-514350" algn="just">
                <a:buFont typeface="Arial" panose="020B0604020202020204" pitchFamily="34" charset="0"/>
                <a:buChar char="•"/>
              </a:pPr>
              <a:endParaRPr lang="pt-BR" sz="3200" dirty="0">
                <a:cs typeface="Times New Roman" panose="02020603050405020304" pitchFamily="18" charset="0"/>
              </a:endParaRPr>
            </a:p>
            <a:p>
              <a:pPr marL="514350" indent="-514350" algn="just">
                <a:buFont typeface="Arial" panose="020B0604020202020204" pitchFamily="34" charset="0"/>
                <a:buChar char="•"/>
              </a:pPr>
              <a:endParaRPr lang="pt-BR" sz="3200" dirty="0">
                <a:cs typeface="Times New Roman" panose="02020603050405020304" pitchFamily="18" charset="0"/>
              </a:endParaRPr>
            </a:p>
            <a:p>
              <a:pPr marL="514350" indent="-514350" algn="just">
                <a:buFont typeface="Arial" panose="020B0604020202020204" pitchFamily="34" charset="0"/>
                <a:buChar char="•"/>
              </a:pPr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en-US" sz="3200" dirty="0">
                <a:cs typeface="Times New Roman" panose="02020603050405020304" pitchFamily="18" charset="0"/>
              </a:endParaRPr>
            </a:p>
            <a:p>
              <a:pPr algn="just"/>
              <a:r>
                <a:rPr lang="en-US" sz="3200" dirty="0" err="1">
                  <a:cs typeface="Times New Roman" panose="02020603050405020304" pitchFamily="18" charset="0"/>
                </a:rPr>
                <a:t>Reescreva</a:t>
              </a:r>
              <a:r>
                <a:rPr lang="en-US" sz="3200" dirty="0">
                  <a:cs typeface="Times New Roman" panose="02020603050405020304" pitchFamily="18" charset="0"/>
                </a:rPr>
                <a:t>-o </a:t>
              </a:r>
              <a:r>
                <a:rPr lang="en-US" sz="3200" dirty="0" err="1">
                  <a:cs typeface="Times New Roman" panose="02020603050405020304" pitchFamily="18" charset="0"/>
                </a:rPr>
                <a:t>em</a:t>
              </a:r>
              <a:r>
                <a:rPr lang="en-US" sz="3200" dirty="0"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cs typeface="Times New Roman" panose="02020603050405020304" pitchFamily="18" charset="0"/>
                </a:rPr>
                <a:t>coordenadas</a:t>
              </a:r>
              <a:r>
                <a:rPr lang="en-US" sz="3200" dirty="0"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cs typeface="Times New Roman" panose="02020603050405020304" pitchFamily="18" charset="0"/>
                </a:rPr>
                <a:t>polares</a:t>
              </a:r>
              <a:r>
                <a:rPr lang="en-US" sz="3200" dirty="0">
                  <a:cs typeface="Times New Roman" panose="02020603050405020304" pitchFamily="18" charset="0"/>
                </a:rPr>
                <a:t>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F55B1DC-A566-4C49-BB40-680A2B90D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91200" y="3562768"/>
              <a:ext cx="5039428" cy="151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017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4034286"/>
            <a:ext cx="9753600" cy="2218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COORDENADAS POLARES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CICLOS LIMITES</a:t>
            </a:r>
          </a:p>
        </p:txBody>
      </p:sp>
    </p:spTree>
    <p:extLst>
      <p:ext uri="{BB962C8B-B14F-4D97-AF65-F5344CB8AC3E}">
        <p14:creationId xmlns:p14="http://schemas.microsoft.com/office/powerpoint/2010/main" val="253237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Coordenadas Polares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03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A703E4C-F446-42E8-B1DA-E93A6B9E7D81}"/>
              </a:ext>
            </a:extLst>
          </p:cNvPr>
          <p:cNvGrpSpPr/>
          <p:nvPr/>
        </p:nvGrpSpPr>
        <p:grpSpPr>
          <a:xfrm>
            <a:off x="1541265" y="2859674"/>
            <a:ext cx="15718035" cy="3046988"/>
            <a:chOff x="1504822" y="4000500"/>
            <a:chExt cx="15718035" cy="30469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D8E6C-80EB-4E81-B504-AAF2F9022403}"/>
                </a:ext>
              </a:extLst>
            </p:cNvPr>
            <p:cNvSpPr txBox="1"/>
            <p:nvPr/>
          </p:nvSpPr>
          <p:spPr>
            <a:xfrm>
              <a:off x="1504822" y="4000500"/>
              <a:ext cx="1571803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 algn="just">
                <a:buFont typeface="Arial" panose="020B0604020202020204" pitchFamily="34" charset="0"/>
                <a:buChar char="•"/>
              </a:pPr>
              <a:r>
                <a:rPr lang="pt-BR" sz="3200" dirty="0">
                  <a:cs typeface="Times New Roman" panose="02020603050405020304" pitchFamily="18" charset="0"/>
                </a:rPr>
                <a:t>Dada o seguinte sistema dinâmico:</a:t>
              </a:r>
            </a:p>
            <a:p>
              <a:pPr marL="514350" indent="-514350" algn="just">
                <a:buFont typeface="Arial" panose="020B0604020202020204" pitchFamily="34" charset="0"/>
                <a:buChar char="•"/>
              </a:pPr>
              <a:endParaRPr lang="pt-BR" sz="3200" dirty="0">
                <a:cs typeface="Times New Roman" panose="02020603050405020304" pitchFamily="18" charset="0"/>
              </a:endParaRPr>
            </a:p>
            <a:p>
              <a:pPr marL="514350" indent="-514350" algn="just">
                <a:buFont typeface="Arial" panose="020B0604020202020204" pitchFamily="34" charset="0"/>
                <a:buChar char="•"/>
              </a:pPr>
              <a:endParaRPr lang="pt-BR" sz="3200" dirty="0">
                <a:cs typeface="Times New Roman" panose="02020603050405020304" pitchFamily="18" charset="0"/>
              </a:endParaRPr>
            </a:p>
            <a:p>
              <a:pPr marL="514350" indent="-514350" algn="just">
                <a:buFont typeface="Arial" panose="020B0604020202020204" pitchFamily="34" charset="0"/>
                <a:buChar char="•"/>
              </a:pPr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en-US" sz="3200" dirty="0">
                <a:cs typeface="Times New Roman" panose="02020603050405020304" pitchFamily="18" charset="0"/>
              </a:endParaRPr>
            </a:p>
            <a:p>
              <a:pPr algn="just"/>
              <a:r>
                <a:rPr lang="en-US" sz="3200" dirty="0" err="1">
                  <a:cs typeface="Times New Roman" panose="02020603050405020304" pitchFamily="18" charset="0"/>
                </a:rPr>
                <a:t>Reescreva</a:t>
              </a:r>
              <a:r>
                <a:rPr lang="en-US" sz="3200" dirty="0">
                  <a:cs typeface="Times New Roman" panose="02020603050405020304" pitchFamily="18" charset="0"/>
                </a:rPr>
                <a:t>-o </a:t>
              </a:r>
              <a:r>
                <a:rPr lang="en-US" sz="3200" dirty="0" err="1">
                  <a:cs typeface="Times New Roman" panose="02020603050405020304" pitchFamily="18" charset="0"/>
                </a:rPr>
                <a:t>em</a:t>
              </a:r>
              <a:r>
                <a:rPr lang="en-US" sz="3200" dirty="0"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cs typeface="Times New Roman" panose="02020603050405020304" pitchFamily="18" charset="0"/>
                </a:rPr>
                <a:t>coordenadas</a:t>
              </a:r>
              <a:r>
                <a:rPr lang="en-US" sz="3200" dirty="0"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cs typeface="Times New Roman" panose="02020603050405020304" pitchFamily="18" charset="0"/>
                </a:rPr>
                <a:t>polares</a:t>
              </a:r>
              <a:r>
                <a:rPr lang="en-US" sz="3200" dirty="0">
                  <a:cs typeface="Times New Roman" panose="02020603050405020304" pitchFamily="18" charset="0"/>
                </a:rPr>
                <a:t> e </a:t>
              </a:r>
              <a:r>
                <a:rPr lang="en-US" sz="3200" dirty="0" err="1">
                  <a:cs typeface="Times New Roman" panose="02020603050405020304" pitchFamily="18" charset="0"/>
                </a:rPr>
                <a:t>represente</a:t>
              </a:r>
              <a:r>
                <a:rPr lang="en-US" sz="3200" dirty="0"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cs typeface="Times New Roman" panose="02020603050405020304" pitchFamily="18" charset="0"/>
                </a:rPr>
                <a:t>em</a:t>
              </a:r>
              <a:r>
                <a:rPr lang="en-US" sz="3200" dirty="0">
                  <a:cs typeface="Times New Roman" panose="02020603050405020304" pitchFamily="18" charset="0"/>
                </a:rPr>
                <a:t> um </a:t>
              </a:r>
              <a:r>
                <a:rPr lang="en-US" sz="3200" dirty="0" err="1">
                  <a:cs typeface="Times New Roman" panose="02020603050405020304" pitchFamily="18" charset="0"/>
                </a:rPr>
                <a:t>plano</a:t>
              </a:r>
              <a:r>
                <a:rPr lang="en-US" sz="3200" dirty="0">
                  <a:cs typeface="Times New Roman" panose="02020603050405020304" pitchFamily="18" charset="0"/>
                </a:rPr>
                <a:t> de </a:t>
              </a:r>
              <a:r>
                <a:rPr lang="en-US" sz="3200" dirty="0" err="1">
                  <a:cs typeface="Times New Roman" panose="02020603050405020304" pitchFamily="18" charset="0"/>
                </a:rPr>
                <a:t>fases</a:t>
              </a:r>
              <a:r>
                <a:rPr lang="en-US" sz="3200" dirty="0"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cs typeface="Times New Roman" panose="02020603050405020304" pitchFamily="18" charset="0"/>
                </a:rPr>
                <a:t>sua</a:t>
              </a:r>
              <a:r>
                <a:rPr lang="en-US" sz="3200" dirty="0"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cs typeface="Times New Roman" panose="02020603050405020304" pitchFamily="18" charset="0"/>
                </a:rPr>
                <a:t>solução</a:t>
              </a:r>
              <a:r>
                <a:rPr lang="en-US" sz="3200" dirty="0"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cs typeface="Times New Roman" panose="02020603050405020304" pitchFamily="18" charset="0"/>
                </a:rPr>
                <a:t>gráfica</a:t>
              </a:r>
              <a:r>
                <a:rPr lang="en-US" sz="3200" dirty="0">
                  <a:cs typeface="Times New Roman" panose="02020603050405020304" pitchFamily="18" charset="0"/>
                </a:rPr>
                <a:t>.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94B7FAD-4249-470C-85FB-333452FE4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4200" y="4732649"/>
              <a:ext cx="3696216" cy="1505160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4114F153-87B3-47FF-B54D-C761FA3315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400" y="5906662"/>
            <a:ext cx="5144218" cy="423921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39CC0A1-F0AD-46A2-A7A6-A9CD1A00ED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39295" y="2150415"/>
            <a:ext cx="3620005" cy="5906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352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Coordenadas Polares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541265" y="2859674"/>
            <a:ext cx="15718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pt-BR" sz="3200" dirty="0">
                <a:cs typeface="Times New Roman" panose="02020603050405020304" pitchFamily="18" charset="0"/>
              </a:rPr>
              <a:t>Dada o seguinte sistema dinâmico: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cs typeface="Times New Roman" panose="02020603050405020304" pitchFamily="18" charset="0"/>
              </a:rPr>
              <a:t>Reescreva</a:t>
            </a:r>
            <a:r>
              <a:rPr lang="en-US" sz="3200" dirty="0">
                <a:cs typeface="Times New Roman" panose="02020603050405020304" pitchFamily="18" charset="0"/>
              </a:rPr>
              <a:t>-o </a:t>
            </a:r>
            <a:r>
              <a:rPr lang="en-US" sz="3200" dirty="0" err="1">
                <a:cs typeface="Times New Roman" panose="02020603050405020304" pitchFamily="18" charset="0"/>
              </a:rPr>
              <a:t>em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coordenadas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polares</a:t>
            </a:r>
            <a:r>
              <a:rPr lang="en-US" sz="3200" dirty="0">
                <a:cs typeface="Times New Roman" panose="02020603050405020304" pitchFamily="18" charset="0"/>
              </a:rPr>
              <a:t> e </a:t>
            </a:r>
            <a:r>
              <a:rPr lang="en-US" sz="3200" dirty="0" err="1">
                <a:cs typeface="Times New Roman" panose="02020603050405020304" pitchFamily="18" charset="0"/>
              </a:rPr>
              <a:t>represente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em</a:t>
            </a:r>
            <a:r>
              <a:rPr lang="en-US" sz="3200" dirty="0">
                <a:cs typeface="Times New Roman" panose="02020603050405020304" pitchFamily="18" charset="0"/>
              </a:rPr>
              <a:t> um </a:t>
            </a:r>
            <a:r>
              <a:rPr lang="en-US" sz="3200" dirty="0" err="1">
                <a:cs typeface="Times New Roman" panose="02020603050405020304" pitchFamily="18" charset="0"/>
              </a:rPr>
              <a:t>plano</a:t>
            </a:r>
            <a:r>
              <a:rPr lang="en-US" sz="3200" dirty="0"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cs typeface="Times New Roman" panose="02020603050405020304" pitchFamily="18" charset="0"/>
              </a:rPr>
              <a:t>fases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sua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solução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gráfica</a:t>
            </a:r>
            <a:r>
              <a:rPr lang="en-US" sz="3200" dirty="0"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55B1DC-A566-4C49-BB40-680A2B90D8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3562768"/>
            <a:ext cx="5039428" cy="151468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741B5BF-B74C-40AD-93B2-A84E4AD746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0199" y="5914945"/>
            <a:ext cx="540142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8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</TotalTime>
  <Words>113</Words>
  <Application>Microsoft Office PowerPoint</Application>
  <PresentationFormat>Personalizar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HK Grotesk</vt:lpstr>
      <vt:lpstr>HK Grotesk Medium</vt:lpstr>
      <vt:lpstr>Calibri</vt:lpstr>
      <vt:lpstr>HK Grotesk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Otimização PEQ</dc:title>
  <dc:creator>atoms</dc:creator>
  <cp:lastModifiedBy>atoms</cp:lastModifiedBy>
  <cp:revision>76</cp:revision>
  <dcterms:created xsi:type="dcterms:W3CDTF">2006-08-16T00:00:00Z</dcterms:created>
  <dcterms:modified xsi:type="dcterms:W3CDTF">2024-08-21T13:54:23Z</dcterms:modified>
  <dc:identifier>DAFsjeGYaOE</dc:identifier>
</cp:coreProperties>
</file>