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Amatic SC"/>
      <p:regular r:id="rId16"/>
      <p:bold r:id="rId17"/>
    </p:embeddedFont>
    <p:embeddedFont>
      <p:font typeface="Alfa Slab One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c24ba95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c24ba95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c24ba95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c24ba95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c24ba95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c24ba95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10dfc23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10dfc23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c2672f24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c2672f24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908475" y="1387655"/>
            <a:ext cx="30546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>
                <a:latin typeface="Alfa Slab One"/>
                <a:ea typeface="Alfa Slab One"/>
                <a:cs typeface="Alfa Slab One"/>
                <a:sym typeface="Alfa Slab One"/>
              </a:rPr>
              <a:t>Final Year Internship Proposal Defense</a:t>
            </a:r>
            <a:endParaRPr sz="385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>
                <a:latin typeface="Alfa Slab One"/>
                <a:ea typeface="Alfa Slab One"/>
                <a:cs typeface="Alfa Slab One"/>
                <a:sym typeface="Alfa Slab One"/>
              </a:rPr>
              <a:t>On</a:t>
            </a:r>
            <a:endParaRPr sz="385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>
                <a:latin typeface="Alfa Slab One"/>
                <a:ea typeface="Alfa Slab One"/>
                <a:cs typeface="Alfa Slab One"/>
                <a:sym typeface="Alfa Slab One"/>
              </a:rPr>
              <a:t>Consultancy Website using Django</a:t>
            </a:r>
            <a:endParaRPr sz="385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0" y="4291675"/>
            <a:ext cx="261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Presented by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Sarita bhatta (20405/075)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Open Sans"/>
                <a:ea typeface="Open Sans"/>
                <a:cs typeface="Open Sans"/>
                <a:sym typeface="Open Sans"/>
              </a:rPr>
              <a:t>Bsc.csit VII sem (2075)</a:t>
            </a:r>
            <a:endParaRPr sz="12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266850" y="4630375"/>
            <a:ext cx="26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 2023 january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98900" y="3031225"/>
            <a:ext cx="78789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Problem Statement:</a:t>
            </a:r>
            <a:endParaRPr b="1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Complex Business Logic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Customization and Scalability</a:t>
            </a:r>
            <a:endParaRPr sz="1600"/>
          </a:p>
        </p:txBody>
      </p:sp>
      <p:sp>
        <p:nvSpPr>
          <p:cNvPr id="70" name="Google Shape;70;p14"/>
          <p:cNvSpPr txBox="1"/>
          <p:nvPr/>
        </p:nvSpPr>
        <p:spPr>
          <a:xfrm>
            <a:off x="537450" y="353125"/>
            <a:ext cx="7878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Introduction:</a:t>
            </a:r>
            <a:endParaRPr b="1" sz="1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 consultancy website serves as a digital platform for consultancy firms to showcase their expertise, provide information about their services, and engage with potential clients.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This Django, being a powerful web development framework, provides several advantages when it comes to developing a consultancy website.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00550" y="405375"/>
            <a:ext cx="8520600" cy="13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3000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94750" y="1762875"/>
            <a:ext cx="85206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develop consultancy website using Django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enhance practical skills and to understand professional environment.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73125" y="275800"/>
            <a:ext cx="8520600" cy="4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Description of Internship work/project:</a:t>
            </a:r>
            <a:endParaRPr b="1" sz="36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/>
              <a:t>Requirement Analysis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Back-end Development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Design and Management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Content Management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Documentation and Training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Collaboration and Communication</a:t>
            </a:r>
            <a:endParaRPr sz="2400"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73125" y="275800"/>
            <a:ext cx="8520600" cy="4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Expected Outcome</a:t>
            </a:r>
            <a:r>
              <a:rPr b="1" lang="en" sz="36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b="1" sz="36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Consultancy Website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Hands-on Experience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and Communication Skills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Problem-Solving Abilities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 Skills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