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33" r:id="rId5"/>
    <p:sldId id="364" r:id="rId6"/>
    <p:sldId id="362" r:id="rId7"/>
    <p:sldId id="371" r:id="rId8"/>
    <p:sldId id="372" r:id="rId9"/>
    <p:sldId id="373" r:id="rId10"/>
    <p:sldId id="374" r:id="rId11"/>
    <p:sldId id="376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35" autoAdjust="0"/>
  </p:normalViewPr>
  <p:slideViewPr>
    <p:cSldViewPr snapToGrid="0">
      <p:cViewPr>
        <p:scale>
          <a:sx n="75" d="100"/>
          <a:sy n="75" d="100"/>
        </p:scale>
        <p:origin x="874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5/22/2025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41599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079853"/>
            <a:ext cx="7478990" cy="1431947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24F891E-404B-F131-1FD2-DA525452053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5730242"/>
            <a:ext cx="2336800" cy="355600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 baseline="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B4524D4-F713-E563-D1A7-3E1DE52F1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75" y="6309358"/>
            <a:ext cx="2426216" cy="54864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1C6B34C-C370-8252-62D0-6F16022CD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713064" y="2730369"/>
            <a:ext cx="1947336" cy="5212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D46D46B-5E31-55A0-FC35-87A4FB3A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62788" y="1728788"/>
            <a:ext cx="6858000" cy="340042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8F28BAF-E9F6-4963-C7E4-8992695668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22060AA-B148-12C6-E41B-250BD1D30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8551D27-1EFF-B9D0-5995-4DD0450BB7D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444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7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6A84503-533D-0FB4-1FFF-F99D94985FC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81113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7AEEA39-69B3-E8AB-1B52-DEAF566D4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81113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5462FFAA-616F-1112-8D93-D1429CE276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81113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F971441E-A861-BBA6-17CE-7CECD0DDCA6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81113" y="5256629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8B493041-6741-D46B-F909-CD7C00DEAE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13666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0970355D-37C5-6F1A-64BF-E4B95748BBF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13666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BEFE0484-B67E-9C46-955E-345C74277C5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13666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2ABE2A89-7B53-F3AA-992C-F5FDFD47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Isosceles Triangle 4">
            <a:extLst>
              <a:ext uri="{FF2B5EF4-FFF2-40B4-BE49-F238E27FC236}">
                <a16:creationId xmlns:a16="http://schemas.microsoft.com/office/drawing/2014/main" id="{DB265DE7-BDB8-455C-68D7-DD6255357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Isosceles Triangle 5">
            <a:extLst>
              <a:ext uri="{FF2B5EF4-FFF2-40B4-BE49-F238E27FC236}">
                <a16:creationId xmlns:a16="http://schemas.microsoft.com/office/drawing/2014/main" id="{CD5BD527-816C-E329-0634-ECEF4B25E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Isosceles Triangle 3">
            <a:extLst>
              <a:ext uri="{FF2B5EF4-FFF2-40B4-BE49-F238E27FC236}">
                <a16:creationId xmlns:a16="http://schemas.microsoft.com/office/drawing/2014/main" id="{3068113E-4A0A-6AB4-BD3C-E1CF8F282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552697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Isosceles Triangle 6">
            <a:extLst>
              <a:ext uri="{FF2B5EF4-FFF2-40B4-BE49-F238E27FC236}">
                <a16:creationId xmlns:a16="http://schemas.microsoft.com/office/drawing/2014/main" id="{1CD9FE95-F8A6-B6DC-2180-731FDE49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5" name="Isosceles Triangle 7">
            <a:extLst>
              <a:ext uri="{FF2B5EF4-FFF2-40B4-BE49-F238E27FC236}">
                <a16:creationId xmlns:a16="http://schemas.microsoft.com/office/drawing/2014/main" id="{F7B347C0-3F8F-587A-5A99-49B850801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A37BF549-9163-2374-1589-671786ABE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1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F9358B1-1779-1D7A-CAE5-80DDD012903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2576946"/>
            <a:ext cx="10504000" cy="33805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86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927933"/>
            <a:ext cx="10504000" cy="1135871"/>
          </a:xfrm>
        </p:spPr>
        <p:txBody>
          <a:bodyPr lIns="0" tIns="0" rIns="0" bIns="0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D4F14BC3-176C-CDF0-C810-02FE93F4EAEA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3269675"/>
            <a:ext cx="10504000" cy="2225963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100"/>
            </a:lvl3pPr>
            <a:lvl4pPr marL="1371600" indent="0" algn="l">
              <a:buNone/>
              <a:defRPr sz="1050"/>
            </a:lvl4pPr>
            <a:lvl5pPr marL="1828800" indent="0" algn="l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EE9CD0-B455-1E74-A596-42C0F0DC9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97C5841-2433-4CFD-F83F-66F81267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D005AF67-A3F8-DF0E-32A3-C7E02927F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7A5F-52D4-84EF-29A7-B01CA17B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FE13-EE87-DB0E-8151-61B9909D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95BB-898C-AAE1-9E7A-961BB037A01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16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E29EB26-1D80-20C5-521F-E816F9C9679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0968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0E9DDE4F-FFF8-270B-2AF8-4EC025D6150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90761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B7605656-D055-D758-29DD-8EEAE0DBF85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90762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16A975E9-F3A8-3D0E-CA59-63ACCEAEB30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0968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53901006-BB12-378A-0E11-21C57A45C8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90761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59F329F9-BEC3-EA24-8A49-5C9160DC33D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90762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B925B15-F568-36DC-22ED-211CB7AD63D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195673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E6FF9244-D21F-466A-AE16-1348C9E56C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72639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51DFE450-9F68-CCC7-3C92-0EEC176481F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72639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DCBEA689-8F12-3902-D23F-87070631610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673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C730C6EB-298D-AB23-9E13-FD3F3E5BD19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872639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F0B296A3-8D64-798F-327D-A86480FF9B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72639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028A1A0-2083-B54D-21DA-8A3C0A17B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BE6104D1-FC74-C850-B56F-797E7DAD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9208E-6287-EB50-1A42-5A2F6EAA68D5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4913F-C760-8FE0-0D76-379AC2F0C8D4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8C8A2-ADD2-4C06-7ADC-C57099693486}"/>
              </a:ext>
            </a:extLst>
          </p:cNvPr>
          <p:cNvSpPr>
            <a:spLocks noGrp="1"/>
          </p:cNvSpPr>
          <p:nvPr>
            <p:ph type="sldNum" sz="half" idx="45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28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9">
            <a:extLst>
              <a:ext uri="{FF2B5EF4-FFF2-40B4-BE49-F238E27FC236}">
                <a16:creationId xmlns:a16="http://schemas.microsoft.com/office/drawing/2014/main" id="{C0705400-8797-96C0-007D-F6D3A9A85C5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9531C913-70DD-3215-0F30-4EC72ADAFA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09D48B16-D0CB-3DE5-2524-73B26CFE58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AE2A8CB-2F17-4170-22CC-EDE7625EBC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6AC7076C-4899-3FD5-5BAF-D4FBDDBA1E5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6E536C42-E1E8-7DD0-3D83-A2212A0E75E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27CF429B-C32F-6A7F-DEB3-3C9A12CD2B1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56480702-AFBE-139B-E02B-E50B5F6B75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4888504-5BF2-3499-7E28-49F0F0ECE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83C4DB0-1484-674B-C4BF-ED0DEABCD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C1AF10-A183-01BB-6115-A12D3DDA7CB0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55107F5-0C95-C95E-3DE4-4F082C58CB0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E57D62-91BE-1391-42C8-DCAE0350D2ED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9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319B232D-8F6E-1282-F2BE-AC9C8976C9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7DB1CE43-E037-6401-247E-159B332FDA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A3416213-919E-24DE-C365-90D9085D51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139F76CB-5B02-9D2E-B7BB-62399D7F80C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BFC9DB09-A4A3-9B58-9355-880BA59E43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9">
            <a:extLst>
              <a:ext uri="{FF2B5EF4-FFF2-40B4-BE49-F238E27FC236}">
                <a16:creationId xmlns:a16="http://schemas.microsoft.com/office/drawing/2014/main" id="{DBC76A77-0ECD-CA22-8A1B-0ECF9125022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F71E9DB5-D843-6B3D-3BAD-E7651125220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5C248BAC-71B5-BF85-E009-33F354AFB7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2796B0F-CCA7-8447-3212-CDB33348D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8CB90B01-ED01-B0C9-CDE6-0C720EA5C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7B6323-AA62-9AB3-4E58-A7F096374EF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EC33A8-AAF2-4445-4A95-1EC9F0A7C2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0A5821-03CF-FAB3-E0F8-31E7C6A711DC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95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4D8384FB-9607-5904-4E6F-CCB737C494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2A7E139E-B9AB-0392-39EE-28A09E8444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B0BDC9B8-24A7-44AD-8495-182E8B1655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C206A83-4739-D487-A6BA-35D4426E6E0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66359170-FD79-CAFA-9916-E21A3A92BD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C1430FC-B6F3-9BC9-30B5-FAFD54616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4F44D502-6308-A795-D6C1-3DB60669026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D1910BB6-7EA9-DDE1-58D5-0201986AB1F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4B8DBED-31AE-D37E-5455-E86F35901D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8EE05DE-F7F2-F99C-AAED-46EA8361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3664"/>
            <a:ext cx="844000" cy="684336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3F2A5A-610C-B2F7-6100-A84ADD610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E5334CDE-7D24-0D75-BE29-F8A0AD5AB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3E748E-2A62-5A6A-8869-6121839191C1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CBC7B-4E6B-1FC2-2AE1-99E5AB5F300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4B536-ABE4-6709-EBB8-2B1714895A77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972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C46EA94-6AFD-72DE-4BC0-9B723FFBD8A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A243729E-794B-F3FC-2EE5-6E811EB575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E79D7EF1-E60A-43E0-B921-D0AC0A0F2A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3CF7262-358F-3843-FE94-E35896348E1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6A6BDC5C-C94C-D669-C0A1-8046D94C9CE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EFBB2384-D5C2-76A5-54F8-D4975868185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4F0AB46-B8F3-5FE8-7859-342D82B051D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3FA7B3C5-2D24-52CE-FBFE-C6EAACA41E0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F8BBF672-0284-927B-49F1-92414840843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E473B2D-D5FC-0231-ACED-3B5D76DC20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177614F-87ED-3516-10DB-3039AA6BC77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356691A8-4174-1932-EDAA-397B596ED22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9200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C36B4D5-453F-A6E6-2385-5EAAF52C7FC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AF55EF6-623E-84A9-8176-644E1FF87D1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23EF00-8E89-3E0C-8654-5AFF3E936BA8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204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,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F414D2FC-8DED-1ACF-508C-2A0A9787B32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05952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DFE930CB-82E2-EBCE-A8BD-BDC03B8F12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405954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45AEDC33-87C5-CE28-FB7A-01BDD70379F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405954" y="4326807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8F56F372-7735-E287-9377-D1E529646F5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05954" y="5046264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ABFA4713-481D-49E5-E182-F16C38EAC7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855395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99D20002-2810-EE61-409A-623B7852683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855395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DD21710-02F7-733A-65EB-77E95DB1EAB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855393" y="4443647"/>
            <a:ext cx="3930649" cy="1778549"/>
          </a:xfrm>
          <a:custGeom>
            <a:avLst/>
            <a:gdLst>
              <a:gd name="connsiteX0" fmla="*/ 0 w 3930649"/>
              <a:gd name="connsiteY0" fmla="*/ 0 h 1778549"/>
              <a:gd name="connsiteX1" fmla="*/ 3930649 w 3930649"/>
              <a:gd name="connsiteY1" fmla="*/ 0 h 1778549"/>
              <a:gd name="connsiteX2" fmla="*/ 3930649 w 3930649"/>
              <a:gd name="connsiteY2" fmla="*/ 1778549 h 1778549"/>
              <a:gd name="connsiteX3" fmla="*/ 0 w 3930649"/>
              <a:gd name="connsiteY3" fmla="*/ 1778549 h 177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0649" h="1778549">
                <a:moveTo>
                  <a:pt x="0" y="0"/>
                </a:moveTo>
                <a:lnTo>
                  <a:pt x="3930649" y="0"/>
                </a:lnTo>
                <a:lnTo>
                  <a:pt x="3930649" y="1778549"/>
                </a:lnTo>
                <a:lnTo>
                  <a:pt x="0" y="17785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9200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49EAC9-AC82-F9DD-E2C4-B40F4877BEE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3E71126-375B-BBFF-8783-D41C61864E2B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1CDE54-93FD-1D9C-35AF-6DE8ED74719A}"/>
              </a:ext>
            </a:extLst>
          </p:cNvPr>
          <p:cNvSpPr>
            <a:spLocks noGrp="1"/>
          </p:cNvSpPr>
          <p:nvPr>
            <p:ph type="sldNum" sz="half" idx="40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118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9">
            <a:extLst>
              <a:ext uri="{FF2B5EF4-FFF2-40B4-BE49-F238E27FC236}">
                <a16:creationId xmlns:a16="http://schemas.microsoft.com/office/drawing/2014/main" id="{0CDB7728-FEF6-A8C0-F28F-5A2A5044E62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9EE54AB-450B-722E-CF2E-43CD14D8805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E63A3898-F5B7-2B81-0A78-86E32E8797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BD7576FA-6EF0-5AA4-B90A-63BF2165D96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323A180-A98F-AC1A-DCC2-E759F84592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2E36B47F-54DF-FD45-C142-8BDBF1EA31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A0B55E9E-7E9A-93B7-43B9-7B34C2532CB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8E7E6D19-929F-FDF7-959E-32298D8173A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FBF3E1B-B374-E67A-B307-E7808463B10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DDC3130-A3C3-7AE6-BC41-5676558A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9B643E-CE5D-1852-BB2C-C13807CF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6C9DB915-08DF-0AC5-9A2A-F401116E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6E9F3-F603-7F3B-A0F8-9EECCC65B573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3F5DB2C-485D-D8D2-8C1F-E4EA8040EE7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5A11E9E-D44F-E555-A2BB-14D6FE777822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4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7" y="4617138"/>
            <a:ext cx="7835927" cy="131376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866237-3EC3-0269-92E0-80E4D6E11C9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7225" y="6076543"/>
            <a:ext cx="2155825" cy="305614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C97D63AA-10AF-817C-3FA8-C3C3CD7F0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64664" y="3164196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0785FC4-EF47-6A5D-4541-E32905783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D0429B91-8BA2-60E1-F6A1-5A2359A9B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1576" y="0"/>
            <a:ext cx="3400423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161778-1D47-03FB-2618-74C2B626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1058D4-5B1B-F17E-835A-97462D0DF2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910C1ED-0F4E-7284-E1D0-5D5DCFA95E9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395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376F32-4FB3-093D-D835-4F9E3EF0295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05A2EEB6-D088-5DC9-20BF-BFB26FA5A5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4EE7C5F-791A-45FB-8A87-0764EC0F7EA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F278EE-C4BD-3786-017F-D093EE2465E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907BA94-FBBF-0166-CAA4-81B432510CA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41B9B884-D83C-E348-9F47-95210A1C58E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66D4AC7-BBFA-F617-DD11-9E649A10465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AD702C90-A059-E7DB-144B-1C0F8614AF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ED5D17F8-5B75-5980-3CDC-4B800A1D114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520C32-89CC-39E4-5415-855B48F4B67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64E5BA67-245A-910F-EAEA-9B164985426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51F6A6FF-8374-DF50-94EF-3C86220F103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677315A8-46EF-5456-554B-CFD019DDB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265D351-7CFF-ACCB-1499-5251773F349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C49C9E8-1A47-560D-4929-E524B64445A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43AEA6-B1A4-1C35-904B-AE7DA7C24494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38F4515C-99B9-2D48-1FDB-724091897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2319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4B793B-FE1B-6285-CB8E-8986809C3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59544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E8A8674-6A2C-78A3-885D-55C088B0698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77585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baseline="0"/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39">
            <a:extLst>
              <a:ext uri="{FF2B5EF4-FFF2-40B4-BE49-F238E27FC236}">
                <a16:creationId xmlns:a16="http://schemas.microsoft.com/office/drawing/2014/main" id="{E43A858A-91C9-3821-CE0E-B8560BABAA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9">
            <a:extLst>
              <a:ext uri="{FF2B5EF4-FFF2-40B4-BE49-F238E27FC236}">
                <a16:creationId xmlns:a16="http://schemas.microsoft.com/office/drawing/2014/main" id="{9CAF2C49-1346-8F16-115B-B7FF24FBBC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9EF5B5-8530-E4D6-CF9A-48AD966A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4290502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E3CF133-5941-82E8-E04A-DA0824EBD0E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47192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5B3CBFA-E3D3-AC2E-B510-A3E509B0C7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C4A03FA8-A059-D38F-9876-666DD0ECB57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A5883-1BC2-4117-EA02-EC8AD2250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6996186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026FB72-13D2-A672-8054-B2DD723FDAF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77609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7E338EE7-1C29-9EB1-7D4B-BE14FF1EF5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1A88B820-9E83-5831-8899-B32462660AF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94238-F4ED-1581-5C30-F99B2DD3B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70187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A8172AFA-E7F1-B55A-76C1-51D31BBCF2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83293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742CB665-6EEC-FF01-F8B6-BFDD82A1C9B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A0C05F80-E7A7-974F-11AE-37CA12917E4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3B934A-5E56-386C-D8A1-F89B47535235}"/>
              </a:ext>
            </a:extLst>
          </p:cNvPr>
          <p:cNvSpPr>
            <a:spLocks noGrp="1"/>
          </p:cNvSpPr>
          <p:nvPr>
            <p:ph type="dt" sz="half" idx="57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01DED24-163D-B65F-BE20-40E3E89BA187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EC2C11-1B85-1A51-4D3C-613DDEF59E4C}"/>
              </a:ext>
            </a:extLst>
          </p:cNvPr>
          <p:cNvSpPr>
            <a:spLocks noGrp="1"/>
          </p:cNvSpPr>
          <p:nvPr>
            <p:ph type="sldNum" sz="half" idx="59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163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lIns="0" tIns="0" rIns="0" bIns="0"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E7076EBE-8B9B-D80E-9D47-670E9B0CE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E827913-4E68-200E-74E6-BA627AD3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268E-5E3E-2AD7-B2AC-3E79A405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E119-0E16-F9DF-FDDF-999CD986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5046-A216-B975-2CE2-CAC7ADC2F4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095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lIns="0" tIns="0" rIns="0" bIns="0" anchor="ctr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61238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5E03-29BB-BE4A-E176-199F574D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FA5B-BE86-69EC-2B18-32D177B8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68EB-985E-2769-ED1E-68DF9609ABE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130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945532"/>
            <a:ext cx="10504000" cy="4080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E4976D-B589-0C31-E7E9-4482138C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69F5D76E-8F7F-EBB8-F6C2-59CB707B8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04/26/2025</a:t>
            </a:r>
            <a:fld id="{990E4242-8CA0-457D-B3B1-7D78B4164321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A527B57-46D4-DC53-E28F-8A420C8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771080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</p:spPr>
        <p:txBody>
          <a:bodyPr lIns="0" tIns="0" rIns="0" bIns="0" anchor="ctr">
            <a:noAutofit/>
          </a:bodyPr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12AECC-AEEF-9D31-81F0-BCB9078C0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960385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AA2FA1EE-FD32-9C64-3B6B-7AC3E380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58BB-96CD-AE22-0752-A04D94B9806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6505-EF88-827D-E3AA-E760AC687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F268-BF9C-C514-E532-F90259E6977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7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C2B6F59-ED68-51DC-A79B-DBB58FF84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25C6-AC4C-0F93-49B1-C5DA56CFE1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279C-C717-2E57-C2ED-3895123B51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D4253-87B4-E013-4CA9-52ACDA3F511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3089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6338" y="1110022"/>
            <a:ext cx="5681662" cy="48180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C90280B4-6872-BA31-B1E5-F2FAF9A8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BA2446B5-DBA6-557B-92E7-CE3595DF1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0271A-D627-7A0C-1E77-FD78A6DAAD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3BBE-43FC-FA7F-3C5B-0FB78E695A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C3EF-BAD7-BA7C-005E-1A7A28BAB38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33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8500" y="848720"/>
            <a:ext cx="6159500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F6B9B460-038F-94C6-5604-883BAEC67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8AEA442-11FE-1B85-7968-9FE21AEDB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4D58676-1C6B-6FA9-251E-AC5FBEE2B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27641C1-A183-119C-6C5B-7AA58CE87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-1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5243-1D75-D130-2A64-9D8D62A4DC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B224-2FF4-03EF-2985-70266625D0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C9B9-1170-67B4-2F4C-55CFD0D4AB2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138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lIns="0" tIns="0" rIns="0" bIns="0" anchor="ctr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831918"/>
            <a:ext cx="6843732" cy="519416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B57D9C-D3CB-6F60-3C0D-F86F2CA43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9B5B1B9-F2C2-0F1F-6AEF-2EA9DAC9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B0D2-1D8F-C04A-2E14-CAC12A0BB2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D95A-623C-662D-B8D6-C1FB049050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B802-9AEC-2C86-BFAB-9C94E5986B9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8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4579FB-0535-0E7B-EA0D-AE079FAF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627037" y="-706963"/>
            <a:ext cx="2937934" cy="12191992"/>
          </a:xfrm>
          <a:custGeom>
            <a:avLst/>
            <a:gdLst>
              <a:gd name="connsiteX0" fmla="*/ 2937934 w 2937934"/>
              <a:gd name="connsiteY0" fmla="*/ 0 h 12191992"/>
              <a:gd name="connsiteX1" fmla="*/ 2937934 w 2937934"/>
              <a:gd name="connsiteY1" fmla="*/ 12191992 h 12191992"/>
              <a:gd name="connsiteX2" fmla="*/ 0 w 2937934"/>
              <a:gd name="connsiteY2" fmla="*/ 12191992 h 12191992"/>
              <a:gd name="connsiteX3" fmla="*/ 0 w 2937934"/>
              <a:gd name="connsiteY3" fmla="*/ 0 h 1219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7934" h="12191992">
                <a:moveTo>
                  <a:pt x="2937934" y="0"/>
                </a:moveTo>
                <a:lnTo>
                  <a:pt x="2937934" y="12191992"/>
                </a:lnTo>
                <a:lnTo>
                  <a:pt x="0" y="121919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140495"/>
            <a:ext cx="8229600" cy="262115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4039647"/>
            <a:ext cx="8229600" cy="14140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B559-C04E-A343-2813-FE2DB1923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47105" y="5587422"/>
            <a:ext cx="3097790" cy="426362"/>
          </a:xfrm>
        </p:spPr>
        <p:txBody>
          <a:bodyPr lIns="0" tIns="0" rIns="0" bIns="0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A2608-63F3-731E-0A43-0E240CF5A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2000" y="3920066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3CE49A-81F4-962F-8DCE-0F4B9D70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2000" y="320006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35E175-A34B-F1FE-C21F-0191BB162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9552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8042-5E77-A1E9-101E-5D1311F9F2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161E-DF2B-A395-AB41-52FF8492D8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83ED-35CC-1B95-31BE-C835B41D6161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17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241267" cy="192821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B1ED0A0-002B-4573-E3EC-257C72B4218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7442" y="831919"/>
            <a:ext cx="394988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A1FBFB35-D32F-1F82-020A-29E90D23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723F0D57-3F85-E12F-FF1C-ECD9B950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EF127F55-1BB6-F04A-2011-F477F67E3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FCA6-90E6-645C-83C5-2EA901E46D9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F45059-914B-98BC-CE32-21B994C11C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144FF3-8F41-EA3B-3334-EAA4DFDC11B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806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E785EFA-A20E-34BD-1F43-41D71765644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87C69A9E-7322-5194-13E2-93C7D7002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8AB53FE1-7680-2C8E-70CF-D674972D3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81753D4-DE4C-EA13-0F9D-BA9831626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59D4343-C33B-90EB-3F21-D8973A0B13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B40BBD0-0F9D-182F-0831-B7C7987E4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CAE5C7-3235-E1AC-C62B-F1DDE914BB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714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55EB0A70-04CD-26DE-BE20-EF655D8B7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7E4709C2-0D04-D67A-EAD6-46FA0B3D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D2170013-17CD-7570-6413-53FD1A329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0420C-21EA-A137-94EA-7CB5AD5C289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5FC22-F2D9-EF5B-0678-3678B4A14AC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4AF99-6BCE-53B0-C2F9-75CDEE4E2A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5D202A1-D991-7D10-0C19-6BEEA58CEF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6329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5622"/>
            <a:ext cx="5906997" cy="192879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0D848ED-ED73-86A8-A1FA-AF09CBE7839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44001" y="2868150"/>
            <a:ext cx="5906996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47007C7-5340-21AB-9C7D-DEAEEEC51F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13CA70C1-F619-4E37-711E-3B0AD7A76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AFD330A2-1BB8-0E4E-4029-7943C275F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2CA1D929-364A-512C-A838-1E811BAAA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9E46-5D7F-72A4-2992-9ED1BC2734D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1D8C09-15AC-F77D-CB44-460449C518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DACD80-A888-AB57-3EB1-6A05051158F8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7805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3" cy="192249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3" y="831918"/>
            <a:ext cx="400687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4EB612-D143-1C59-FAC1-BE3F2604E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B5478D54-1F0E-F8E7-4B93-88A2EC96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90152C41-78FB-BD6F-653B-DE9008C18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5EEFF-C284-0BE0-EEBD-B7F7F2C34F8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1E30B-BC94-1D52-B8BF-39973F2E4B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942BB-555B-9390-C818-BD6DE5FAFF7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2DD0655-7FBE-20E6-B7D1-1148A340CD3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5896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45EDBA9A-BBB2-C38B-35AA-3332717F4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4B859A9-1821-2589-D888-96C351D1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5AB366C-F93E-3AFB-D35B-4BC82E7C6AD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E31A400-7DBA-6924-5C88-174738A75F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3C60CDC-3D11-6ABE-B5A5-D820E8ED660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8BA97A0-54BE-6E1F-F43D-7D7A45D74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548648"/>
            <a:ext cx="4361689" cy="347743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912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0231" y="1970468"/>
            <a:ext cx="4512601" cy="40556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1CDF053D-9E1A-5ADF-E378-BC1B594D5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E3C03305-0727-063D-F65D-52727C590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F2C52-862C-D359-D97F-E2F4BD5C67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5291-1615-B740-A2A2-550AA0A853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A756-7B83-B6D1-BB4B-EDA9B21DA39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457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616" y="1892623"/>
            <a:ext cx="4572000" cy="41334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039F7129-301F-37A1-8705-D22FCF30E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498D78AA-FF02-2016-CF6A-C287F8BF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731F5CAE-1167-CB4F-9EA2-587063BB8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C52FFC89-9C77-38D4-A1FD-0A2BAEA17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BB193-0784-1AD4-B27A-84ED0D44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318F5-7A38-F682-11AA-AE09CA3B7A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A7C28-F8FB-B78B-439E-C789066057D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9236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2" y="2539814"/>
            <a:ext cx="3401568" cy="34862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097690AD-7FA4-0418-6C03-72D30D2EA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FC8158AE-2E1B-8E88-C942-74974BB4C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5ACE21C4-AC61-BA7B-3232-A517F53A3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85C3-C0FA-D85B-2063-2C94D333BB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039C9C-1C0E-8A85-3890-EF9EA31C57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E6F8DA-CA80-94AC-BE08-CBBC8037FC6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521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38248"/>
            <a:ext cx="3401568" cy="34878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93CD1190-01A7-D05B-1964-F61E740CD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A18FB04-9E36-8821-63A6-D2D4B3017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2E234B26-4369-21D0-047C-F9011FF3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09FD1-17D3-3619-19C3-BB912570FED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7895-0784-619C-6257-88E7A3F26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DFAC-502B-774F-51F2-AFC9F18FEAC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4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955E0A3A-BD31-2674-02EE-D5CC54C0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3428999"/>
            <a:ext cx="12192000" cy="197061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774116"/>
            <a:ext cx="11460480" cy="1590543"/>
          </a:xfrm>
        </p:spPr>
        <p:txBody>
          <a:bodyPr lIns="0" tIns="0" rIns="0" bIns="0" anchor="t">
            <a:normAutofit/>
          </a:bodyPr>
          <a:lstStyle>
            <a:lvl1pPr algn="l"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563401"/>
            <a:ext cx="11460480" cy="756965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1794CE9-E819-5EF2-87AA-CD888A593F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79019" y="6400800"/>
            <a:ext cx="2743200" cy="393700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5" name="Picture Placeholder 14" descr="One tall building modern style black and white.">
            <a:extLst>
              <a:ext uri="{FF2B5EF4-FFF2-40B4-BE49-F238E27FC236}">
                <a16:creationId xmlns:a16="http://schemas.microsoft.com/office/drawing/2014/main" id="{6E7C4A80-E63C-3031-27DB-BBE012F4109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2"/>
            <a:ext cx="12192000" cy="3687377"/>
          </a:xfrm>
          <a:custGeom>
            <a:avLst/>
            <a:gdLst>
              <a:gd name="connsiteX0" fmla="*/ 0 w 12192000"/>
              <a:gd name="connsiteY0" fmla="*/ 0 h 3687377"/>
              <a:gd name="connsiteX1" fmla="*/ 12192000 w 12192000"/>
              <a:gd name="connsiteY1" fmla="*/ 0 h 3687377"/>
              <a:gd name="connsiteX2" fmla="*/ 12192000 w 12192000"/>
              <a:gd name="connsiteY2" fmla="*/ 444499 h 3687377"/>
              <a:gd name="connsiteX3" fmla="*/ 11425238 w 12192000"/>
              <a:gd name="connsiteY3" fmla="*/ 444499 h 3687377"/>
              <a:gd name="connsiteX4" fmla="*/ 11425238 w 12192000"/>
              <a:gd name="connsiteY4" fmla="*/ 2391835 h 3687377"/>
              <a:gd name="connsiteX5" fmla="*/ 12192000 w 12192000"/>
              <a:gd name="connsiteY5" fmla="*/ 2391835 h 3687377"/>
              <a:gd name="connsiteX6" fmla="*/ 12192000 w 12192000"/>
              <a:gd name="connsiteY6" fmla="*/ 3687377 h 3687377"/>
              <a:gd name="connsiteX7" fmla="*/ 2426216 w 12192000"/>
              <a:gd name="connsiteY7" fmla="*/ 3687377 h 3687377"/>
              <a:gd name="connsiteX8" fmla="*/ 2426216 w 12192000"/>
              <a:gd name="connsiteY8" fmla="*/ 2963477 h 3687377"/>
              <a:gd name="connsiteX9" fmla="*/ 0 w 12192000"/>
              <a:gd name="connsiteY9" fmla="*/ 2963477 h 368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87377">
                <a:moveTo>
                  <a:pt x="0" y="0"/>
                </a:moveTo>
                <a:lnTo>
                  <a:pt x="12192000" y="0"/>
                </a:lnTo>
                <a:lnTo>
                  <a:pt x="12192000" y="444499"/>
                </a:lnTo>
                <a:lnTo>
                  <a:pt x="11425238" y="444499"/>
                </a:lnTo>
                <a:lnTo>
                  <a:pt x="11425238" y="2391835"/>
                </a:lnTo>
                <a:lnTo>
                  <a:pt x="12192000" y="2391835"/>
                </a:lnTo>
                <a:lnTo>
                  <a:pt x="12192000" y="3687377"/>
                </a:lnTo>
                <a:lnTo>
                  <a:pt x="2426216" y="3687377"/>
                </a:lnTo>
                <a:lnTo>
                  <a:pt x="2426216" y="2963477"/>
                </a:lnTo>
                <a:lnTo>
                  <a:pt x="0" y="296347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64F984E-6A1B-A033-4FBC-3158758B9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63479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038D67BC-3BCF-76A8-9BF0-606484072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798455" y="1014376"/>
            <a:ext cx="2020327" cy="76676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C312-642F-DE98-976D-2DBE2EAC42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EAA7-DE9F-17B8-3F1D-002EC04537B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7B79-A16A-9D34-8092-50AE53A616D3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75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4448" y="2970092"/>
            <a:ext cx="3273552" cy="29535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C616BFE-87E7-15B1-BE25-55D1A05B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53E786F4-E71D-CFC6-78CC-37D062171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7F430-E16C-DB47-2D12-A6B6A0A530F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89D42-6067-52C1-64C7-175E6BC6EB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1FAC5-DA8E-3118-188C-90203A7E238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3372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78D5D10E-35CF-5B74-29A6-11679EB8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59F69B48-F459-FF66-26A9-7EC00C9F7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91EAAD-5E54-2080-2B9B-B19E843B64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91084A-93AC-072A-7367-DE9AE048A7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BE4C08-656F-090F-ADE8-832DD695E70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4354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2910" y="3785800"/>
            <a:ext cx="7366186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4C43E1-0073-A35D-0A04-ED32FA1BF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49555A3-9265-EF73-CF8C-45D64D56F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BA73-01F9-86A4-00C2-B8F864FAFC2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6286F-948B-A354-C39B-0CCDE3D271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47BB-0B45-F3B8-2827-87B286ED5D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4329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5972" y="839450"/>
            <a:ext cx="7312028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DD85C6AE-2C4C-5E38-47AE-05318D667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071C948-EB93-1CA0-72C9-A49862E4C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D45D4-FE2B-EB10-39D7-EABDFE8EC6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03B1-F337-4DE6-A553-B870A5400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CFA0A-FC5D-D0F9-EA38-A0E0E192373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0176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lIns="0" tIns="0" rIns="0" bIns="0" anchor="ctr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90520" y="2081048"/>
            <a:ext cx="4023360" cy="3918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879A9D4-2DE0-F5AB-C643-7D6C624F5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2D787054-1839-E686-38C1-14B884039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2081048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589B-ED64-F606-AD4D-82558DFE2F9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6E25-8F36-46AA-7353-63CD48AEA3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7EEA2-3419-D7B3-9621-57F8695BB18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872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38648" y="831919"/>
            <a:ext cx="5609353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B5DC763-7A3E-F543-D730-F1D0DB8E7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BD5A08B-EED8-797D-F25E-F1027E0C2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90AF34F-C900-E182-C79E-F87C625DA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0220-A3EA-A5A4-0CE3-CD8DBA62B9D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8548E-F7FA-ADF2-255A-A393995E04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31298-3111-9F68-2490-97F4A8DB37E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263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lIns="0" tIns="0" rIns="0" bIns="0" anchor="t">
            <a:no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61186" y="831919"/>
            <a:ext cx="6586814" cy="515235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05FFA936-7860-03EC-833F-6A837DCB4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823AC08E-BB10-EDBA-C0E3-558A1F46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362DB80-9F02-EB8E-FC5F-14EB115DD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EC586-446A-7442-E39B-030A8C7850C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B311C-F361-BA00-37B8-7634DBDFA2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1745-C6C1-1702-1C5A-3F5C1383BD8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1395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lIns="0" tIns="0" rIns="0" bIns="0" anchor="b">
            <a:no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39E8EB8E-D63B-6AF9-B3A0-B05D41CD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048AF7A1-40D5-5DBA-10C9-828BAC169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1DE6-0C7C-1CAF-7C78-5D609369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C0A9-12CC-9AFC-8344-66313311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7CCB-E1D6-437F-A321-AC311F05559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168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0AE8DFC-9941-7AAD-BE59-0C47E3A3D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D599065-206D-B396-91F8-07BD1D0B1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1CC-3994-216B-257A-9EF40332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4F33-A50F-76BC-E256-41A00023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ED4B-8927-6920-5B11-CF5655D4460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bg2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B8163FF-4732-F569-E5D9-9B6A2B0C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04/26/2025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058DED8-3ECE-DBAC-089A-2CA6ED29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21E5DAD-47E7-5589-A6AC-9B13B86A10E0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55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96624185-F7D1-FA60-1A95-7A114118D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73559" y="1"/>
            <a:ext cx="8318441" cy="402844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658" y="285071"/>
            <a:ext cx="6470926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58" y="4226560"/>
            <a:ext cx="6470926" cy="14935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B5F970DC-4D95-E856-C011-166EE410B0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0ED42D-2092-EE19-1040-6CA890C1AA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59658" y="6089333"/>
            <a:ext cx="2116137" cy="29299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altLang="zh-CN"/>
              <a:t>Presenter Name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E11187-86CB-6B4B-4F55-B8E4A0994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C8F2F8-2E90-744F-370E-A1F3349F9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18F5-6938-C956-A700-3FB7BD456C9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0C64-77F2-ABAA-2AE0-EAC05A006C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BAF6-FA89-36E3-9418-68410C90775E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55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FC2F8FA1-07E9-4B86-7FE6-89A713032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2EE4FA8-C14D-42BE-7F2F-3EC2A3256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A21E5-0951-8C64-839E-74A736BB5D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661DC-AC19-7062-B8F5-8F4A2BB0F7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27A9A-1BE2-BB2E-2CBA-D212DFEC3D7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035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22D94787-2437-0D44-4DC0-5BF87C1E4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34100"/>
            <a:ext cx="185398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466DC4A4-5BC3-6A6B-8176-7BBAE4333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363855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C22A6-DAD3-172B-2EB3-FFCC78ECE8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89CB7-4D3B-AFD6-E514-8785D7C632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7D4F-E910-621B-FBA2-BE8B3CADEED9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7912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EC75204E-6665-1741-E3D7-F49BC009A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139979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D185E67F-DBF6-C265-5156-18A6640D0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7497" y="543001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634C7-BDBE-F74F-0DD6-497555F74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398AA-835E-B4A0-899B-7F8F1FB510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C05F7-BD8A-E7E0-8BC7-A2AA2C1F712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8987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F962006A-7A6E-64B1-877A-0C57CD526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851158" y="265557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BC863B5-260B-6940-CC7B-7FEF1C98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7497" y="5299974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898FB-5C3D-C237-A1F3-7D1A698D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E07D4-DFB1-0BD8-ED01-8DBACA0B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C0288F-EB42-E0B4-4B02-6E89CDA9DD1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926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005E8BA8-BCB0-A21C-E1D5-6671C670E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67E0-E1D7-D3B1-13D7-00781534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4D3C5-6449-30B8-7A03-C3037417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57B6-1D68-2616-29D0-E0C8BAD6C60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561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D6ABBB03-AFDB-81BD-70C3-D82D136C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9704644" y="2904067"/>
            <a:ext cx="3924846" cy="1049867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DF4FF-0F4F-E0DF-A8BE-06843DB7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C9C00-2D6F-F5A7-EBD5-B98FD68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8A836-067A-6986-1DD8-8B993AF731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85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FEF54682-8F32-1FB8-5785-1FA2F6F71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3A95296-5CDA-E3B3-0B57-4566F9E12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265301" y="109722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9759082-3FD3-AD43-8FA5-565BDFB9ED3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590839-8D9C-7FDA-3B8C-73E3E1A5E3C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657629-536B-9BFB-EC51-1247E178D5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420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74B0C123-9686-1617-39D2-ADE5CB58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298167"/>
            <a:ext cx="12192000" cy="559834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E0D3B3C2-1BB1-17EC-DF54-658C48FE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298164"/>
            <a:ext cx="4423201" cy="559836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5C3E60D-570F-0D6C-C377-531B3091F59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937B375-5A3B-9658-B6A4-93F05EA8B1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51FFEBF-4C88-45B8-F189-5E606F1BA5E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88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732B1A8-9A4C-2F87-F5FE-86FAA84D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776EF97-0947-9B9B-4BE7-6965904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588A54-7EB8-6DB9-632B-D8EC53B90B7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4420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E4D4-DECE-2646-7295-257467A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F21E1-29AB-9E64-9FEA-A6D85C8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A14B9-F25F-51D7-746A-023A6F0C047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3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80DD8D16-D0C7-F3D2-48A8-A579B2B28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18441" cy="402531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285071"/>
            <a:ext cx="6841490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6560"/>
            <a:ext cx="6841490" cy="148209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6033C09-8FAE-F082-7CC9-7A1AC41094D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5760" y="5990748"/>
            <a:ext cx="2574925" cy="251143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F7F5830D-261D-69B1-C97B-FDEBA7981C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520705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F6DB-3386-E235-75C0-20558DA7F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0450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CF2573-CDFF-C67F-9717-D82E10440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968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30A6E7F-019D-AAF3-66DD-164C8903B37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8BF79F-F386-2FE8-A63D-939B3DBAE8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F997D7-33AE-2BAA-B4B7-6740782D11B1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481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4C7D082-4357-BB5A-753E-4B6EA3EC4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65301" y="1097220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8BAC39D4-5856-D842-EA76-04E9A2EB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024502-4354-E2B9-D897-9ED23267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59B090B-7CBB-F1AA-D446-7393B635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56D8E8D-6E50-B72D-9F2D-FDBED2DF776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1003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527DE7F7-878C-3AF0-EA9B-1DE8C71EA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65302" y="5036877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699C92D-BDAD-4000-0449-3E584792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616942" y="85115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48647A-4BED-5556-E983-B52BA3C4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9308FD-A67C-55A5-38D4-C826485F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D0E670-C768-E39D-4354-EE022571C79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772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3F34FB20-BE4A-0B89-93B2-F2C8BBD50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533660" y="1365579"/>
            <a:ext cx="1791219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77006229-5A5A-3798-EEFB-9570D3BC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58450" y="4290146"/>
            <a:ext cx="27432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26CCE-903F-787D-DC5C-FF2BF81B25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0D41AC-533B-8C43-568C-2D0673A144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AB259-04D2-2425-A747-8E7D71236A5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892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FDCED18-C414-F7C6-D98C-8B3AC35E6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9751085" y="2789766"/>
            <a:ext cx="3603364" cy="1278467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CD2F2-0F5F-A7AB-8F92-3AF43CD57F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D6886-AD32-51ED-233D-D0CF622308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0AA7E-90A7-E423-3DEE-3B4B57FE119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576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C883F5-7BE7-D1A3-93C9-9C475A2CB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F1FF0-4427-86A3-4D78-0F719ED7F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601B0E6-3C72-DA7C-AABE-BEB976EA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3800" y="0"/>
            <a:ext cx="7188200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22DC1AD-104F-B2A9-0D6E-AADE2D550A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31476" y="1153634"/>
            <a:ext cx="5184248" cy="455073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defRPr sz="6000" b="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z="7200"/>
              <a:t>CLICK TO EDIT MASTER TITLE STYLE</a:t>
            </a:r>
            <a:endParaRPr lang="zh-CN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6A65A1-92CE-EE19-EEE3-1696F336C7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256866" cy="6858000"/>
          </a:xfrm>
          <a:custGeom>
            <a:avLst/>
            <a:gdLst>
              <a:gd name="connsiteX0" fmla="*/ 0 w 6256866"/>
              <a:gd name="connsiteY0" fmla="*/ 0 h 6858000"/>
              <a:gd name="connsiteX1" fmla="*/ 5130265 w 6256866"/>
              <a:gd name="connsiteY1" fmla="*/ 0 h 6858000"/>
              <a:gd name="connsiteX2" fmla="*/ 5130265 w 6256866"/>
              <a:gd name="connsiteY2" fmla="*/ 3276600 h 6858000"/>
              <a:gd name="connsiteX3" fmla="*/ 6256866 w 6256866"/>
              <a:gd name="connsiteY3" fmla="*/ 3276600 h 6858000"/>
              <a:gd name="connsiteX4" fmla="*/ 6256866 w 6256866"/>
              <a:gd name="connsiteY4" fmla="*/ 4139648 h 6858000"/>
              <a:gd name="connsiteX5" fmla="*/ 5130265 w 6256866"/>
              <a:gd name="connsiteY5" fmla="*/ 4139648 h 6858000"/>
              <a:gd name="connsiteX6" fmla="*/ 5130265 w 6256866"/>
              <a:gd name="connsiteY6" fmla="*/ 6858000 h 6858000"/>
              <a:gd name="connsiteX7" fmla="*/ 2433320 w 6256866"/>
              <a:gd name="connsiteY7" fmla="*/ 6858000 h 6858000"/>
              <a:gd name="connsiteX8" fmla="*/ 2433320 w 6256866"/>
              <a:gd name="connsiteY8" fmla="*/ 6116320 h 6858000"/>
              <a:gd name="connsiteX9" fmla="*/ 0 w 6256866"/>
              <a:gd name="connsiteY9" fmla="*/ 6116320 h 6858000"/>
              <a:gd name="connsiteX10" fmla="*/ 0 w 6256866"/>
              <a:gd name="connsiteY10" fmla="*/ 3708400 h 6858000"/>
              <a:gd name="connsiteX11" fmla="*/ 782320 w 6256866"/>
              <a:gd name="connsiteY11" fmla="*/ 3708400 h 6858000"/>
              <a:gd name="connsiteX12" fmla="*/ 782320 w 6256866"/>
              <a:gd name="connsiteY12" fmla="*/ 1706880 h 6858000"/>
              <a:gd name="connsiteX13" fmla="*/ 0 w 6256866"/>
              <a:gd name="connsiteY13" fmla="*/ 1706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56866" h="6858000">
                <a:moveTo>
                  <a:pt x="0" y="0"/>
                </a:moveTo>
                <a:lnTo>
                  <a:pt x="5130265" y="0"/>
                </a:lnTo>
                <a:lnTo>
                  <a:pt x="5130265" y="3276600"/>
                </a:lnTo>
                <a:lnTo>
                  <a:pt x="6256866" y="3276600"/>
                </a:lnTo>
                <a:lnTo>
                  <a:pt x="6256866" y="4139648"/>
                </a:lnTo>
                <a:lnTo>
                  <a:pt x="5130265" y="4139648"/>
                </a:lnTo>
                <a:lnTo>
                  <a:pt x="5130265" y="6858000"/>
                </a:lnTo>
                <a:lnTo>
                  <a:pt x="2433320" y="6858000"/>
                </a:lnTo>
                <a:lnTo>
                  <a:pt x="2433320" y="6116320"/>
                </a:lnTo>
                <a:lnTo>
                  <a:pt x="0" y="6116320"/>
                </a:lnTo>
                <a:lnTo>
                  <a:pt x="0" y="3708400"/>
                </a:lnTo>
                <a:lnTo>
                  <a:pt x="782320" y="3708400"/>
                </a:lnTo>
                <a:lnTo>
                  <a:pt x="782320" y="1706880"/>
                </a:lnTo>
                <a:lnTo>
                  <a:pt x="0" y="170688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D5DA1-025D-2C65-E8EE-CEE1E76E053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368DB-AB72-1EC3-A527-8C8E999154B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C095-9480-514A-7E3D-3E2E2EF9CD27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08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105B0D-67F2-9812-52C4-70EF88F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36418"/>
            <a:ext cx="5896338" cy="4512397"/>
          </a:xfrm>
        </p:spPr>
        <p:txBody>
          <a:bodyPr lIns="0" tIns="0" rIns="0" bIns="0">
            <a:noAutofit/>
          </a:bodyPr>
          <a:lstStyle>
            <a:lvl1pPr>
              <a:defRPr sz="6000" b="0" baseline="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4507-3B87-3C37-7F16-5679671A0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225" y="5152864"/>
            <a:ext cx="5889827" cy="126871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</a:t>
            </a:r>
            <a:r>
              <a:rPr lang="zh-CN" altLang="en-US"/>
              <a:t> </a:t>
            </a:r>
            <a:r>
              <a:rPr lang="en-US" altLang="zh-CN"/>
              <a:t>to edit Master subtitle style</a:t>
            </a:r>
            <a:endParaRPr lang="zh-CN" altLang="en-US"/>
          </a:p>
        </p:txBody>
      </p:sp>
      <p:sp>
        <p:nvSpPr>
          <p:cNvPr id="7" name="Picture Placeholder 6" descr="Closeup on person wearing glasses.">
            <a:extLst>
              <a:ext uri="{FF2B5EF4-FFF2-40B4-BE49-F238E27FC236}">
                <a16:creationId xmlns:a16="http://schemas.microsoft.com/office/drawing/2014/main" id="{0C52EA65-FC43-25C0-960D-AB8027D242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83862" y="669510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Picture Placeholder 12" descr="One person clapping and smiling.">
            <a:extLst>
              <a:ext uri="{FF2B5EF4-FFF2-40B4-BE49-F238E27FC236}">
                <a16:creationId xmlns:a16="http://schemas.microsoft.com/office/drawing/2014/main" id="{60D97465-0A08-3AAC-3DDD-E6A85BBB65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52312" y="2833425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BD3FE9-403D-4D43-E51A-2A3EE4F13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1695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5" name="Isosceles Triangle 3">
            <a:extLst>
              <a:ext uri="{FF2B5EF4-FFF2-40B4-BE49-F238E27FC236}">
                <a16:creationId xmlns:a16="http://schemas.microsoft.com/office/drawing/2014/main" id="{10D3FB60-F35E-34D2-31A5-29537BF7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640892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C41857-42BF-61F4-ABBF-1DC106908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129748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ED29B-54CB-26C0-4359-253529495A3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C3D6A-66EC-B96A-272D-8E814CAB564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D61EB-A3CA-532A-94CE-BFB5EF2525A9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39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0138" y="359917"/>
            <a:ext cx="6242770" cy="458889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0138" y="5152864"/>
            <a:ext cx="6233626" cy="126871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6" descr="Closeup on person wearing glasses.">
            <a:extLst>
              <a:ext uri="{FF2B5EF4-FFF2-40B4-BE49-F238E27FC236}">
                <a16:creationId xmlns:a16="http://schemas.microsoft.com/office/drawing/2014/main" id="{82E72972-EE2B-F497-1D5C-258895385D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60741" y="634584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Picture Placeholder 12" descr="One person clapping and smiling.">
            <a:extLst>
              <a:ext uri="{FF2B5EF4-FFF2-40B4-BE49-F238E27FC236}">
                <a16:creationId xmlns:a16="http://schemas.microsoft.com/office/drawing/2014/main" id="{B208AAAC-B842-3E72-F9B0-65241B8AEA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0" y="2788976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EB5B2F-8E61-F43A-1D59-1F1F0DB3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464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2A2476-1589-B9D9-5D0A-5553436AA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8" name="Isosceles Triangle 3">
            <a:extLst>
              <a:ext uri="{FF2B5EF4-FFF2-40B4-BE49-F238E27FC236}">
                <a16:creationId xmlns:a16="http://schemas.microsoft.com/office/drawing/2014/main" id="{964A9B18-35DE-8478-ED82-3451640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60741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93E1B-71D7-81F6-2EA3-143FFFB5560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9580" y="6527800"/>
            <a:ext cx="2743200" cy="266700"/>
          </a:xfrm>
        </p:spPr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336AE-C792-931C-745B-768B83BAB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A66C-FF0F-B424-A72E-EB9BA06F2F06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950" y="534677"/>
            <a:ext cx="6896100" cy="3884923"/>
          </a:xfrm>
        </p:spPr>
        <p:txBody>
          <a:bodyPr lIns="0" tIns="0" rIns="0" bIns="0" anchor="b"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50" y="4660900"/>
            <a:ext cx="6896100" cy="1315008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Isosceles Triangle 3">
            <a:extLst>
              <a:ext uri="{FF2B5EF4-FFF2-40B4-BE49-F238E27FC236}">
                <a16:creationId xmlns:a16="http://schemas.microsoft.com/office/drawing/2014/main" id="{73C6A8A3-9676-1270-FE11-AFA86441A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4400" y="3199135"/>
            <a:ext cx="3657600" cy="365886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C2484B-7B39-764B-EB05-85CE011F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6165" y="5670366"/>
            <a:ext cx="1181469" cy="1193799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F2AAFB-B709-A48B-6919-72E9012D8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5300" y="-15304"/>
            <a:ext cx="2932731" cy="2963336"/>
          </a:xfrm>
          <a:custGeom>
            <a:avLst/>
            <a:gdLst>
              <a:gd name="connsiteX0" fmla="*/ 0 w 1577827"/>
              <a:gd name="connsiteY0" fmla="*/ 1594293 h 1594293"/>
              <a:gd name="connsiteX1" fmla="*/ 1577827 w 1577827"/>
              <a:gd name="connsiteY1" fmla="*/ 1594293 h 1594293"/>
              <a:gd name="connsiteX2" fmla="*/ 1577827 w 1577827"/>
              <a:gd name="connsiteY2" fmla="*/ 0 h 159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827" h="1594293">
                <a:moveTo>
                  <a:pt x="0" y="1594293"/>
                </a:moveTo>
                <a:lnTo>
                  <a:pt x="1577827" y="1594293"/>
                </a:lnTo>
                <a:lnTo>
                  <a:pt x="157782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269C-34B7-8793-B989-2AC815E5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BAD6F-AF49-D89A-DB03-EAC0CD06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02BA7-4544-93C7-B907-D369FB7AD7B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05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7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470"/>
              <a:t>Click to edit Master text styles</a:t>
            </a:r>
            <a:endParaRPr lang="en-US"/>
          </a:p>
          <a:p>
            <a:pPr lvl="1"/>
            <a:r>
              <a:rPr lang="en-US" sz="1470"/>
              <a:t>Second level</a:t>
            </a:r>
          </a:p>
          <a:p>
            <a:pPr lvl="2"/>
            <a:r>
              <a:rPr lang="en-US" sz="1470"/>
              <a:t>Third level</a:t>
            </a:r>
          </a:p>
          <a:p>
            <a:pPr lvl="3"/>
            <a:r>
              <a:rPr lang="en-US" sz="1470"/>
              <a:t>Fourth level</a:t>
            </a:r>
          </a:p>
          <a:p>
            <a:pPr lvl="4"/>
            <a:r>
              <a:rPr lang="en-US" sz="147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527800"/>
            <a:ext cx="2743200" cy="266700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3/5/2025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4267200" y="6527800"/>
            <a:ext cx="3657600" cy="266700"/>
          </a:xfrm>
        </p:spPr>
        <p:txBody>
          <a:bodyPr lIns="0" tIns="0" rIns="0" bIns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9378949" y="6527800"/>
            <a:ext cx="2136775" cy="266700"/>
          </a:xfrm>
        </p:spPr>
        <p:txBody>
          <a:bodyPr lIns="0" tIns="0" rIns="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654" r:id="rId7"/>
    <p:sldLayoutId id="2147483778" r:id="rId8"/>
    <p:sldLayoutId id="2147483779" r:id="rId9"/>
    <p:sldLayoutId id="2147483666" r:id="rId10"/>
    <p:sldLayoutId id="2147483782" r:id="rId11"/>
    <p:sldLayoutId id="2147483669" r:id="rId12"/>
    <p:sldLayoutId id="2147483701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667" r:id="rId22"/>
    <p:sldLayoutId id="2147483668" r:id="rId23"/>
    <p:sldLayoutId id="2147483781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767" r:id="rId50"/>
    <p:sldLayoutId id="2147483768" r:id="rId51"/>
    <p:sldLayoutId id="2147483695" r:id="rId52"/>
    <p:sldLayoutId id="2147483696" r:id="rId53"/>
    <p:sldLayoutId id="2147483697" r:id="rId54"/>
    <p:sldLayoutId id="2147483698" r:id="rId55"/>
    <p:sldLayoutId id="2147483699" r:id="rId56"/>
    <p:sldLayoutId id="2147483700" r:id="rId57"/>
    <p:sldLayoutId id="2147483780" r:id="rId58"/>
    <p:sldLayoutId id="2147483702" r:id="rId59"/>
    <p:sldLayoutId id="2147483703" r:id="rId60"/>
    <p:sldLayoutId id="2147483704" r:id="rId61"/>
    <p:sldLayoutId id="2147483705" r:id="rId62"/>
    <p:sldLayoutId id="2147483706" r:id="rId63"/>
    <p:sldLayoutId id="2147483777" r:id="rId6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AE9B609-32D4-476D-B696-BB3FDC33FC2F}"/>
              </a:ext>
            </a:extLst>
          </p:cNvPr>
          <p:cNvSpPr/>
          <p:nvPr/>
        </p:nvSpPr>
        <p:spPr>
          <a:xfrm>
            <a:off x="0" y="0"/>
            <a:ext cx="3909060" cy="402336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505C81-7592-A9B6-9A49-51C38F20A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678" y="762591"/>
            <a:ext cx="8211321" cy="1990769"/>
          </a:xfrm>
        </p:spPr>
        <p:txBody>
          <a:bodyPr/>
          <a:lstStyle/>
          <a:p>
            <a:r>
              <a:rPr lang="en-AU" dirty="0"/>
              <a:t>Thesis/Project Management System 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8DCEE19-DDF9-070E-AB7A-EF04DFB3B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6678" y="3022600"/>
            <a:ext cx="6470926" cy="812800"/>
          </a:xfrm>
        </p:spPr>
        <p:txBody>
          <a:bodyPr/>
          <a:lstStyle/>
          <a:p>
            <a:r>
              <a:rPr lang="en-AU" dirty="0"/>
              <a:t>Capstone 1 project </a:t>
            </a:r>
          </a:p>
          <a:p>
            <a:r>
              <a:rPr lang="en-AU" dirty="0"/>
              <a:t>Prototype Demonstration </a:t>
            </a: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4CB42D5B-E655-A844-A094-397507D17077}"/>
              </a:ext>
            </a:extLst>
          </p:cNvPr>
          <p:cNvSpPr txBox="1">
            <a:spLocks/>
          </p:cNvSpPr>
          <p:nvPr/>
        </p:nvSpPr>
        <p:spPr>
          <a:xfrm>
            <a:off x="2456678" y="4292600"/>
            <a:ext cx="6470926" cy="19456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/>
              <a:t>Team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Roshan Dahal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Dipak Kandel</a:t>
            </a:r>
            <a:br>
              <a:rPr lang="en-AU" sz="2000" dirty="0"/>
            </a:br>
            <a:r>
              <a:rPr lang="en-AU" sz="2000" dirty="0"/>
              <a:t>Sandip Luitel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Umanga Bhattrai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Khusbu Shah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9631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0E21-1FBA-8F91-6CC9-74BD4C27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AU" dirty="0"/>
              <a:t>About the web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D82B5-5917-0591-91AC-CAC0617C5B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019040"/>
            <a:ext cx="10779039" cy="1567439"/>
          </a:xfrm>
        </p:spPr>
        <p:txBody>
          <a:bodyPr/>
          <a:lstStyle/>
          <a:p>
            <a:r>
              <a:rPr lang="en-US" altLang="zh-CN" b="1" dirty="0"/>
              <a:t>Project Name: </a:t>
            </a:r>
            <a:r>
              <a:rPr lang="en-US" altLang="zh-CN" dirty="0"/>
              <a:t>Thesis Management System</a:t>
            </a:r>
          </a:p>
          <a:p>
            <a:endParaRPr lang="en-US" altLang="zh-CN" dirty="0"/>
          </a:p>
          <a:p>
            <a:r>
              <a:rPr lang="en-US" altLang="zh-CN" b="1" dirty="0"/>
              <a:t>Purpose: </a:t>
            </a:r>
            <a:r>
              <a:rPr lang="en-US" altLang="zh-CN" dirty="0"/>
              <a:t>To simplify and streamline the entire thesis/project process for students, supervisors, and administrators.</a:t>
            </a:r>
          </a:p>
          <a:p>
            <a:endParaRPr lang="en-US" altLang="zh-CN" dirty="0"/>
          </a:p>
          <a:p>
            <a:r>
              <a:rPr lang="en-US" altLang="zh-CN" b="1" dirty="0"/>
              <a:t>Core Idea:</a:t>
            </a:r>
            <a:r>
              <a:rPr lang="en-US" altLang="zh-CN" dirty="0"/>
              <a:t> Provide a centralized platform where students can choose topics, submit assignments, get feedback; supervisors can track and evaluate; and admins can manage users and deadlines.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AF8F0-DA24-94FD-74CB-F0A88463579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3570172"/>
            <a:ext cx="3241114" cy="776526"/>
          </a:xfrm>
        </p:spPr>
        <p:txBody>
          <a:bodyPr/>
          <a:lstStyle/>
          <a:p>
            <a:r>
              <a:rPr lang="en-US" altLang="zh-CN" dirty="0"/>
              <a:t>Users Involved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10E8ED-C15F-1A5D-EE4B-B6AB67F6019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4517558"/>
            <a:ext cx="3241113" cy="11100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Supervisors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Admins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AA871C-7A5D-D97E-37EC-87D4669E3C8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33520" y="3570172"/>
            <a:ext cx="3241114" cy="776526"/>
          </a:xfrm>
        </p:spPr>
        <p:txBody>
          <a:bodyPr/>
          <a:lstStyle/>
          <a:p>
            <a:r>
              <a:rPr lang="en-US" altLang="zh-CN" dirty="0"/>
              <a:t>Technology Stack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214405D-1D80-18E7-008C-B60F5389C38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33521" y="4517558"/>
            <a:ext cx="4759599" cy="11100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Frontend: HTML, CSS, Bootstrap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Backend: Python (Django)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Database: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Design Tools: Figma (for mockups and prototypes)</a:t>
            </a:r>
          </a:p>
        </p:txBody>
      </p:sp>
    </p:spTree>
    <p:extLst>
      <p:ext uri="{BB962C8B-B14F-4D97-AF65-F5344CB8AC3E}">
        <p14:creationId xmlns:p14="http://schemas.microsoft.com/office/powerpoint/2010/main" val="141106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E0C7-3A80-5387-ADF8-40B3DF7E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pPr algn="l"/>
            <a:r>
              <a:rPr lang="en-AU" dirty="0"/>
              <a:t>Problems the system solves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C84E8-BACD-FBE6-C56A-B8B552B5C5B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44000" y="2065422"/>
            <a:ext cx="4672754" cy="51584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Simplifies Project Selection for Students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546DB-CA6C-E612-08C2-89B8638C829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2715269"/>
            <a:ext cx="3914265" cy="125466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can easily view and choose from available project topics without manual communication.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30C09-CC0E-1243-8359-70DF63D24E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44000" y="4082940"/>
            <a:ext cx="3914265" cy="515847"/>
          </a:xfrm>
        </p:spPr>
        <p:txBody>
          <a:bodyPr/>
          <a:lstStyle/>
          <a:p>
            <a:pPr algn="l"/>
            <a:r>
              <a:rPr lang="en-US" altLang="zh-CN" dirty="0"/>
              <a:t>Streamlined Admin Control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EF5885-A010-6AC0-50BD-EB95048A01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4000" y="4835267"/>
            <a:ext cx="4364757" cy="1254664"/>
          </a:xfrm>
        </p:spPr>
        <p:txBody>
          <a:bodyPr/>
          <a:lstStyle/>
          <a:p>
            <a:pPr algn="l"/>
            <a:r>
              <a:rPr lang="en-US" dirty="0"/>
              <a:t>Admins can create users, define assignment schedules, and manage the entire process efficiently.</a:t>
            </a:r>
          </a:p>
          <a:p>
            <a:pPr algn="l"/>
            <a:r>
              <a:rPr lang="en-US" dirty="0"/>
              <a:t>and market dominance.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BA21DF-28FF-8FFE-C51B-4D6D19EE63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4227469" cy="51584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Streamlined Admin Control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348E58-CD9C-672E-4F3B-BE0DDC7C1D7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Supervisors can manage student requests, monitor progress, and give feedback—all in one place.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7EB481-D1FA-3D28-9949-AF57E1382C7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4430669" cy="515847"/>
          </a:xfrm>
        </p:spPr>
        <p:txBody>
          <a:bodyPr/>
          <a:lstStyle/>
          <a:p>
            <a:pPr algn="l"/>
            <a:r>
              <a:rPr lang="en-US" altLang="zh-CN" dirty="0"/>
              <a:t>Improved Tracking and Communication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3B6AA4-603E-2BD4-C9B7-1AF155EB065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4522109" cy="125466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Built-in notifications, assignment deadlines, and status updates keep everyone informed and on track.</a:t>
            </a:r>
          </a:p>
        </p:txBody>
      </p:sp>
    </p:spTree>
    <p:extLst>
      <p:ext uri="{BB962C8B-B14F-4D97-AF65-F5344CB8AC3E}">
        <p14:creationId xmlns:p14="http://schemas.microsoft.com/office/powerpoint/2010/main" val="375712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C3A83-23F3-59EE-F17B-ACA2F741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D988357-7AD7-C381-EDFF-85213584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030" y="1452912"/>
            <a:ext cx="6783121" cy="3313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6893DE-3B06-4D98-EE6A-9D508D9E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pPr algn="l"/>
            <a:r>
              <a:rPr lang="en-AU" dirty="0"/>
              <a:t>Roles of admin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5CA76-57AA-2F27-1CD3-2DF932C88EF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44000" y="2019042"/>
            <a:ext cx="4672754" cy="166788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Users (Students and Supervisors)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the deadlines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assessment schema in the project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Sets marking criteria </a:t>
            </a:r>
          </a:p>
        </p:txBody>
      </p:sp>
    </p:spTree>
    <p:extLst>
      <p:ext uri="{BB962C8B-B14F-4D97-AF65-F5344CB8AC3E}">
        <p14:creationId xmlns:p14="http://schemas.microsoft.com/office/powerpoint/2010/main" val="317454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36644-FA08-8469-E69A-6DB00963B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0DCF-5ED2-7E97-FCC5-03468F3A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pPr algn="l"/>
            <a:r>
              <a:rPr lang="en-AU" dirty="0"/>
              <a:t>Roles of Students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7E4D-91BE-F357-3184-2A195693770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44000" y="2435602"/>
            <a:ext cx="4672754" cy="166788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Select the project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 for the project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Complete the assessments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Submit the project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Wait for the feedbacks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89822-9316-5A8F-1234-177DAE8652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348"/>
          <a:stretch/>
        </p:blipFill>
        <p:spPr>
          <a:xfrm>
            <a:off x="4368171" y="1202189"/>
            <a:ext cx="7722229" cy="445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7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28F7-46D2-8BAB-3F4F-25F6F37EB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261C04-9872-0C3F-B9F9-B0A7B0DF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002" y="968543"/>
            <a:ext cx="7754998" cy="4761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9433AA-4D51-5790-5FB4-55262412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pPr algn="l"/>
            <a:r>
              <a:rPr lang="en-AU" dirty="0"/>
              <a:t>Roles of Supervisor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D8A53-D442-6EF9-F136-9F7F2A40DF5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44000" y="2164080"/>
            <a:ext cx="4672754" cy="193940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Approve or reject project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Review assessments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Provide feedbacks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Grade the project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965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E15C1-06E9-B51A-4B36-A0CDC4943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F4CB-FEDC-D4A0-2C3B-9E077463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pPr algn="l"/>
            <a:r>
              <a:rPr lang="en-AU" dirty="0"/>
              <a:t>Future Upgrades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663B1-ED88-DD06-7518-9D086C00270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44000" y="2164080"/>
            <a:ext cx="4672754" cy="193940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Chat with supervisors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Turnitin integration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Google calendar integration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Mobile application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115D0-896B-579A-EFFB-4050D745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368" y="1758269"/>
            <a:ext cx="6924322" cy="382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3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68E92-1721-28C9-0204-86D57DA4D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1560-3A26-3970-7878-51467505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pPr algn="l"/>
            <a:r>
              <a:rPr lang="en-AU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B8762-DD69-5B12-D2BD-7F78AAD3B38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44000" y="2004320"/>
            <a:ext cx="10911120" cy="2834640"/>
          </a:xfrm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Thesis Management System provides a structured and efficient way to handle the entire thesis workflow.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It reduces confusion for students by allowing easy topic selection and assignment tracking.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Supervisors can manage multiple students and projects from a single platform.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Admins can control user roles, set deadlines, and manage assignment schemas easily.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Overall, the system improves communication, saves time, and increases productivity for all users involved.</a:t>
            </a:r>
          </a:p>
        </p:txBody>
      </p:sp>
    </p:spTree>
    <p:extLst>
      <p:ext uri="{BB962C8B-B14F-4D97-AF65-F5344CB8AC3E}">
        <p14:creationId xmlns:p14="http://schemas.microsoft.com/office/powerpoint/2010/main" val="2012755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mpany overview001">
      <a:majorFont>
        <a:latin typeface="Franklin Gothic Heavy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10C76C-AAF9-4815-AD6C-88260D28D4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2.xml><?xml version="1.0" encoding="utf-8"?>
<ds:datastoreItem xmlns:ds="http://schemas.openxmlformats.org/officeDocument/2006/customXml" ds:itemID="{5AD106A9-355A-41E8-8BB0-D23731FC86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0D4B54-28E2-4923-AAAE-FE6B2DA9CE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352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Franklin Gothic Heavy</vt:lpstr>
      <vt:lpstr>Custom</vt:lpstr>
      <vt:lpstr>Thesis/Project Management System </vt:lpstr>
      <vt:lpstr>About the web Application</vt:lpstr>
      <vt:lpstr>Problems the system solves</vt:lpstr>
      <vt:lpstr>Roles of admin</vt:lpstr>
      <vt:lpstr>Roles of Students </vt:lpstr>
      <vt:lpstr>Roles of Supervisor </vt:lpstr>
      <vt:lpstr>Future Upgrades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Roshan DAHAL</cp:lastModifiedBy>
  <cp:revision>15</cp:revision>
  <dcterms:modified xsi:type="dcterms:W3CDTF">2025-05-22T00:29:20Z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