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Alfa Slab One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d4254e2c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d4254e2c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d4254e2c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d4254e2c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d4254e2c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d4254e2c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929700" y="452900"/>
            <a:ext cx="7284600" cy="109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are We ?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082800"/>
            <a:ext cx="30480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Trushant Adeshara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b="1" lang="en-GB"/>
              <a:t>Hardware</a:t>
            </a:r>
            <a:r>
              <a:rPr lang="en-GB"/>
              <a:t> Guy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Local </a:t>
            </a:r>
            <a:r>
              <a:rPr b="1" lang="en-GB"/>
              <a:t>Robotics</a:t>
            </a:r>
            <a:r>
              <a:rPr lang="en-GB"/>
              <a:t> Expert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</a:t>
            </a:r>
            <a:r>
              <a:rPr b="1" lang="en-GB"/>
              <a:t>Physics</a:t>
            </a:r>
            <a:r>
              <a:rPr lang="en-GB"/>
              <a:t> Nerd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Don’t Mess With Him : He’s got a </a:t>
            </a:r>
            <a:r>
              <a:rPr b="1" lang="en-GB"/>
              <a:t>Black Belt</a:t>
            </a:r>
            <a:endParaRPr b="1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300" y="1152475"/>
            <a:ext cx="2624125" cy="26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Ayush Patel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one who knows </a:t>
            </a:r>
            <a:r>
              <a:rPr b="1" lang="en-GB"/>
              <a:t>Python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Local </a:t>
            </a:r>
            <a:r>
              <a:rPr lang="en-GB"/>
              <a:t>fascinated</a:t>
            </a:r>
            <a:r>
              <a:rPr lang="en-GB"/>
              <a:t> </a:t>
            </a:r>
            <a:r>
              <a:rPr b="1" lang="en-GB"/>
              <a:t>AI </a:t>
            </a:r>
            <a:r>
              <a:rPr lang="en-GB"/>
              <a:t>Guy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b="1" lang="en-GB"/>
              <a:t>Backend</a:t>
            </a:r>
            <a:r>
              <a:rPr lang="en-GB"/>
              <a:t> Guy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Loves To Open Computers 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500" y="1017725"/>
            <a:ext cx="4478800" cy="217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Hemang Bhogayata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</a:t>
            </a:r>
            <a:r>
              <a:rPr b="1" lang="en-GB"/>
              <a:t>Software </a:t>
            </a:r>
            <a:r>
              <a:rPr lang="en-GB"/>
              <a:t>Guy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</a:t>
            </a:r>
            <a:r>
              <a:rPr lang="en-GB"/>
              <a:t>ocal </a:t>
            </a:r>
            <a:r>
              <a:rPr b="1" lang="en-GB"/>
              <a:t>Game Dev</a:t>
            </a:r>
            <a:r>
              <a:rPr lang="en-GB"/>
              <a:t> and </a:t>
            </a:r>
            <a:r>
              <a:rPr b="1" lang="en-GB"/>
              <a:t>App Dev</a:t>
            </a:r>
            <a:r>
              <a:rPr lang="en-GB"/>
              <a:t> Expert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Loves </a:t>
            </a:r>
            <a:r>
              <a:rPr b="1" lang="en-GB"/>
              <a:t>Linux</a:t>
            </a:r>
            <a:r>
              <a:rPr lang="en-GB"/>
              <a:t> and </a:t>
            </a:r>
            <a:r>
              <a:rPr b="1" lang="en-GB"/>
              <a:t>GitHub</a:t>
            </a:r>
            <a:r>
              <a:rPr lang="en-GB"/>
              <a:t> More than his Life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Silicon Valley fan boy 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725" y="1017725"/>
            <a:ext cx="3661174" cy="24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