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1276A-B4CC-EC89-A70F-363C5E35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9D878-15E0-6C4F-B5F5-D7C612FF8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7F7DB-794E-D2C8-F8C6-DD4F867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AF1EB-2A47-BC9A-D9EA-4086D8D2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1E37B-721C-B491-0378-706DD9BD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EBD71-84FE-47A1-19FF-29D2A108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62196-EF82-0BE4-D916-170F9EE9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FEBFF-21E8-2469-6C9A-8BC42E3D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6CA3B-E037-9238-61F0-CC03202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65491-D44F-AB1D-9FE4-199CE56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0E2A6-9409-E2C5-DC4C-2F329C56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469CF-0C05-00F8-9004-DEFD3E80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1A17D-1DE3-0315-CCFE-6A1EDCA7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C9104-B06F-63A9-0C84-D1975222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674C8-2B90-39D5-BA7F-2C8F2297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D3BD4-CE1A-49EC-DF5D-35308677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80EB1-8A0C-C85C-A32B-8FE712FC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F5B29-CBE7-3433-D5F1-3D71C093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EC25A-21DF-0EE8-7475-637B5C14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1656-97DF-B854-7EDD-6D4D491C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BA5BD-637E-D45B-AD3E-BA40AE5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AD1B1-EFC9-4C2D-1B13-01B93D03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DC575-C671-B1E7-3E63-BDE43E9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D24CF-D908-E44F-D955-D6DE1693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EF6A9-A868-238F-EEB7-7B21D3E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92D4-9C99-620F-4CBF-4E837BC5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0A621-446A-D953-7B26-E699138A4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92D59-F2BA-B40A-E5A3-961309E6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F4FF3-64AE-B4CA-08E0-B15CC49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E0C1F-DBD7-D24D-80DA-ADFD608B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DACAA-8211-F202-0A89-7F692C3A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63B3-CD47-406B-F012-B9C8A69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42598-ADE1-E168-C9D7-42928F5A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6784F-EE7C-974E-489C-B4EECC684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FE6C05-E6E7-46B9-5F26-729082B42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577F81-4890-1389-4DB3-993143879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C70FA-C93B-DF5E-721D-1A345B6D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2CF55-D901-3C92-2E61-43E5F02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5B0A84-ADF1-ACA2-017F-591118E2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2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E0D82-0D0C-E8FE-FFDD-65C7A636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6022D-4AA9-FACD-9119-878982CC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F791CA-7FFD-605C-D570-639B42A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4E904-D50B-DA5F-1EA4-9A646669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C3240-0905-7A3D-3435-3F6908E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2D462-4850-F0B1-7323-355A2479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2B395-4EB9-CEBD-C42C-769E45D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0A647-61A0-D80D-1A45-B8854810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9CA15-5EE8-F636-0564-7E94333A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B38A5-076E-7AEB-A07A-BE543322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6290F-4C12-60FE-D2D2-79D14E05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A3675-9D20-31B7-82A3-50B0E4A3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18CFC-E967-4ABB-F477-C78AF445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FCAB-B2AC-406E-1365-393618C3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378B3E-F730-D16D-968E-63FF70054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1CB30-9D67-B4D1-BD8C-74263AA73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3EC90-01E1-B254-832B-D1D9461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39283-98FE-8299-F28A-BF3A5E8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2C65-27D8-0410-88AF-F31B46BA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034E2-62C6-9AED-7F60-5E32C823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C42F-F63E-618F-8967-CF252C09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2E958-8CEC-8DE4-083E-0A90899F2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D903-3884-461C-9B1C-56E614642A3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4088B-4CD2-6D2D-6967-A804D1156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27727-99D3-78EA-4913-892FD3687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A822-2E07-446A-BFE1-58EB0963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8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D63655-CA8D-C56E-B6E0-E0859D1E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8" y="784355"/>
            <a:ext cx="8724964" cy="5438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56536-4B2A-F619-43AD-66AF52A23219}"/>
              </a:ext>
            </a:extLst>
          </p:cNvPr>
          <p:cNvSpPr txBox="1"/>
          <p:nvPr/>
        </p:nvSpPr>
        <p:spPr>
          <a:xfrm>
            <a:off x="247290" y="192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TCP</a:t>
            </a:r>
            <a:r>
              <a:rPr lang="ko-KR" altLang="en-US" b="1" dirty="0"/>
              <a:t>의 연결성립</a:t>
            </a:r>
            <a:r>
              <a:rPr lang="en-US" altLang="ko-KR" b="1" dirty="0"/>
              <a:t>: 3-</a:t>
            </a:r>
            <a:r>
              <a:rPr lang="ko-KR" altLang="en-US" b="1" dirty="0"/>
              <a:t>웨이 </a:t>
            </a:r>
            <a:r>
              <a:rPr lang="ko-KR" altLang="en-US" b="1" dirty="0" err="1"/>
              <a:t>핸드셰이크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04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588C2-3567-5DB1-FCAE-BB72B21A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91" y="789310"/>
            <a:ext cx="7510497" cy="4752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083A5-5995-73E0-7EC1-BE6E7C727F9F}"/>
              </a:ext>
            </a:extLst>
          </p:cNvPr>
          <p:cNvSpPr txBox="1"/>
          <p:nvPr/>
        </p:nvSpPr>
        <p:spPr>
          <a:xfrm>
            <a:off x="299050" y="5688015"/>
            <a:ext cx="1189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ISN : TCP(Transmission Control Protocol) </a:t>
            </a:r>
            <a:r>
              <a:rPr lang="ko-KR" altLang="en-US" dirty="0"/>
              <a:t>기반 데이터 통신에서 각각의 새 연결에 할당된 고유한 </a:t>
            </a:r>
            <a:r>
              <a:rPr lang="en-US" altLang="ko-KR" dirty="0"/>
              <a:t>32</a:t>
            </a:r>
            <a:r>
              <a:rPr lang="ko-KR" altLang="en-US" dirty="0"/>
              <a:t>비트 시퀀스 번호를 나타냄</a:t>
            </a:r>
            <a:r>
              <a:rPr lang="en-US" altLang="ko-KR" dirty="0"/>
              <a:t>. TCP </a:t>
            </a:r>
            <a:r>
              <a:rPr lang="ko-KR" altLang="en-US" dirty="0"/>
              <a:t>연결을 통해 전송되는 다른 데이터 바이트와 충돌하지 않는 시퀀스 번호를 할당하는데 도움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FF362-868A-60CC-6DD1-C67793C0BD0F}"/>
              </a:ext>
            </a:extLst>
          </p:cNvPr>
          <p:cNvSpPr txBox="1"/>
          <p:nvPr/>
        </p:nvSpPr>
        <p:spPr>
          <a:xfrm>
            <a:off x="149525" y="912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 err="1"/>
              <a:t>SYN:synchronization</a:t>
            </a:r>
            <a:r>
              <a:rPr lang="ko-KR" altLang="en-US" dirty="0"/>
              <a:t>의 약자</a:t>
            </a:r>
            <a:r>
              <a:rPr lang="en-US" altLang="ko-KR" dirty="0"/>
              <a:t>, </a:t>
            </a:r>
            <a:r>
              <a:rPr lang="ko-KR" altLang="en-US" dirty="0"/>
              <a:t>연결 요청 플래그 </a:t>
            </a:r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 err="1"/>
              <a:t>ACK:acknowledgement</a:t>
            </a:r>
            <a:r>
              <a:rPr lang="ko-KR" altLang="en-US" dirty="0"/>
              <a:t>의 약자</a:t>
            </a:r>
            <a:r>
              <a:rPr lang="en-US" altLang="ko-KR" dirty="0"/>
              <a:t>, </a:t>
            </a:r>
            <a:r>
              <a:rPr lang="ko-KR" altLang="en-US" dirty="0"/>
              <a:t>응답 플래그</a:t>
            </a:r>
          </a:p>
        </p:txBody>
      </p:sp>
    </p:spTree>
    <p:extLst>
      <p:ext uri="{BB962C8B-B14F-4D97-AF65-F5344CB8AC3E}">
        <p14:creationId xmlns:p14="http://schemas.microsoft.com/office/powerpoint/2010/main" val="18248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798190-6562-297C-6A8C-87C33D73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16" y="823565"/>
            <a:ext cx="8494167" cy="489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4B85-B186-FCE0-00C6-4B2BD408A2F4}"/>
              </a:ext>
            </a:extLst>
          </p:cNvPr>
          <p:cNvSpPr txBox="1"/>
          <p:nvPr/>
        </p:nvSpPr>
        <p:spPr>
          <a:xfrm>
            <a:off x="1040920" y="6005747"/>
            <a:ext cx="1020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TIME_WAIT</a:t>
            </a:r>
            <a:r>
              <a:rPr lang="ko-KR" altLang="en-US"/>
              <a:t>는 지연 패킷 등이 발생했을 때 데이터 무결성을 해결하기 위해 패킷을 기다리는 시간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0250A-CAC1-F0A8-6854-0105A40E4E00}"/>
              </a:ext>
            </a:extLst>
          </p:cNvPr>
          <p:cNvSpPr txBox="1"/>
          <p:nvPr/>
        </p:nvSpPr>
        <p:spPr>
          <a:xfrm>
            <a:off x="103517" y="172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TCP</a:t>
            </a:r>
            <a:r>
              <a:rPr lang="ko-KR" altLang="en-US" b="1" dirty="0"/>
              <a:t>의 연결해제</a:t>
            </a:r>
            <a:r>
              <a:rPr lang="en-US" altLang="ko-KR" b="1" dirty="0"/>
              <a:t>: 4-</a:t>
            </a:r>
            <a:r>
              <a:rPr lang="ko-KR" altLang="en-US" b="1" dirty="0"/>
              <a:t>웨이 </a:t>
            </a:r>
            <a:r>
              <a:rPr lang="ko-KR" altLang="en-US" b="1" dirty="0" err="1"/>
              <a:t>핸드셰이크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617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Jiyong Kim</dc:creator>
  <cp:lastModifiedBy>Jiyong Kim</cp:lastModifiedBy>
  <cp:revision>1</cp:revision>
  <dcterms:created xsi:type="dcterms:W3CDTF">2024-10-04T12:04:59Z</dcterms:created>
  <dcterms:modified xsi:type="dcterms:W3CDTF">2024-10-04T12:05:26Z</dcterms:modified>
</cp:coreProperties>
</file>