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478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harta Sanches Rezende" initials="SSR" lastIdx="23" clrIdx="0">
    <p:extLst>
      <p:ext uri="{19B8F6BF-5375-455C-9EA6-DF929625EA0E}">
        <p15:presenceInfo xmlns:p15="http://schemas.microsoft.com/office/powerpoint/2012/main" userId="S::sidharta.rezende@c6bank.com::49fa5ae7-6e9a-41f9-9d64-5ffa13adf0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8"/>
    <p:restoredTop sz="86364"/>
  </p:normalViewPr>
  <p:slideViewPr>
    <p:cSldViewPr snapToGrid="0" snapToObjects="1">
      <p:cViewPr varScale="1">
        <p:scale>
          <a:sx n="73" d="100"/>
          <a:sy n="73" d="100"/>
        </p:scale>
        <p:origin x="200" y="960"/>
      </p:cViewPr>
      <p:guideLst/>
    </p:cSldViewPr>
  </p:slideViewPr>
  <p:outlineViewPr>
    <p:cViewPr>
      <p:scale>
        <a:sx n="33" d="100"/>
        <a:sy n="33" d="100"/>
      </p:scale>
      <p:origin x="0" y="-43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38:03.375" idx="1">
    <p:pos x="10" y="10"/>
    <p:text>Slide de apresentação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13:14.295" idx="10">
    <p:pos x="6779" y="1916"/>
    <p:text>Nesse slide falaremos rapidamente sobre as desvangens desse modelo</p:text>
    <p:extLst>
      <p:ext uri="{C676402C-5697-4E1C-873F-D02D1690AC5C}">
        <p15:threadingInfo xmlns:p15="http://schemas.microsoft.com/office/powerpoint/2012/main" timeZoneBias="180"/>
      </p:ext>
    </p:extLst>
  </p:cm>
  <p:cm authorId="1" dt="2021-04-10T12:13:32.411" idx="11">
    <p:pos x="10" y="10"/>
    <p:text>Nesse momento devemos estar entre 8 a 10 minutos da apresentação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15:13.995" idx="12">
    <p:pos x="1518" y="1174"/>
    <p:text>Nesse slide vamos apresentar o Kobbit, introduzindo o cenário em que estávamos inseridos como iniciamos o desenvolvimento do mesmo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50:58.600" idx="13">
    <p:pos x="6524" y="1174"/>
    <p:text>Não podíamos depender de pedir para outros times criarem novos eventos ou mesmo escutar nossos eventos</p:text>
    <p:extLst>
      <p:ext uri="{C676402C-5697-4E1C-873F-D02D1690AC5C}">
        <p15:threadingInfo xmlns:p15="http://schemas.microsoft.com/office/powerpoint/2012/main" timeZoneBias="180"/>
      </p:ext>
    </p:extLst>
  </p:cm>
  <p:cm authorId="1" dt="2021-04-10T12:53:12.919" idx="14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55:23.216" idx="15">
    <p:pos x="2481" y="1174"/>
    <p:text>Nesse slide vamos falar sobre o conceito de orquestrados burro. Ele passa a ser apenas o motor no workflow. Quem toma a decisão do próximo a ser executado é o resultado do último nó a executado.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57:51.067" idx="16">
    <p:pos x="775" y="1174"/>
    <p:text>Nesse slide iremos explicar como alcançamos isso. Serializando o objecto que chamamos SagaTransaction, o qual trás o caminho a ser percorrido naquele saga específico, e também guarda um contexto com os dados usados em cada passo</p:text>
    <p:extLst>
      <p:ext uri="{C676402C-5697-4E1C-873F-D02D1690AC5C}">
        <p15:threadingInfo xmlns:p15="http://schemas.microsoft.com/office/powerpoint/2012/main" timeZoneBias="180"/>
      </p:ext>
    </p:extLst>
  </p:cm>
  <p:cm authorId="1" dt="2021-04-10T13:02:03.063" idx="18">
    <p:pos x="10" y="10"/>
    <p:text>Nesse momento deveremos estar com cerca de 15 minutos da apresentação decorridos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3:01:51.277" idx="17">
    <p:pos x="10" y="10"/>
    <p:text>Nesse slide iremos iniciar a primeira POC na qual vamos mostrar código. Iremos explicar nosso exemplo, que tem 4 micro-serviços envolvidos</p:text>
    <p:extLst>
      <p:ext uri="{C676402C-5697-4E1C-873F-D02D1690AC5C}">
        <p15:threadingInfo xmlns:p15="http://schemas.microsoft.com/office/powerpoint/2012/main" timeZoneBias="180"/>
      </p:ext>
    </p:extLst>
  </p:cm>
  <p:cm authorId="1" dt="2021-04-10T13:04:34.925" idx="19">
    <p:pos x="146" y="146"/>
    <p:text>Teremos cerca de 3 minutos de live Coding, mostrando como usar o kobbit para definir uma saga estática. Em seguida iremos executar algumas vezes para ver o resultado da execução, tendo casos de sucesso e erro.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3:06:03.202" idx="20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1" dt="2021-04-10T13:06:21.463" idx="21">
    <p:pos x="775" y="1174"/>
    <p:text>Nesse momento mostraremos nossa segunda poc. Dessa vez a saga só será definida em tempo de execução. Iremos mostrar como nosso micro-serviço irá usar o Kobbit para criar uma saga diferente a cada request. Dependendo do número de amigos que estão dividindo a conta, passos diferentes precisam ser executados</p:text>
    <p:extLst>
      <p:ext uri="{C676402C-5697-4E1C-873F-D02D1690AC5C}">
        <p15:threadingInfo xmlns:p15="http://schemas.microsoft.com/office/powerpoint/2012/main" timeZoneBias="180"/>
      </p:ext>
    </p:extLst>
  </p:cm>
  <p:cm authorId="1" dt="2021-04-10T13:08:55.863" idx="22">
    <p:pos x="775" y="1310"/>
    <p:text>Terminaremos a segunda POC com 30 minutos da apresentação, deixando os 5 minutos finais para perguntas e respostas e eventuais esclarecimentos</p:text>
    <p:extLst>
      <p:ext uri="{C676402C-5697-4E1C-873F-D02D1690AC5C}">
        <p15:threadingInfo xmlns:p15="http://schemas.microsoft.com/office/powerpoint/2012/main" timeZoneBias="180">
          <p15:parentCm authorId="1" idx="21"/>
        </p15:threadingInfo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3:09:08.358" idx="23">
    <p:pos x="2005" y="454"/>
    <p:text>Slide de fechamento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39:55.082" idx="2">
    <p:pos x="10" y="10"/>
    <p:text>Um slide rápido que apresenta os dois palestrantes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47:32.840" idx="3">
    <p:pos x="10" y="10"/>
    <p:text>Durante este slide abordaremos rapidamente a relevância do padrão Saga dentro do paradigma de "um banco por serviço"</p:text>
    <p:extLst>
      <p:ext uri="{C676402C-5697-4E1C-873F-D02D1690AC5C}">
        <p15:threadingInfo xmlns:p15="http://schemas.microsoft.com/office/powerpoint/2012/main" timeZoneBias="180"/>
      </p:ext>
    </p:extLst>
  </p:cm>
  <p:cm authorId="1" dt="2021-04-10T11:52:09.797" idx="4">
    <p:pos x="146" y="146"/>
    <p:text>Pensamos em ilustrar este slide com um esquema claro que mostre alguns micro-serviços e diferentes data bases em casa um, utilizando até mesmo diferentes tecnologias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47:32.840" idx="3">
    <p:pos x="10" y="10"/>
    <p:text>Finalizamos nesse slide a definção </p:text>
    <p:extLst>
      <p:ext uri="{C676402C-5697-4E1C-873F-D02D1690AC5C}">
        <p15:threadingInfo xmlns:p15="http://schemas.microsoft.com/office/powerpoint/2012/main" timeZoneBias="180"/>
      </p:ext>
    </p:extLst>
  </p:cm>
  <p:cm authorId="1" dt="2021-04-10T11:56:28.094" idx="5">
    <p:pos x="10" y="146"/>
    <p:text>Nesse slide vamos retomar o exemplo dos micro-serviços, e com setas simular uma transação com spam de diversos serviços, ilustrando o que precisa acontecer para tratar uma eventual falha no últumo micro-serviço da cadeia</p:text>
    <p:extLst>
      <p:ext uri="{C676402C-5697-4E1C-873F-D02D1690AC5C}">
        <p15:threadingInfo xmlns:p15="http://schemas.microsoft.com/office/powerpoint/2012/main" timeZoneBias="180">
          <p15:parentCm authorId="1" idx="3"/>
        </p15:threadingInfo>
      </p:ext>
    </p:extLst>
  </p:cm>
  <p:cm authorId="1" dt="2021-04-10T11:57:40.154" idx="6">
    <p:pos x="146" y="146"/>
    <p:text>Nesse momento estaremos entre 3 e 4 minutos da apresentação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58:31.697" idx="7">
    <p:pos x="10" y="10"/>
    <p:text>Nesse slide explicaremos o conceito de saga coreografado, retomando o exemplo dos micro-serviços e ilustrando como cada um se comunicaria com o outro através de event-sourcing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58:31.697" idx="7">
    <p:pos x="10" y="10"/>
    <p:text>Nesse slide falamos brevemente sobre a vantagem que essa abordem trás se já existe uma cultura de eventos dentro da organização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58:31.697" idx="7">
    <p:pos x="10" y="10"/>
    <p:text>Falamos sobre as desvantagens, mostrando no diagrama a dificuldade de inserir um novo serviço, mostrando todas as alterações necessárias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07:43.390" idx="8">
    <p:pos x="10" y="10"/>
    <p:text>Este slide trás o mesmo exemplo, desta vez com o orquestrados como um serviço apartado que concentra as chamadas para os demais serviços.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11:39.876" idx="9">
    <p:pos x="10" y="10"/>
    <p:text>Nesse slide apresentaremos rapidamente as vantagens desse modelo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5588E-BA69-9E40-80C3-23BDB0CF908E}" type="datetimeFigureOut">
              <a:rPr lang="en-BR" smtClean="0"/>
              <a:t>10/04/21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3EC2-47E1-434D-AA76-E8CFD53804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8801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21406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6063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7045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31317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059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14030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49252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61105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17224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96888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2770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0585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6420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9452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0123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4473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73997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55845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2337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6AF9-30B1-C749-B9ED-E7617086D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E494A-9766-F74C-A92C-00980B636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0DF12-6226-F945-8D0A-D89C14DA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10/04/21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4D7C-538A-9644-8C64-824CD6C3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428F-984C-9340-962F-1277CC7E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53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F6C0-F9D2-554D-BE81-78C5B711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752EE-4967-264D-A8DB-845E15D3A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D0DF-5F05-E14C-8A13-DA1AA28E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10/04/21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D720-2C2C-CC41-B75A-3289B69E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4A1E-FB25-AB48-86B6-99203385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2575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A990F-671A-A94D-A62D-1D29C7347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B4A85-2809-774B-9B02-674164B35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F9EC-2EB6-7B4F-AA0B-2646BEB8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10/04/21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F7C2-FC57-7347-9E37-72DA2EEB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F361-5D22-D04F-B944-4C27BBEC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5052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60DD-F678-1C45-B03A-EB461089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0B9E-E5B1-C34A-9755-23B15E74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BDAD-EB17-5540-8276-1873A044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10/04/21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31BE1-AA03-3641-B79C-E089112F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0490-D2DB-C040-B4CA-BC5BD380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676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0F4A-D225-D349-B9B8-C6A9900A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C569-2ACB-5744-BFD6-321610D66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9475-CCE1-6542-874A-C6A1DB19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10/04/21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AC22-FB0F-8443-9166-2431CA11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9EEE-A854-A449-BBD9-553FC59B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966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7DDC-33A8-1B45-AA21-EF48EDCE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C20D-F0BB-BC4A-A506-FEE32591E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BEACB-D1E5-4944-AE25-07DEF538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39D16-A7F0-6E45-B5E0-6FD3F2A0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10/04/21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14D14-E8B6-0740-AF66-199E8694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3B69-CECB-E64E-A1A2-2F447332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6603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D7C0-A5CF-F84D-9E06-2549DD21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6C675-8B2D-F44D-AB36-193EAAA0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E24B-848E-B845-ADFA-9F024AFD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3AF88-5C6A-B447-9EB5-CA03A9982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182BF-A357-AF42-B11E-EB9A983ED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B1343-93BF-524E-A517-33CFB909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10/04/21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5A9DA-A748-1F49-AF9D-0FDEA74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037CA-6E1D-F14B-85E5-24990327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7081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540A-1A60-EB42-9EAD-A9291932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5B943-ECA9-4147-BCAF-6D12DBD2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10/04/21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CC753-AFA4-9047-99A9-5F493FA5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0ADE7-B000-4846-8976-7E4F5CEF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4190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CA76D-2AAC-E140-9AFD-5F0EF191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10/04/21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36AD-4A76-AD40-B919-A716F745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67422-FA34-7245-8BC6-74C20A49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3429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8069-E04E-564D-8CF2-D4B7CC01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68FE-CBEE-BB44-83FC-D98130DD6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4D769-1056-5C48-8331-342EF746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497A8-20C5-4F42-A053-51C23A7C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10/04/21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374C9-887D-2741-AB0C-604A79DF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1CF81-CA19-FB49-A546-716736FC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967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4F19-133C-AD41-A252-7A311AED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ED2DA-68BE-D942-80EE-8BF922012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CCF0C-6925-B949-A207-E81EB44CE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5953B-11F6-D847-8B63-00EF1B42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10/04/21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3C77-3F5B-8A4A-970E-F8B1A3EF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9CA53-54B7-4347-B018-C9A8B928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5754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EF3BD-A5BD-8143-8729-6354ECFF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344-089D-CF45-B6B8-37D2B84C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C774-54D1-7D49-906E-C38B49148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2B31-66C7-1348-BC89-1CFA582590C2}" type="datetimeFigureOut">
              <a:rPr lang="en-BR" smtClean="0"/>
              <a:t>10/04/21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CE04-77A9-8F4C-A109-7E48734A6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9DCB-AB6F-344E-AC08-8AFE4C7DD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71A76-0BD8-E74C-94E7-1DF650A596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1128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Classificação: Interna</a:t>
            </a:r>
          </a:p>
        </p:txBody>
      </p:sp>
    </p:spTree>
    <p:extLst>
      <p:ext uri="{BB962C8B-B14F-4D97-AF65-F5344CB8AC3E}">
        <p14:creationId xmlns:p14="http://schemas.microsoft.com/office/powerpoint/2010/main" val="231763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F263-EA81-1049-B3EF-01A00B19A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Sagas: Indo além de coreografia e orquestração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42C56-292B-8A4D-AC83-5C90BAFED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Empodere seus micro-serviços com o Kobbit</a:t>
            </a:r>
          </a:p>
        </p:txBody>
      </p:sp>
    </p:spTree>
    <p:extLst>
      <p:ext uri="{BB962C8B-B14F-4D97-AF65-F5344CB8AC3E}">
        <p14:creationId xmlns:p14="http://schemas.microsoft.com/office/powerpoint/2010/main" val="264151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E6E2-B52E-FF42-BF2E-4244EAB3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8805-5B06-2F4B-8B52-573F1A8B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6410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Saga Coreografado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6469-33F2-D742-944A-E445823D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Desvantagens</a:t>
            </a:r>
          </a:p>
          <a:p>
            <a:pPr lvl="1"/>
            <a:r>
              <a:rPr lang="en-BR" dirty="0"/>
              <a:t>Acoplamento entre os serviços (um precisa conhecer eventos dos demais)</a:t>
            </a:r>
          </a:p>
          <a:p>
            <a:pPr lvl="1"/>
            <a:r>
              <a:rPr lang="en-BR" dirty="0"/>
              <a:t>Pouca flexibilidade (caso precise inserir um novo nó, precisamos atuar em até 3 micro-serviços)</a:t>
            </a:r>
          </a:p>
        </p:txBody>
      </p:sp>
    </p:spTree>
    <p:extLst>
      <p:ext uri="{BB962C8B-B14F-4D97-AF65-F5344CB8AC3E}">
        <p14:creationId xmlns:p14="http://schemas.microsoft.com/office/powerpoint/2010/main" val="325918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EB10-62CF-B442-81B9-F3D59D49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Saga Orquestrado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8E1E-4A7F-A64E-925E-7017E3D6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9981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EE8B-EABF-B149-A29D-12029481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Saga Orquestrado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8C2F-7713-DD41-AB74-033EBD0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Vantagens</a:t>
            </a:r>
          </a:p>
          <a:p>
            <a:pPr lvl="1"/>
            <a:r>
              <a:rPr lang="en-BR" dirty="0"/>
              <a:t>Ponto único de mudança caso um novo nó precise ser acrescentado (ou um nó existente seja retirado)</a:t>
            </a:r>
          </a:p>
          <a:p>
            <a:pPr lvl="1"/>
            <a:r>
              <a:rPr lang="en-BR" dirty="0"/>
              <a:t>Menos infra-estrutura, caso a organização ainda não tenha uma arquitetura voltada a eventos</a:t>
            </a:r>
          </a:p>
        </p:txBody>
      </p:sp>
    </p:spTree>
    <p:extLst>
      <p:ext uri="{BB962C8B-B14F-4D97-AF65-F5344CB8AC3E}">
        <p14:creationId xmlns:p14="http://schemas.microsoft.com/office/powerpoint/2010/main" val="23775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4C7A-CA89-8049-836F-AAAFC8B2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Saga Orquestrado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5B28-8ABD-9E40-8723-90225EFF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Desvantagens</a:t>
            </a:r>
          </a:p>
          <a:p>
            <a:pPr lvl="1"/>
            <a:r>
              <a:rPr lang="en-BR" dirty="0"/>
              <a:t>Ponto único de falha</a:t>
            </a:r>
          </a:p>
          <a:p>
            <a:pPr lvl="1"/>
            <a:r>
              <a:rPr lang="en-BR" dirty="0"/>
              <a:t>Acoplamento com N serviços externos</a:t>
            </a:r>
          </a:p>
          <a:p>
            <a:pPr lvl="1"/>
            <a:r>
              <a:rPr lang="en-BR" dirty="0"/>
              <a:t>Pouca flexibilidade (usualmente requer um orquestrador por tipo de saga)</a:t>
            </a:r>
          </a:p>
          <a:p>
            <a:pPr lvl="1"/>
            <a:r>
              <a:rPr lang="en-BR" dirty="0"/>
              <a:t>Necessidade de se apoiar em um banco de dados para controlar o estado</a:t>
            </a:r>
          </a:p>
        </p:txBody>
      </p:sp>
    </p:spTree>
    <p:extLst>
      <p:ext uri="{BB962C8B-B14F-4D97-AF65-F5344CB8AC3E}">
        <p14:creationId xmlns:p14="http://schemas.microsoft.com/office/powerpoint/2010/main" val="407569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E5C6-CBB3-8D40-BEA2-F5D61A98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Indo além da coreografia e da orquestraço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AFA1-7B3F-CE44-9FAB-220354E4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O escopo do nosso time nos forçava a consumir serviços de outras squads para completar a transação</a:t>
            </a:r>
          </a:p>
          <a:p>
            <a:r>
              <a:rPr lang="en-BR" dirty="0"/>
              <a:t>Cada squad tem um roadmap agressivo, e não consegue necessariamente atender demandas nossas</a:t>
            </a:r>
          </a:p>
          <a:p>
            <a:r>
              <a:rPr lang="en-BR" dirty="0"/>
              <a:t>Estávamos criando algo nunca antes feito, e os conceitos eram constantemente atualizados (desenvolvimento incremental)</a:t>
            </a:r>
          </a:p>
        </p:txBody>
      </p:sp>
    </p:spTree>
    <p:extLst>
      <p:ext uri="{BB962C8B-B14F-4D97-AF65-F5344CB8AC3E}">
        <p14:creationId xmlns:p14="http://schemas.microsoft.com/office/powerpoint/2010/main" val="17400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B028-0635-0140-9BF9-5CBABF7E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Must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5E48-904F-A94E-8F9C-B17C153E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Independência de desenvolvimento com relação a outros times</a:t>
            </a:r>
          </a:p>
          <a:p>
            <a:r>
              <a:rPr lang="en-BR" dirty="0"/>
              <a:t>A menor dependência possível de infra-estrutura (bancos de dados, filas, tópicos)</a:t>
            </a:r>
          </a:p>
          <a:p>
            <a:r>
              <a:rPr lang="en-BR" dirty="0"/>
              <a:t>Solução escalável</a:t>
            </a:r>
          </a:p>
          <a:p>
            <a:r>
              <a:rPr lang="en-BR" dirty="0"/>
              <a:t>Tratamento diferenciado para cada nó no que tange quantidade de re-tentativas</a:t>
            </a:r>
          </a:p>
        </p:txBody>
      </p:sp>
    </p:spTree>
    <p:extLst>
      <p:ext uri="{BB962C8B-B14F-4D97-AF65-F5344CB8AC3E}">
        <p14:creationId xmlns:p14="http://schemas.microsoft.com/office/powerpoint/2010/main" val="321483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8430-F828-0E40-94DB-E4949414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Nice to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EB15-225F-9648-8F03-E8CC19AF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Flexibilidade para criar sagas “on the fly”</a:t>
            </a:r>
          </a:p>
        </p:txBody>
      </p:sp>
    </p:spTree>
    <p:extLst>
      <p:ext uri="{BB962C8B-B14F-4D97-AF65-F5344CB8AC3E}">
        <p14:creationId xmlns:p14="http://schemas.microsoft.com/office/powerpoint/2010/main" val="3157192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53BD-8CB0-F34A-A339-D9E7E775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Transformado o seu micro-serviço no orquestrador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747F-E5CB-3F4B-A3E1-1A33F44A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Dumb Orchestrator</a:t>
            </a:r>
          </a:p>
        </p:txBody>
      </p:sp>
    </p:spTree>
    <p:extLst>
      <p:ext uri="{BB962C8B-B14F-4D97-AF65-F5344CB8AC3E}">
        <p14:creationId xmlns:p14="http://schemas.microsoft.com/office/powerpoint/2010/main" val="2397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38D0-8F46-5C40-AE29-A318CA3A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 poder da mensagem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E62-8F5D-A443-897A-36BA82FD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85525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9883-F135-9248-843B-FA4DDA70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Quem somos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D2EB-B4C5-BA4D-A474-BF10F59E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Sid</a:t>
            </a:r>
          </a:p>
          <a:p>
            <a:r>
              <a:rPr lang="en-BR" dirty="0"/>
              <a:t>Rud</a:t>
            </a:r>
          </a:p>
        </p:txBody>
      </p:sp>
    </p:spTree>
    <p:extLst>
      <p:ext uri="{BB962C8B-B14F-4D97-AF65-F5344CB8AC3E}">
        <p14:creationId xmlns:p14="http://schemas.microsoft.com/office/powerpoint/2010/main" val="79086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5E92-DFC0-8B47-AE35-B0C3D94A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SagaNode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F00-22B3-754D-8336-E07DB139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Exemplo da agência de viagens</a:t>
            </a:r>
          </a:p>
        </p:txBody>
      </p:sp>
    </p:spTree>
    <p:extLst>
      <p:ext uri="{BB962C8B-B14F-4D97-AF65-F5344CB8AC3E}">
        <p14:creationId xmlns:p14="http://schemas.microsoft.com/office/powerpoint/2010/main" val="164446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3FC9-49AF-A940-9054-047FF61E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Uma Saga dinâmica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16F5-36F4-4F45-8A26-752D06B6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Loja online que permite que N amigos dividam a conta</a:t>
            </a:r>
          </a:p>
        </p:txBody>
      </p:sp>
    </p:spTree>
    <p:extLst>
      <p:ext uri="{BB962C8B-B14F-4D97-AF65-F5344CB8AC3E}">
        <p14:creationId xmlns:p14="http://schemas.microsoft.com/office/powerpoint/2010/main" val="278468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DA51-CEB0-9C40-8C8F-D123FBA8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Obrigado!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45A6-1765-6247-BF38-B14E0260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2667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9E54-892F-8A40-B00C-1D599D4D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 que é Saga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885C-8319-DA4B-8F69-4C8CB833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Criado em 1987 por dois doutorandos de Princeton</a:t>
            </a:r>
          </a:p>
          <a:p>
            <a:pPr lvl="1"/>
            <a:r>
              <a:rPr lang="en-BR" dirty="0"/>
              <a:t>Hector Garcia-Molina</a:t>
            </a:r>
          </a:p>
          <a:p>
            <a:pPr lvl="1"/>
            <a:r>
              <a:rPr lang="en-BR" dirty="0"/>
              <a:t>Kenneth Salem</a:t>
            </a:r>
          </a:p>
          <a:p>
            <a:pPr lvl="0"/>
            <a:r>
              <a:rPr lang="en-BR" dirty="0"/>
              <a:t>Resolvia o problema de Long</a:t>
            </a:r>
            <a:r>
              <a:rPr lang="en-BR" baseline="0" dirty="0"/>
              <a:t> Lived Transactions</a:t>
            </a:r>
          </a:p>
          <a:p>
            <a:pPr lvl="0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31819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B898-9CB4-B340-902B-F1D30971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Saga e microserviços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8350-598E-2B48-9FD2-4253D38F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Um banco </a:t>
            </a:r>
            <a:r>
              <a:rPr lang="en-BR"/>
              <a:t>por serviço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49392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E658BCC-E561-0E41-AA1F-EABECAE97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3">
            <a:extLst>
              <a:ext uri="{FF2B5EF4-FFF2-40B4-BE49-F238E27FC236}">
                <a16:creationId xmlns:a16="http://schemas.microsoft.com/office/drawing/2014/main" id="{FCCB54CE-F643-7C41-8970-3137C7CE20E8}"/>
              </a:ext>
            </a:extLst>
          </p:cNvPr>
          <p:cNvSpPr/>
          <p:nvPr/>
        </p:nvSpPr>
        <p:spPr>
          <a:xfrm>
            <a:off x="224964" y="2393795"/>
            <a:ext cx="8487857" cy="3497375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FFF13EF7-A33A-8D40-AD38-0DC485576115}"/>
              </a:ext>
            </a:extLst>
          </p:cNvPr>
          <p:cNvSpPr txBox="1"/>
          <p:nvPr/>
        </p:nvSpPr>
        <p:spPr>
          <a:xfrm>
            <a:off x="330982" y="2502850"/>
            <a:ext cx="415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DEFINIÇÃO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B271F797-B951-E34B-9F54-35A558BB9AA6}"/>
              </a:ext>
            </a:extLst>
          </p:cNvPr>
          <p:cNvSpPr txBox="1"/>
          <p:nvPr/>
        </p:nvSpPr>
        <p:spPr>
          <a:xfrm>
            <a:off x="118947" y="3368339"/>
            <a:ext cx="8787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Gotham HTF" pitchFamily="50" charset="0"/>
              <a:cs typeface="Gotham HTF Light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Gotham HTF" pitchFamily="50" charset="0"/>
                <a:cs typeface="Gotham HTF Light"/>
              </a:rPr>
              <a:t> 	</a:t>
            </a:r>
            <a:r>
              <a:rPr lang="pt-BR" sz="2400" dirty="0">
                <a:solidFill>
                  <a:schemeClr val="bg1"/>
                </a:solidFill>
              </a:rPr>
              <a:t>O padrão Saga determina que toda ação tenha uma ação compensatória correspondente. Assim sendo, ao ocorrer uma falha, a ação compensatórias de cada ação previamente executada com sucesso deve ser também executada.</a:t>
            </a:r>
            <a:endParaRPr lang="en-BR" sz="2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152F0-F03B-9747-93F2-EFC2F156FCD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BR" dirty="0"/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159628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B898-9CB4-B340-902B-F1D30971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Saga e microserviços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8350-598E-2B48-9FD2-4253D38F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Nossa</a:t>
            </a:r>
            <a:r>
              <a:rPr lang="en-BR" baseline="0" dirty="0"/>
              <a:t> transação se espalha por múltiplos micro-serviços. O que o padrão Saga pode fazer por você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39192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Saga Coreografado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6469-33F2-D742-944A-E445823D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2198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6F28-83F4-A349-8D6A-6A0FBA72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1DFF-E6A6-9047-9404-A863967B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3417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Saga Coreografado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6469-33F2-D742-944A-E445823D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Vantagens</a:t>
            </a:r>
          </a:p>
          <a:p>
            <a:pPr lvl="1"/>
            <a:r>
              <a:rPr lang="en-BR" dirty="0"/>
              <a:t>Funciona muito bem com arquitetura voltada a eventos</a:t>
            </a:r>
          </a:p>
        </p:txBody>
      </p:sp>
    </p:spTree>
    <p:extLst>
      <p:ext uri="{BB962C8B-B14F-4D97-AF65-F5344CB8AC3E}">
        <p14:creationId xmlns:p14="http://schemas.microsoft.com/office/powerpoint/2010/main" val="420539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385</Words>
  <Application>Microsoft Macintosh PowerPoint</Application>
  <PresentationFormat>Widescreen</PresentationFormat>
  <Paragraphs>75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Gotham HTF</vt:lpstr>
      <vt:lpstr>Office Theme</vt:lpstr>
      <vt:lpstr>Sagas: Indo além de coreografia e orquestração</vt:lpstr>
      <vt:lpstr>Quem somos</vt:lpstr>
      <vt:lpstr>O que é Saga</vt:lpstr>
      <vt:lpstr>Saga e microserviços</vt:lpstr>
      <vt:lpstr>Definição</vt:lpstr>
      <vt:lpstr>Saga e microserviços</vt:lpstr>
      <vt:lpstr>Saga Coreografado</vt:lpstr>
      <vt:lpstr>PowerPoint Presentation</vt:lpstr>
      <vt:lpstr>Saga Coreografado</vt:lpstr>
      <vt:lpstr>PowerPoint Presentation</vt:lpstr>
      <vt:lpstr>Saga Coreografado</vt:lpstr>
      <vt:lpstr>Saga Orquestrado</vt:lpstr>
      <vt:lpstr>Saga Orquestrado</vt:lpstr>
      <vt:lpstr>Saga Orquestrado</vt:lpstr>
      <vt:lpstr>Indo além da coreografia e da orquestraço</vt:lpstr>
      <vt:lpstr>Must Have</vt:lpstr>
      <vt:lpstr>Nice to have</vt:lpstr>
      <vt:lpstr>Transformado o seu micro-serviço no orquestrador</vt:lpstr>
      <vt:lpstr>O poder da mensagem</vt:lpstr>
      <vt:lpstr>SagaNode</vt:lpstr>
      <vt:lpstr>Uma Saga dinâmica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Sagas: Indo além de coreografia e orquestração</dc:title>
  <dc:creator>Sidharta Sanches Rezende</dc:creator>
  <cp:lastModifiedBy>Sidharta Sanches Rezende</cp:lastModifiedBy>
  <cp:revision>7</cp:revision>
  <dcterms:created xsi:type="dcterms:W3CDTF">2021-04-10T14:33:11Z</dcterms:created>
  <dcterms:modified xsi:type="dcterms:W3CDTF">2021-04-10T16:10:47Z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79bf11-91f0-4f5f-9e43-872af84881ff_Enabled">
    <vt:lpwstr>true</vt:lpwstr>
  </property>
  <property fmtid="{D5CDD505-2E9C-101B-9397-08002B2CF9AE}" pid="3" name="MSIP_Label_1279bf11-91f0-4f5f-9e43-872af84881ff_SetDate">
    <vt:lpwstr>2021-04-10T14:33:12Z</vt:lpwstr>
  </property>
  <property fmtid="{D5CDD505-2E9C-101B-9397-08002B2CF9AE}" pid="4" name="MSIP_Label_1279bf11-91f0-4f5f-9e43-872af84881ff_Method">
    <vt:lpwstr>Standard</vt:lpwstr>
  </property>
  <property fmtid="{D5CDD505-2E9C-101B-9397-08002B2CF9AE}" pid="5" name="MSIP_Label_1279bf11-91f0-4f5f-9e43-872af84881ff_Name">
    <vt:lpwstr>Interna.</vt:lpwstr>
  </property>
  <property fmtid="{D5CDD505-2E9C-101B-9397-08002B2CF9AE}" pid="6" name="MSIP_Label_1279bf11-91f0-4f5f-9e43-872af84881ff_SiteId">
    <vt:lpwstr>5294678f-1f14-4cfa-b713-3d3b5db9b4c6</vt:lpwstr>
  </property>
  <property fmtid="{D5CDD505-2E9C-101B-9397-08002B2CF9AE}" pid="7" name="MSIP_Label_1279bf11-91f0-4f5f-9e43-872af84881ff_ActionId">
    <vt:lpwstr>cae95bb9-6dee-4544-8fee-5f17bb8aef10</vt:lpwstr>
  </property>
  <property fmtid="{D5CDD505-2E9C-101B-9397-08002B2CF9AE}" pid="8" name="MSIP_Label_1279bf11-91f0-4f5f-9e43-872af84881f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Classificação: Interna</vt:lpwstr>
  </property>
</Properties>
</file>