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ixie One"/>
      <p:regular r:id="rId12"/>
    </p:embeddedFon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font" Target="fonts/Nixie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89b53d510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89b53d51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ab3f2ceaa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ab3f2cea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86250" y="1991825"/>
            <a:ext cx="8854200" cy="1159800"/>
          </a:xfrm>
          <a:prstGeom prst="rect">
            <a:avLst/>
          </a:prstGeom>
          <a:effectLst>
            <a:outerShdw blurRad="485775" rotWithShape="0" algn="bl" dist="9525">
              <a:srgbClr val="FFFFFF">
                <a:alpha val="9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</a:rPr>
              <a:t>Handwriting Analysis for Detection of Personality Traits using Deep Learning </a:t>
            </a:r>
            <a:endParaRPr b="1" sz="3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821200"/>
            <a:ext cx="7084800" cy="645300"/>
          </a:xfrm>
          <a:prstGeom prst="rect">
            <a:avLst/>
          </a:prstGeom>
          <a:effectLst>
            <a:outerShdw blurRad="57150" rotWithShape="0" algn="bl" dir="5400000" dist="19050">
              <a:schemeClr val="accent3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Contribution of each Member:</a:t>
            </a:r>
            <a:endParaRPr b="1" sz="3600"/>
          </a:p>
        </p:txBody>
      </p:sp>
      <p:sp>
        <p:nvSpPr>
          <p:cNvPr id="343" name="Google Shape;343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12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PROJECT IDEA 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RESEARCH WORK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</a:pPr>
            <a:r>
              <a:rPr lang="en"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PPT-PRESENTATION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3041950" y="1762650"/>
            <a:ext cx="2895600" cy="274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2"/>
          <p:cNvSpPr/>
          <p:nvPr/>
        </p:nvSpPr>
        <p:spPr>
          <a:xfrm rot="5400000">
            <a:off x="3326050" y="1661150"/>
            <a:ext cx="2657400" cy="2859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"/>
          <p:cNvSpPr/>
          <p:nvPr/>
        </p:nvSpPr>
        <p:spPr>
          <a:xfrm rot="10800000">
            <a:off x="3184075" y="1944225"/>
            <a:ext cx="2953200" cy="27408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"/>
          <p:cNvSpPr/>
          <p:nvPr/>
        </p:nvSpPr>
        <p:spPr>
          <a:xfrm rot="-5400000">
            <a:off x="3110800" y="1868050"/>
            <a:ext cx="2757900" cy="28956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"/>
          <p:cNvSpPr/>
          <p:nvPr/>
        </p:nvSpPr>
        <p:spPr>
          <a:xfrm>
            <a:off x="3344125" y="2321600"/>
            <a:ext cx="1034324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Shubham</a:t>
            </a:r>
          </a:p>
        </p:txBody>
      </p:sp>
      <p:sp>
        <p:nvSpPr>
          <p:cNvPr id="353" name="Google Shape;353;p12"/>
          <p:cNvSpPr/>
          <p:nvPr/>
        </p:nvSpPr>
        <p:spPr>
          <a:xfrm>
            <a:off x="4814013" y="2321600"/>
            <a:ext cx="1034324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Pritha</a:t>
            </a:r>
          </a:p>
        </p:txBody>
      </p:sp>
      <p:sp>
        <p:nvSpPr>
          <p:cNvPr id="354" name="Google Shape;354;p12"/>
          <p:cNvSpPr/>
          <p:nvPr/>
        </p:nvSpPr>
        <p:spPr>
          <a:xfrm>
            <a:off x="3388575" y="3538975"/>
            <a:ext cx="945427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Harshita</a:t>
            </a:r>
          </a:p>
        </p:txBody>
      </p:sp>
      <p:sp>
        <p:nvSpPr>
          <p:cNvPr id="355" name="Google Shape;355;p12"/>
          <p:cNvSpPr/>
          <p:nvPr/>
        </p:nvSpPr>
        <p:spPr>
          <a:xfrm>
            <a:off x="4884900" y="3538975"/>
            <a:ext cx="780400" cy="260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Stuti</a:t>
            </a:r>
          </a:p>
        </p:txBody>
      </p:sp>
      <p:sp>
        <p:nvSpPr>
          <p:cNvPr id="356" name="Google Shape;356;p12"/>
          <p:cNvSpPr/>
          <p:nvPr/>
        </p:nvSpPr>
        <p:spPr>
          <a:xfrm>
            <a:off x="3344125" y="2672196"/>
            <a:ext cx="1034323" cy="16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21BCE10456</a:t>
            </a:r>
          </a:p>
        </p:txBody>
      </p:sp>
      <p:sp>
        <p:nvSpPr>
          <p:cNvPr id="357" name="Google Shape;357;p12"/>
          <p:cNvSpPr txBox="1"/>
          <p:nvPr/>
        </p:nvSpPr>
        <p:spPr>
          <a:xfrm>
            <a:off x="4656700" y="3799275"/>
            <a:ext cx="132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ixie One"/>
                <a:ea typeface="Nixie One"/>
                <a:cs typeface="Nixie One"/>
                <a:sym typeface="Nixie One"/>
              </a:rPr>
              <a:t>21BCE10543</a:t>
            </a:r>
            <a:endParaRPr b="1" sz="15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3267925" y="3799275"/>
            <a:ext cx="132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ixie One"/>
                <a:ea typeface="Nixie One"/>
                <a:cs typeface="Nixie One"/>
                <a:sym typeface="Nixie One"/>
              </a:rPr>
              <a:t>21BCE10524</a:t>
            </a:r>
            <a:endParaRPr b="1" sz="15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4814025" y="2672201"/>
            <a:ext cx="945431" cy="1691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Nixie One"/>
              </a:rPr>
              <a:t>21BCE10707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/>
          <p:nvPr>
            <p:ph type="title"/>
          </p:nvPr>
        </p:nvSpPr>
        <p:spPr>
          <a:xfrm>
            <a:off x="1978650" y="463775"/>
            <a:ext cx="6417900" cy="1110300"/>
          </a:xfrm>
          <a:prstGeom prst="rect">
            <a:avLst/>
          </a:prstGeom>
          <a:effectLst>
            <a:outerShdw blurRad="342900" rotWithShape="0" algn="bl" dist="19050">
              <a:schemeClr val="accent3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Hardware/ Software </a:t>
            </a:r>
            <a:r>
              <a:rPr b="1" lang="en" sz="3400"/>
              <a:t>Requirement</a:t>
            </a:r>
            <a:endParaRPr b="1" sz="3400"/>
          </a:p>
        </p:txBody>
      </p:sp>
      <p:sp>
        <p:nvSpPr>
          <p:cNvPr id="365" name="Google Shape;365;p13"/>
          <p:cNvSpPr txBox="1"/>
          <p:nvPr/>
        </p:nvSpPr>
        <p:spPr>
          <a:xfrm>
            <a:off x="570750" y="1646400"/>
            <a:ext cx="8002500" cy="34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73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programming language used for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machine learning : PYTHON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6" name="Google Shape;366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13"/>
          <p:cNvSpPr txBox="1"/>
          <p:nvPr/>
        </p:nvSpPr>
        <p:spPr>
          <a:xfrm>
            <a:off x="451275" y="2138025"/>
            <a:ext cx="4814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SOFTWARE TECHNOLOGIES USED :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Tensorflow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Scikit-learn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matplotlib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Pandas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openCV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Numpy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Keras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5417275" y="2138025"/>
            <a:ext cx="349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HARDWARE REQUIRED: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Digital Camera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Laptop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Scanner</a:t>
            </a:r>
            <a:endParaRPr sz="2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>
            <p:ph idx="4294967295" type="ctrTitle"/>
          </p:nvPr>
        </p:nvSpPr>
        <p:spPr>
          <a:xfrm>
            <a:off x="1474600" y="711850"/>
            <a:ext cx="4562100" cy="628500"/>
          </a:xfrm>
          <a:prstGeom prst="rect">
            <a:avLst/>
          </a:prstGeom>
          <a:effectLst>
            <a:outerShdw blurRad="285750" rotWithShape="0" algn="bl" dir="300000" dist="19050">
              <a:schemeClr val="accent3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Personality Traits</a:t>
            </a:r>
            <a:endParaRPr b="1" sz="3800"/>
          </a:p>
        </p:txBody>
      </p:sp>
      <p:sp>
        <p:nvSpPr>
          <p:cNvPr id="374" name="Google Shape;374;p14"/>
          <p:cNvSpPr txBox="1"/>
          <p:nvPr>
            <p:ph idx="4294967295" type="body"/>
          </p:nvPr>
        </p:nvSpPr>
        <p:spPr>
          <a:xfrm>
            <a:off x="272450" y="1405750"/>
            <a:ext cx="82275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Personality traits are of paramount importance in identifying human behavior. 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They represent a useful information source for forensic control, recruitment profiling medical symptoms, and other applications. </a:t>
            </a:r>
            <a:endParaRPr b="1" sz="1800"/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Personality traits are identified through various physical aspects, including sense, honesty, and other emotions as well.These aspects can be revealed through handwritten features. 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b="1" lang="en" sz="1800"/>
              <a:t>Since handwriting is unique for everyone.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75" name="Google Shape;375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072" y="250647"/>
            <a:ext cx="1997875" cy="13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"/>
          <p:cNvSpPr txBox="1"/>
          <p:nvPr>
            <p:ph idx="4294967295" type="body"/>
          </p:nvPr>
        </p:nvSpPr>
        <p:spPr>
          <a:xfrm>
            <a:off x="458250" y="1209600"/>
            <a:ext cx="8227500" cy="3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Handwriting is viewed as a combined psycho-mechanic process achieved by the writer according to his brain commands.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This effect is endorsed by two natural factors that contribute to the script individuality; first, the genetic factor, which is responsible for muscular strength, and brain system properties, while the second, concept acquired through the basic education and cultural environment influence.</a:t>
            </a:r>
            <a:endParaRPr b="1"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 In another way, individual writing is subject to several improvements during the lifetime.</a:t>
            </a:r>
            <a:endParaRPr b="1" sz="1800"/>
          </a:p>
        </p:txBody>
      </p:sp>
      <p:sp>
        <p:nvSpPr>
          <p:cNvPr id="382" name="Google Shape;382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688" y="115300"/>
            <a:ext cx="1460961" cy="10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ctrTitle"/>
          </p:nvPr>
        </p:nvSpPr>
        <p:spPr>
          <a:xfrm>
            <a:off x="1875475" y="456700"/>
            <a:ext cx="5638800" cy="1159800"/>
          </a:xfrm>
          <a:prstGeom prst="rect">
            <a:avLst/>
          </a:prstGeom>
          <a:effectLst>
            <a:outerShdw blurRad="485775" rotWithShape="0" algn="bl" dist="19050">
              <a:schemeClr val="accent3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Applications</a:t>
            </a:r>
            <a:endParaRPr b="1" sz="5000"/>
          </a:p>
        </p:txBody>
      </p:sp>
      <p:sp>
        <p:nvSpPr>
          <p:cNvPr id="389" name="Google Shape;389;p16"/>
          <p:cNvSpPr txBox="1"/>
          <p:nvPr>
            <p:ph idx="1" type="subTitle"/>
          </p:nvPr>
        </p:nvSpPr>
        <p:spPr>
          <a:xfrm>
            <a:off x="2544225" y="1853777"/>
            <a:ext cx="5696100" cy="24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Helps in identifying students who are in need of guidance and support as teacher can recognise his/her personality even in online mode.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Recommended for  therapy professionals to better understand human psychology through handwriting.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5" name="Google Shape;395;p17"/>
          <p:cNvSpPr/>
          <p:nvPr/>
        </p:nvSpPr>
        <p:spPr>
          <a:xfrm rot="5542146">
            <a:off x="1591754" y="1212591"/>
            <a:ext cx="779539" cy="77953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17"/>
          <p:cNvSpPr txBox="1"/>
          <p:nvPr/>
        </p:nvSpPr>
        <p:spPr>
          <a:xfrm>
            <a:off x="3712850" y="766425"/>
            <a:ext cx="3951300" cy="26475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st="19050">
              <a:srgbClr val="FFFFFF">
                <a:alpha val="9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Thank you!</a:t>
            </a:r>
            <a:endParaRPr b="1" sz="8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