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6" r:id="rId1"/>
  </p:sldMasterIdLst>
  <p:sldIdLst>
    <p:sldId id="256" r:id="rId2"/>
    <p:sldId id="264" r:id="rId3"/>
    <p:sldId id="270" r:id="rId4"/>
    <p:sldId id="257" r:id="rId5"/>
    <p:sldId id="258" r:id="rId6"/>
    <p:sldId id="259" r:id="rId7"/>
    <p:sldId id="260" r:id="rId8"/>
    <p:sldId id="261" r:id="rId9"/>
    <p:sldId id="262" r:id="rId10"/>
    <p:sldId id="263" r:id="rId11"/>
    <p:sldId id="267" r:id="rId12"/>
    <p:sldId id="268" r:id="rId13"/>
    <p:sldId id="271" r:id="rId14"/>
    <p:sldId id="269" r:id="rId15"/>
    <p:sldId id="265"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A39EC9-EA69-44D7-A675-013AF692058E}" type="datetimeFigureOut">
              <a:rPr lang="en-IN" smtClean="0"/>
              <a:t>01-08-2020</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7E458D9-1D0B-4B1D-99C1-49C1EB6E33B1}" type="slidenum">
              <a:rPr lang="en-IN" smtClean="0"/>
              <a:t>‹#›</a:t>
            </a:fld>
            <a:endParaRPr lang="en-IN"/>
          </a:p>
        </p:txBody>
      </p:sp>
    </p:spTree>
    <p:extLst>
      <p:ext uri="{BB962C8B-B14F-4D97-AF65-F5344CB8AC3E}">
        <p14:creationId xmlns:p14="http://schemas.microsoft.com/office/powerpoint/2010/main" val="4120407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A39EC9-EA69-44D7-A675-013AF692058E}" type="datetimeFigureOut">
              <a:rPr lang="en-IN" smtClean="0"/>
              <a:t>01-08-2020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7E458D9-1D0B-4B1D-99C1-49C1EB6E33B1}" type="slidenum">
              <a:rPr lang="en-IN" smtClean="0"/>
              <a:t>‹#›</a:t>
            </a:fld>
            <a:endParaRPr lang="en-IN"/>
          </a:p>
        </p:txBody>
      </p:sp>
    </p:spTree>
    <p:extLst>
      <p:ext uri="{BB962C8B-B14F-4D97-AF65-F5344CB8AC3E}">
        <p14:creationId xmlns:p14="http://schemas.microsoft.com/office/powerpoint/2010/main" val="619569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A39EC9-EA69-44D7-A675-013AF692058E}" type="datetimeFigureOut">
              <a:rPr lang="en-IN" smtClean="0"/>
              <a:t>01-08-2020</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7E458D9-1D0B-4B1D-99C1-49C1EB6E33B1}"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237435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8A39EC9-EA69-44D7-A675-013AF692058E}" type="datetimeFigureOut">
              <a:rPr lang="en-IN" smtClean="0"/>
              <a:t>01-08-2020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E458D9-1D0B-4B1D-99C1-49C1EB6E33B1}" type="slidenum">
              <a:rPr lang="en-IN" smtClean="0"/>
              <a:t>‹#›</a:t>
            </a:fld>
            <a:endParaRPr lang="en-IN"/>
          </a:p>
        </p:txBody>
      </p:sp>
    </p:spTree>
    <p:extLst>
      <p:ext uri="{BB962C8B-B14F-4D97-AF65-F5344CB8AC3E}">
        <p14:creationId xmlns:p14="http://schemas.microsoft.com/office/powerpoint/2010/main" val="7028464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8A39EC9-EA69-44D7-A675-013AF692058E}" type="datetimeFigureOut">
              <a:rPr lang="en-IN" smtClean="0"/>
              <a:t>01-08-2020</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E458D9-1D0B-4B1D-99C1-49C1EB6E33B1}"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853437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8A39EC9-EA69-44D7-A675-013AF692058E}" type="datetimeFigureOut">
              <a:rPr lang="en-IN" smtClean="0"/>
              <a:t>01-08-2020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E458D9-1D0B-4B1D-99C1-49C1EB6E33B1}" type="slidenum">
              <a:rPr lang="en-IN" smtClean="0"/>
              <a:t>‹#›</a:t>
            </a:fld>
            <a:endParaRPr lang="en-IN"/>
          </a:p>
        </p:txBody>
      </p:sp>
    </p:spTree>
    <p:extLst>
      <p:ext uri="{BB962C8B-B14F-4D97-AF65-F5344CB8AC3E}">
        <p14:creationId xmlns:p14="http://schemas.microsoft.com/office/powerpoint/2010/main" val="19186667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A39EC9-EA69-44D7-A675-013AF692058E}" type="datetimeFigureOut">
              <a:rPr lang="en-IN" smtClean="0"/>
              <a:t>01-08-2020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7E458D9-1D0B-4B1D-99C1-49C1EB6E33B1}" type="slidenum">
              <a:rPr lang="en-IN" smtClean="0"/>
              <a:t>‹#›</a:t>
            </a:fld>
            <a:endParaRPr lang="en-IN"/>
          </a:p>
        </p:txBody>
      </p:sp>
    </p:spTree>
    <p:extLst>
      <p:ext uri="{BB962C8B-B14F-4D97-AF65-F5344CB8AC3E}">
        <p14:creationId xmlns:p14="http://schemas.microsoft.com/office/powerpoint/2010/main" val="31512818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A39EC9-EA69-44D7-A675-013AF692058E}" type="datetimeFigureOut">
              <a:rPr lang="en-IN" smtClean="0"/>
              <a:t>01-08-2020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7E458D9-1D0B-4B1D-99C1-49C1EB6E33B1}" type="slidenum">
              <a:rPr lang="en-IN" smtClean="0"/>
              <a:t>‹#›</a:t>
            </a:fld>
            <a:endParaRPr lang="en-IN"/>
          </a:p>
        </p:txBody>
      </p:sp>
    </p:spTree>
    <p:extLst>
      <p:ext uri="{BB962C8B-B14F-4D97-AF65-F5344CB8AC3E}">
        <p14:creationId xmlns:p14="http://schemas.microsoft.com/office/powerpoint/2010/main" val="2270704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A39EC9-EA69-44D7-A675-013AF692058E}" type="datetimeFigureOut">
              <a:rPr lang="en-IN" smtClean="0"/>
              <a:t>01-08-2020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7E458D9-1D0B-4B1D-99C1-49C1EB6E33B1}" type="slidenum">
              <a:rPr lang="en-IN" smtClean="0"/>
              <a:t>‹#›</a:t>
            </a:fld>
            <a:endParaRPr lang="en-IN"/>
          </a:p>
        </p:txBody>
      </p:sp>
    </p:spTree>
    <p:extLst>
      <p:ext uri="{BB962C8B-B14F-4D97-AF65-F5344CB8AC3E}">
        <p14:creationId xmlns:p14="http://schemas.microsoft.com/office/powerpoint/2010/main" val="3228923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A39EC9-EA69-44D7-A675-013AF692058E}" type="datetimeFigureOut">
              <a:rPr lang="en-IN" smtClean="0"/>
              <a:t>01-08-2020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7E458D9-1D0B-4B1D-99C1-49C1EB6E33B1}" type="slidenum">
              <a:rPr lang="en-IN" smtClean="0"/>
              <a:t>‹#›</a:t>
            </a:fld>
            <a:endParaRPr lang="en-IN"/>
          </a:p>
        </p:txBody>
      </p:sp>
    </p:spTree>
    <p:extLst>
      <p:ext uri="{BB962C8B-B14F-4D97-AF65-F5344CB8AC3E}">
        <p14:creationId xmlns:p14="http://schemas.microsoft.com/office/powerpoint/2010/main" val="333651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A39EC9-EA69-44D7-A675-013AF692058E}" type="datetimeFigureOut">
              <a:rPr lang="en-IN" smtClean="0"/>
              <a:t>01-08-2020</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7E458D9-1D0B-4B1D-99C1-49C1EB6E33B1}" type="slidenum">
              <a:rPr lang="en-IN" smtClean="0"/>
              <a:t>‹#›</a:t>
            </a:fld>
            <a:endParaRPr lang="en-IN"/>
          </a:p>
        </p:txBody>
      </p:sp>
    </p:spTree>
    <p:extLst>
      <p:ext uri="{BB962C8B-B14F-4D97-AF65-F5344CB8AC3E}">
        <p14:creationId xmlns:p14="http://schemas.microsoft.com/office/powerpoint/2010/main" val="4143846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A39EC9-EA69-44D7-A675-013AF692058E}" type="datetimeFigureOut">
              <a:rPr lang="en-IN" smtClean="0"/>
              <a:t>01-08-2020</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7E458D9-1D0B-4B1D-99C1-49C1EB6E33B1}" type="slidenum">
              <a:rPr lang="en-IN" smtClean="0"/>
              <a:t>‹#›</a:t>
            </a:fld>
            <a:endParaRPr lang="en-IN"/>
          </a:p>
        </p:txBody>
      </p:sp>
    </p:spTree>
    <p:extLst>
      <p:ext uri="{BB962C8B-B14F-4D97-AF65-F5344CB8AC3E}">
        <p14:creationId xmlns:p14="http://schemas.microsoft.com/office/powerpoint/2010/main" val="3019836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A39EC9-EA69-44D7-A675-013AF692058E}" type="datetimeFigureOut">
              <a:rPr lang="en-IN" smtClean="0"/>
              <a:t>01-08-2020</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7E458D9-1D0B-4B1D-99C1-49C1EB6E33B1}" type="slidenum">
              <a:rPr lang="en-IN" smtClean="0"/>
              <a:t>‹#›</a:t>
            </a:fld>
            <a:endParaRPr lang="en-IN"/>
          </a:p>
        </p:txBody>
      </p:sp>
    </p:spTree>
    <p:extLst>
      <p:ext uri="{BB962C8B-B14F-4D97-AF65-F5344CB8AC3E}">
        <p14:creationId xmlns:p14="http://schemas.microsoft.com/office/powerpoint/2010/main" val="2409733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A39EC9-EA69-44D7-A675-013AF692058E}" type="datetimeFigureOut">
              <a:rPr lang="en-IN" smtClean="0"/>
              <a:t>01-08-2020</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7E458D9-1D0B-4B1D-99C1-49C1EB6E33B1}" type="slidenum">
              <a:rPr lang="en-IN" smtClean="0"/>
              <a:t>‹#›</a:t>
            </a:fld>
            <a:endParaRPr lang="en-IN"/>
          </a:p>
        </p:txBody>
      </p:sp>
    </p:spTree>
    <p:extLst>
      <p:ext uri="{BB962C8B-B14F-4D97-AF65-F5344CB8AC3E}">
        <p14:creationId xmlns:p14="http://schemas.microsoft.com/office/powerpoint/2010/main" val="1805964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A39EC9-EA69-44D7-A675-013AF692058E}" type="datetimeFigureOut">
              <a:rPr lang="en-IN" smtClean="0"/>
              <a:t>01-08-2020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7E458D9-1D0B-4B1D-99C1-49C1EB6E33B1}" type="slidenum">
              <a:rPr lang="en-IN" smtClean="0"/>
              <a:t>‹#›</a:t>
            </a:fld>
            <a:endParaRPr lang="en-IN"/>
          </a:p>
        </p:txBody>
      </p:sp>
    </p:spTree>
    <p:extLst>
      <p:ext uri="{BB962C8B-B14F-4D97-AF65-F5344CB8AC3E}">
        <p14:creationId xmlns:p14="http://schemas.microsoft.com/office/powerpoint/2010/main" val="1400594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A39EC9-EA69-44D7-A675-013AF692058E}" type="datetimeFigureOut">
              <a:rPr lang="en-IN" smtClean="0"/>
              <a:t>01-08-2020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E458D9-1D0B-4B1D-99C1-49C1EB6E33B1}" type="slidenum">
              <a:rPr lang="en-IN" smtClean="0"/>
              <a:t>‹#›</a:t>
            </a:fld>
            <a:endParaRPr lang="en-IN"/>
          </a:p>
        </p:txBody>
      </p:sp>
    </p:spTree>
    <p:extLst>
      <p:ext uri="{BB962C8B-B14F-4D97-AF65-F5344CB8AC3E}">
        <p14:creationId xmlns:p14="http://schemas.microsoft.com/office/powerpoint/2010/main" val="84507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8A39EC9-EA69-44D7-A675-013AF692058E}" type="datetimeFigureOut">
              <a:rPr lang="en-IN" smtClean="0"/>
              <a:t>01-08-2020</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7E458D9-1D0B-4B1D-99C1-49C1EB6E33B1}" type="slidenum">
              <a:rPr lang="en-IN" smtClean="0"/>
              <a:t>‹#›</a:t>
            </a:fld>
            <a:endParaRPr lang="en-IN"/>
          </a:p>
        </p:txBody>
      </p:sp>
    </p:spTree>
    <p:extLst>
      <p:ext uri="{BB962C8B-B14F-4D97-AF65-F5344CB8AC3E}">
        <p14:creationId xmlns:p14="http://schemas.microsoft.com/office/powerpoint/2010/main" val="1849829286"/>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 id="214748381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F0E0-2979-4F02-B03B-04931915D385}"/>
              </a:ext>
            </a:extLst>
          </p:cNvPr>
          <p:cNvSpPr>
            <a:spLocks noGrp="1"/>
          </p:cNvSpPr>
          <p:nvPr>
            <p:ph type="ctrTitle"/>
          </p:nvPr>
        </p:nvSpPr>
        <p:spPr/>
        <p:txBody>
          <a:bodyPr>
            <a:normAutofit/>
          </a:bodyPr>
          <a:lstStyle/>
          <a:p>
            <a:r>
              <a:rPr lang="en-IN" sz="8800" dirty="0">
                <a:latin typeface="Algerian" panose="04020705040A02060702" pitchFamily="82" charset="0"/>
              </a:rPr>
              <a:t>HYKINGG</a:t>
            </a:r>
          </a:p>
        </p:txBody>
      </p:sp>
      <p:sp>
        <p:nvSpPr>
          <p:cNvPr id="3" name="Subtitle 2">
            <a:extLst>
              <a:ext uri="{FF2B5EF4-FFF2-40B4-BE49-F238E27FC236}">
                <a16:creationId xmlns:a16="http://schemas.microsoft.com/office/drawing/2014/main" id="{06C4C3AD-69E4-479F-9B14-0B54D02D9133}"/>
              </a:ext>
            </a:extLst>
          </p:cNvPr>
          <p:cNvSpPr>
            <a:spLocks noGrp="1"/>
          </p:cNvSpPr>
          <p:nvPr>
            <p:ph type="subTitle" idx="1"/>
          </p:nvPr>
        </p:nvSpPr>
        <p:spPr/>
        <p:txBody>
          <a:bodyPr>
            <a:normAutofit/>
          </a:bodyPr>
          <a:lstStyle/>
          <a:p>
            <a:r>
              <a:rPr lang="en-IN" sz="1800" dirty="0">
                <a:latin typeface="Times New Roman" panose="02020603050405020304" pitchFamily="18" charset="0"/>
                <a:cs typeface="Times New Roman" panose="02020603050405020304" pitchFamily="18" charset="0"/>
              </a:rPr>
              <a:t>A FRIEND WHICH NEVER CANCELS THE PLAN</a:t>
            </a:r>
          </a:p>
        </p:txBody>
      </p:sp>
    </p:spTree>
    <p:extLst>
      <p:ext uri="{BB962C8B-B14F-4D97-AF65-F5344CB8AC3E}">
        <p14:creationId xmlns:p14="http://schemas.microsoft.com/office/powerpoint/2010/main" val="2562506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F53F5-9226-4027-BC4E-6029CBBAC67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B02AC49-04DF-4FC9-9054-07E436B6268D}"/>
              </a:ext>
            </a:extLst>
          </p:cNvPr>
          <p:cNvSpPr>
            <a:spLocks noGrp="1"/>
          </p:cNvSpPr>
          <p:nvPr>
            <p:ph idx="1"/>
          </p:nvPr>
        </p:nvSpPr>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OPPORTUNITIES</a:t>
            </a:r>
          </a:p>
          <a:p>
            <a:r>
              <a:rPr lang="en-IN" sz="2000" dirty="0">
                <a:latin typeface="Times New Roman" panose="02020603050405020304" pitchFamily="18" charset="0"/>
                <a:cs typeface="Times New Roman" panose="02020603050405020304" pitchFamily="18" charset="0"/>
              </a:rPr>
              <a:t>Endless opportunities </a:t>
            </a:r>
          </a:p>
          <a:p>
            <a:r>
              <a:rPr lang="en-IN" sz="2000" dirty="0">
                <a:latin typeface="Times New Roman" panose="02020603050405020304" pitchFamily="18" charset="0"/>
                <a:cs typeface="Times New Roman" panose="02020603050405020304" pitchFamily="18" charset="0"/>
              </a:rPr>
              <a:t>Can operate soon all over Asia then whole world</a:t>
            </a:r>
          </a:p>
          <a:p>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CHALLENGES</a:t>
            </a:r>
          </a:p>
          <a:p>
            <a:r>
              <a:rPr lang="en-IN" sz="2000" dirty="0">
                <a:latin typeface="Times New Roman" panose="02020603050405020304" pitchFamily="18" charset="0"/>
                <a:cs typeface="Times New Roman" panose="02020603050405020304" pitchFamily="18" charset="0"/>
              </a:rPr>
              <a:t>Many travelling companies already available</a:t>
            </a:r>
          </a:p>
          <a:p>
            <a:r>
              <a:rPr lang="en-IN" sz="2000" dirty="0">
                <a:latin typeface="Times New Roman" panose="02020603050405020304" pitchFamily="18" charset="0"/>
                <a:cs typeface="Times New Roman" panose="02020603050405020304" pitchFamily="18" charset="0"/>
              </a:rPr>
              <a:t>Hard to gain trust</a:t>
            </a:r>
          </a:p>
        </p:txBody>
      </p:sp>
    </p:spTree>
    <p:extLst>
      <p:ext uri="{BB962C8B-B14F-4D97-AF65-F5344CB8AC3E}">
        <p14:creationId xmlns:p14="http://schemas.microsoft.com/office/powerpoint/2010/main" val="6598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96F13-243F-4545-985D-89E552FED9C2}"/>
              </a:ext>
            </a:extLst>
          </p:cNvPr>
          <p:cNvSpPr>
            <a:spLocks noGrp="1"/>
          </p:cNvSpPr>
          <p:nvPr>
            <p:ph type="title"/>
          </p:nvPr>
        </p:nvSpPr>
        <p:spPr/>
        <p:txBody>
          <a:bodyPr/>
          <a:lstStyle/>
          <a:p>
            <a:pPr algn="ctr"/>
            <a:r>
              <a:rPr lang="en-IN" dirty="0">
                <a:latin typeface="Algerian" panose="04020705040A02060702" pitchFamily="82" charset="0"/>
              </a:rPr>
              <a:t>REVENUE SOURCES</a:t>
            </a:r>
          </a:p>
        </p:txBody>
      </p:sp>
      <p:sp>
        <p:nvSpPr>
          <p:cNvPr id="12" name="Content Placeholder 11">
            <a:extLst>
              <a:ext uri="{FF2B5EF4-FFF2-40B4-BE49-F238E27FC236}">
                <a16:creationId xmlns:a16="http://schemas.microsoft.com/office/drawing/2014/main" id="{071C5C15-2916-4EF5-909A-7C733EA9EEA8}"/>
              </a:ext>
            </a:extLst>
          </p:cNvPr>
          <p:cNvSpPr>
            <a:spLocks noGrp="1"/>
          </p:cNvSpPr>
          <p:nvPr>
            <p:ph idx="1"/>
          </p:nvPr>
        </p:nvSpPr>
        <p:spPr>
          <a:xfrm>
            <a:off x="2589212" y="2133599"/>
            <a:ext cx="8915400" cy="4569041"/>
          </a:xfrm>
        </p:spPr>
        <p:txBody>
          <a:bodyPr>
            <a:noAutofit/>
          </a:bodyPr>
          <a:lstStyle/>
          <a:p>
            <a:pPr>
              <a:lnSpc>
                <a:spcPct val="120000"/>
              </a:lnSpc>
              <a:buFont typeface="Wingdings" panose="05000000000000000000" pitchFamily="2" charset="2"/>
              <a:buChar char="ü"/>
            </a:pPr>
            <a:r>
              <a:rPr lang="en-IN" sz="1400" dirty="0">
                <a:latin typeface="Times New Roman" panose="02020603050405020304" pitchFamily="18" charset="0"/>
                <a:cs typeface="Times New Roman" panose="02020603050405020304" pitchFamily="18" charset="0"/>
              </a:rPr>
              <a:t>Corporate Booking</a:t>
            </a:r>
          </a:p>
          <a:p>
            <a:pPr>
              <a:lnSpc>
                <a:spcPct val="120000"/>
              </a:lnSpc>
              <a:buFont typeface="Wingdings" panose="05000000000000000000" pitchFamily="2" charset="2"/>
              <a:buChar char="ü"/>
            </a:pPr>
            <a:r>
              <a:rPr lang="en-IN" sz="1400" dirty="0">
                <a:latin typeface="Times New Roman" panose="02020603050405020304" pitchFamily="18" charset="0"/>
                <a:cs typeface="Times New Roman" panose="02020603050405020304" pitchFamily="18" charset="0"/>
              </a:rPr>
              <a:t>Individual booking</a:t>
            </a:r>
          </a:p>
          <a:p>
            <a:pPr>
              <a:lnSpc>
                <a:spcPct val="120000"/>
              </a:lnSpc>
              <a:buFont typeface="Wingdings" panose="05000000000000000000" pitchFamily="2" charset="2"/>
              <a:buChar char="ü"/>
            </a:pPr>
            <a:r>
              <a:rPr lang="en-IN" sz="1400" dirty="0">
                <a:latin typeface="Times New Roman" panose="02020603050405020304" pitchFamily="18" charset="0"/>
                <a:cs typeface="Times New Roman" panose="02020603050405020304" pitchFamily="18" charset="0"/>
              </a:rPr>
              <a:t>Group booking</a:t>
            </a:r>
          </a:p>
          <a:p>
            <a:pPr>
              <a:lnSpc>
                <a:spcPct val="120000"/>
              </a:lnSpc>
              <a:buFont typeface="Wingdings" panose="05000000000000000000" pitchFamily="2" charset="2"/>
              <a:buChar char="ü"/>
            </a:pPr>
            <a:r>
              <a:rPr lang="en-IN" sz="1400" dirty="0">
                <a:latin typeface="Times New Roman" panose="02020603050405020304" pitchFamily="18" charset="0"/>
                <a:cs typeface="Times New Roman" panose="02020603050405020304" pitchFamily="18" charset="0"/>
              </a:rPr>
              <a:t>Advertisement revenue from different websites related to tourism like </a:t>
            </a:r>
            <a:r>
              <a:rPr lang="en-IN" sz="1400" dirty="0" err="1">
                <a:latin typeface="Times New Roman" panose="02020603050405020304" pitchFamily="18" charset="0"/>
                <a:cs typeface="Times New Roman" panose="02020603050405020304" pitchFamily="18" charset="0"/>
              </a:rPr>
              <a:t>drivezy</a:t>
            </a:r>
            <a:r>
              <a:rPr lang="en-IN" sz="1400" dirty="0">
                <a:latin typeface="Times New Roman" panose="02020603050405020304" pitchFamily="18" charset="0"/>
                <a:cs typeface="Times New Roman" panose="02020603050405020304" pitchFamily="18" charset="0"/>
              </a:rPr>
              <a:t>, trivago etc</a:t>
            </a:r>
          </a:p>
          <a:p>
            <a:pPr>
              <a:lnSpc>
                <a:spcPct val="120000"/>
              </a:lnSpc>
              <a:buFont typeface="Wingdings" panose="05000000000000000000" pitchFamily="2" charset="2"/>
              <a:buChar char="ü"/>
            </a:pPr>
            <a:r>
              <a:rPr lang="en-IN" sz="1400" dirty="0">
                <a:latin typeface="Times New Roman" panose="02020603050405020304" pitchFamily="18" charset="0"/>
                <a:cs typeface="Times New Roman" panose="02020603050405020304" pitchFamily="18" charset="0"/>
              </a:rPr>
              <a:t>Commission from different partner tourism agents</a:t>
            </a:r>
          </a:p>
          <a:p>
            <a:pPr>
              <a:lnSpc>
                <a:spcPct val="120000"/>
              </a:lnSpc>
              <a:buFont typeface="Wingdings" panose="05000000000000000000" pitchFamily="2" charset="2"/>
              <a:buChar char="ü"/>
            </a:pPr>
            <a:r>
              <a:rPr lang="en-IN" sz="1400" dirty="0">
                <a:latin typeface="Times New Roman" panose="02020603050405020304" pitchFamily="18" charset="0"/>
                <a:cs typeface="Times New Roman" panose="02020603050405020304" pitchFamily="18" charset="0"/>
              </a:rPr>
              <a:t>Ad based revenue model</a:t>
            </a:r>
          </a:p>
          <a:p>
            <a:pPr>
              <a:lnSpc>
                <a:spcPct val="120000"/>
              </a:lnSpc>
              <a:buFont typeface="Wingdings" panose="05000000000000000000" pitchFamily="2" charset="2"/>
              <a:buChar char="ü"/>
            </a:pPr>
            <a:r>
              <a:rPr lang="en-IN" sz="1400" dirty="0">
                <a:latin typeface="Times New Roman" panose="02020603050405020304" pitchFamily="18" charset="0"/>
                <a:cs typeface="Times New Roman" panose="02020603050405020304" pitchFamily="18" charset="0"/>
              </a:rPr>
              <a:t>Affiliate revenue model</a:t>
            </a:r>
          </a:p>
          <a:p>
            <a:pPr>
              <a:lnSpc>
                <a:spcPct val="120000"/>
              </a:lnSpc>
              <a:buFont typeface="Wingdings" panose="05000000000000000000" pitchFamily="2" charset="2"/>
              <a:buChar char="ü"/>
            </a:pPr>
            <a:r>
              <a:rPr lang="en-IN" sz="1400" dirty="0">
                <a:latin typeface="Times New Roman" panose="02020603050405020304" pitchFamily="18" charset="0"/>
                <a:cs typeface="Times New Roman" panose="02020603050405020304" pitchFamily="18" charset="0"/>
              </a:rPr>
              <a:t>Transactional revenue model</a:t>
            </a:r>
          </a:p>
          <a:p>
            <a:pPr>
              <a:lnSpc>
                <a:spcPct val="120000"/>
              </a:lnSpc>
              <a:buFont typeface="Wingdings" panose="05000000000000000000" pitchFamily="2" charset="2"/>
              <a:buChar char="ü"/>
            </a:pPr>
            <a:r>
              <a:rPr lang="en-IN" sz="1400" dirty="0">
                <a:latin typeface="Times New Roman" panose="02020603050405020304" pitchFamily="18" charset="0"/>
                <a:cs typeface="Times New Roman" panose="02020603050405020304" pitchFamily="18" charset="0"/>
              </a:rPr>
              <a:t>Service charges</a:t>
            </a:r>
          </a:p>
          <a:p>
            <a:pPr>
              <a:lnSpc>
                <a:spcPct val="120000"/>
              </a:lnSpc>
              <a:buFont typeface="Wingdings" panose="05000000000000000000" pitchFamily="2" charset="2"/>
              <a:buChar char="ü"/>
            </a:pPr>
            <a:r>
              <a:rPr lang="en-IN" sz="1400" dirty="0">
                <a:latin typeface="Times New Roman" panose="02020603050405020304" pitchFamily="18" charset="0"/>
                <a:cs typeface="Times New Roman" panose="02020603050405020304" pitchFamily="18" charset="0"/>
              </a:rPr>
              <a:t>Subscription revenue model</a:t>
            </a:r>
          </a:p>
          <a:p>
            <a:pPr>
              <a:lnSpc>
                <a:spcPct val="120000"/>
              </a:lnSpc>
              <a:buFont typeface="Wingdings" panose="05000000000000000000" pitchFamily="2" charset="2"/>
              <a:buChar char="ü"/>
            </a:pPr>
            <a:r>
              <a:rPr lang="en-IN" sz="1400" dirty="0">
                <a:latin typeface="Times New Roman" panose="02020603050405020304" pitchFamily="18" charset="0"/>
                <a:cs typeface="Times New Roman" panose="02020603050405020304" pitchFamily="18" charset="0"/>
              </a:rPr>
              <a:t>Integration based revenue model</a:t>
            </a:r>
          </a:p>
          <a:p>
            <a:pPr marL="0" indent="0">
              <a:lnSpc>
                <a:spcPct val="150000"/>
              </a:lnSpc>
              <a:buNone/>
            </a:pPr>
            <a:br>
              <a:rPr lang="en-IN" sz="1400" dirty="0">
                <a:latin typeface="Times New Roman" panose="02020603050405020304" pitchFamily="18" charset="0"/>
                <a:cs typeface="Times New Roman" panose="02020603050405020304" pitchFamily="18" charset="0"/>
              </a:rPr>
            </a:br>
            <a:endParaRPr lang="en-IN"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5651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C702-4179-4409-B3EC-38629FF50C01}"/>
              </a:ext>
            </a:extLst>
          </p:cNvPr>
          <p:cNvSpPr>
            <a:spLocks noGrp="1"/>
          </p:cNvSpPr>
          <p:nvPr>
            <p:ph type="title"/>
          </p:nvPr>
        </p:nvSpPr>
        <p:spPr/>
        <p:txBody>
          <a:bodyPr/>
          <a:lstStyle/>
          <a:p>
            <a:pPr algn="ctr"/>
            <a:r>
              <a:rPr lang="en-IN" dirty="0">
                <a:latin typeface="Algerian" panose="04020705040A02060702" pitchFamily="82" charset="0"/>
              </a:rPr>
              <a:t>FEATURES</a:t>
            </a:r>
          </a:p>
        </p:txBody>
      </p:sp>
      <p:sp>
        <p:nvSpPr>
          <p:cNvPr id="3" name="Content Placeholder 2">
            <a:extLst>
              <a:ext uri="{FF2B5EF4-FFF2-40B4-BE49-F238E27FC236}">
                <a16:creationId xmlns:a16="http://schemas.microsoft.com/office/drawing/2014/main" id="{545F1D60-740C-4D12-99F9-1AF1C0EA2C41}"/>
              </a:ext>
            </a:extLst>
          </p:cNvPr>
          <p:cNvSpPr>
            <a:spLocks noGrp="1"/>
          </p:cNvSpPr>
          <p:nvPr>
            <p:ph idx="1"/>
          </p:nvPr>
        </p:nvSpPr>
        <p:spPr/>
        <p:txBody>
          <a:bodyPr>
            <a:normAutofit/>
          </a:bodyPr>
          <a:lstStyle/>
          <a:p>
            <a:pPr>
              <a:lnSpc>
                <a:spcPct val="150000"/>
              </a:lnSpc>
            </a:pPr>
            <a:r>
              <a:rPr lang="en-IN" sz="1800" dirty="0">
                <a:latin typeface="Times New Roman" panose="02020603050405020304" pitchFamily="18" charset="0"/>
                <a:cs typeface="Times New Roman" panose="02020603050405020304" pitchFamily="18" charset="0"/>
              </a:rPr>
              <a:t>A perfect platform to meet people who are as enthusiastic as you to travel</a:t>
            </a:r>
          </a:p>
          <a:p>
            <a:pPr>
              <a:lnSpc>
                <a:spcPct val="150000"/>
              </a:lnSpc>
            </a:pPr>
            <a:r>
              <a:rPr lang="en-IN" sz="1800" dirty="0">
                <a:latin typeface="Times New Roman" panose="02020603050405020304" pitchFamily="18" charset="0"/>
                <a:cs typeface="Times New Roman" panose="02020603050405020304" pitchFamily="18" charset="0"/>
              </a:rPr>
              <a:t>A seamless Direct Messaging feature is provided to know each other and plan a journey</a:t>
            </a:r>
          </a:p>
          <a:p>
            <a:pPr>
              <a:lnSpc>
                <a:spcPct val="150000"/>
              </a:lnSpc>
            </a:pPr>
            <a:r>
              <a:rPr lang="en-IN" sz="1800" dirty="0">
                <a:latin typeface="Times New Roman" panose="02020603050405020304" pitchFamily="18" charset="0"/>
                <a:cs typeface="Times New Roman" panose="02020603050405020304" pitchFamily="18" charset="0"/>
              </a:rPr>
              <a:t>Choose your destination we will make a way for you</a:t>
            </a:r>
          </a:p>
          <a:p>
            <a:pPr>
              <a:lnSpc>
                <a:spcPct val="150000"/>
              </a:lnSpc>
            </a:pPr>
            <a:r>
              <a:rPr lang="en-IN" sz="1800" dirty="0">
                <a:latin typeface="Times New Roman" panose="02020603050405020304" pitchFamily="18" charset="0"/>
                <a:cs typeface="Times New Roman" panose="02020603050405020304" pitchFamily="18" charset="0"/>
              </a:rPr>
              <a:t>Feedback section to know your valuable suggestions and reviews</a:t>
            </a:r>
          </a:p>
        </p:txBody>
      </p:sp>
    </p:spTree>
    <p:extLst>
      <p:ext uri="{BB962C8B-B14F-4D97-AF65-F5344CB8AC3E}">
        <p14:creationId xmlns:p14="http://schemas.microsoft.com/office/powerpoint/2010/main" val="1561189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3D741-F3A3-4C82-B49D-C5037AA793F4}"/>
              </a:ext>
            </a:extLst>
          </p:cNvPr>
          <p:cNvSpPr>
            <a:spLocks noGrp="1"/>
          </p:cNvSpPr>
          <p:nvPr>
            <p:ph type="title"/>
          </p:nvPr>
        </p:nvSpPr>
        <p:spPr/>
        <p:txBody>
          <a:bodyPr>
            <a:normAutofit/>
          </a:bodyPr>
          <a:lstStyle/>
          <a:p>
            <a:pPr algn="ctr"/>
            <a:r>
              <a:rPr lang="en-US" sz="4400" dirty="0">
                <a:latin typeface="Algerian" panose="04020705040A02060702" pitchFamily="82" charset="0"/>
              </a:rPr>
              <a:t>SIMILAR SERVICES</a:t>
            </a:r>
            <a:endParaRPr lang="en-IN" sz="4400" dirty="0">
              <a:latin typeface="Algerian" panose="04020705040A02060702" pitchFamily="82" charset="0"/>
            </a:endParaRPr>
          </a:p>
        </p:txBody>
      </p:sp>
      <p:sp>
        <p:nvSpPr>
          <p:cNvPr id="3" name="Content Placeholder 2">
            <a:extLst>
              <a:ext uri="{FF2B5EF4-FFF2-40B4-BE49-F238E27FC236}">
                <a16:creationId xmlns:a16="http://schemas.microsoft.com/office/drawing/2014/main" id="{100CD465-2794-4F50-B5A2-2D21167128A1}"/>
              </a:ext>
            </a:extLst>
          </p:cNvPr>
          <p:cNvSpPr>
            <a:spLocks noGrp="1"/>
          </p:cNvSpPr>
          <p:nvPr>
            <p:ph idx="1"/>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Travel buddy</a:t>
            </a:r>
          </a:p>
          <a:p>
            <a:r>
              <a:rPr lang="en-IN" dirty="0" err="1">
                <a:solidFill>
                  <a:schemeClr val="tx1"/>
                </a:solidFill>
                <a:latin typeface="Times New Roman" panose="02020603050405020304" pitchFamily="18" charset="0"/>
                <a:cs typeface="Times New Roman" panose="02020603050405020304" pitchFamily="18" charset="0"/>
              </a:rPr>
              <a:t>Tourbar</a:t>
            </a:r>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Unite strangers</a:t>
            </a:r>
          </a:p>
          <a:p>
            <a:r>
              <a:rPr lang="en-IN" dirty="0">
                <a:solidFill>
                  <a:schemeClr val="tx1"/>
                </a:solidFill>
                <a:latin typeface="Times New Roman" panose="02020603050405020304" pitchFamily="18" charset="0"/>
                <a:cs typeface="Times New Roman" panose="02020603050405020304" pitchFamily="18" charset="0"/>
              </a:rPr>
              <a:t>Elastic trip</a:t>
            </a:r>
          </a:p>
          <a:p>
            <a:r>
              <a:rPr lang="en-IN" dirty="0" err="1">
                <a:solidFill>
                  <a:schemeClr val="tx1"/>
                </a:solidFill>
                <a:latin typeface="Times New Roman" panose="02020603050405020304" pitchFamily="18" charset="0"/>
                <a:cs typeface="Times New Roman" panose="02020603050405020304" pitchFamily="18" charset="0"/>
              </a:rPr>
              <a:t>Tourlina</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1110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562B8-4264-4109-9DDE-17D6FAECF592}"/>
              </a:ext>
            </a:extLst>
          </p:cNvPr>
          <p:cNvSpPr>
            <a:spLocks noGrp="1"/>
          </p:cNvSpPr>
          <p:nvPr>
            <p:ph type="title"/>
          </p:nvPr>
        </p:nvSpPr>
        <p:spPr/>
        <p:txBody>
          <a:bodyPr/>
          <a:lstStyle/>
          <a:p>
            <a:pPr algn="ctr"/>
            <a:r>
              <a:rPr lang="en-IN" dirty="0">
                <a:latin typeface="Algerian" panose="04020705040A02060702" pitchFamily="82" charset="0"/>
              </a:rPr>
              <a:t>PHASES OF DEVELOPMENT</a:t>
            </a:r>
          </a:p>
        </p:txBody>
      </p:sp>
      <p:sp>
        <p:nvSpPr>
          <p:cNvPr id="3" name="Content Placeholder 2">
            <a:extLst>
              <a:ext uri="{FF2B5EF4-FFF2-40B4-BE49-F238E27FC236}">
                <a16:creationId xmlns:a16="http://schemas.microsoft.com/office/drawing/2014/main" id="{7C47D1EB-DDF4-4FD0-8AC6-60A94CBF3EC2}"/>
              </a:ext>
            </a:extLst>
          </p:cNvPr>
          <p:cNvSpPr>
            <a:spLocks noGrp="1"/>
          </p:cNvSpPr>
          <p:nvPr>
            <p:ph idx="1"/>
          </p:nvPr>
        </p:nvSpPr>
        <p:spPr/>
        <p:txBody>
          <a:bodyPr/>
          <a:lstStyle/>
          <a:p>
            <a:pPr>
              <a:lnSpc>
                <a:spcPct val="150000"/>
              </a:lnSpc>
            </a:pPr>
            <a:r>
              <a:rPr lang="en-IN" sz="1800" dirty="0">
                <a:latin typeface="Times New Roman" panose="02020603050405020304" pitchFamily="18" charset="0"/>
                <a:cs typeface="Times New Roman" panose="02020603050405020304" pitchFamily="18" charset="0"/>
              </a:rPr>
              <a:t>PHASE 1- In phase 1 we will focus on creating a valuable customer base and let the user know us better</a:t>
            </a:r>
          </a:p>
          <a:p>
            <a:pPr>
              <a:lnSpc>
                <a:spcPct val="150000"/>
              </a:lnSpc>
            </a:pPr>
            <a:r>
              <a:rPr lang="en-IN" sz="1800" dirty="0">
                <a:latin typeface="Times New Roman" panose="02020603050405020304" pitchFamily="18" charset="0"/>
                <a:cs typeface="Times New Roman" panose="02020603050405020304" pitchFamily="18" charset="0"/>
              </a:rPr>
              <a:t>PHASE 2-</a:t>
            </a:r>
          </a:p>
          <a:p>
            <a:pPr>
              <a:lnSpc>
                <a:spcPct val="150000"/>
              </a:lnSpc>
            </a:pPr>
            <a:r>
              <a:rPr lang="en-IN" sz="1800" dirty="0">
                <a:latin typeface="Times New Roman" panose="02020603050405020304" pitchFamily="18" charset="0"/>
                <a:cs typeface="Times New Roman" panose="02020603050405020304" pitchFamily="18" charset="0"/>
              </a:rPr>
              <a:t>PHASE 3-</a:t>
            </a:r>
          </a:p>
          <a:p>
            <a:pPr>
              <a:lnSpc>
                <a:spcPct val="150000"/>
              </a:lnSpc>
            </a:pPr>
            <a:r>
              <a:rPr lang="en-IN" sz="1800" dirty="0">
                <a:latin typeface="Times New Roman" panose="02020603050405020304" pitchFamily="18" charset="0"/>
                <a:cs typeface="Times New Roman" panose="02020603050405020304" pitchFamily="18" charset="0"/>
              </a:rPr>
              <a:t>PHASE 4-</a:t>
            </a:r>
          </a:p>
          <a:p>
            <a:endParaRPr lang="en-IN" dirty="0"/>
          </a:p>
        </p:txBody>
      </p:sp>
    </p:spTree>
    <p:extLst>
      <p:ext uri="{BB962C8B-B14F-4D97-AF65-F5344CB8AC3E}">
        <p14:creationId xmlns:p14="http://schemas.microsoft.com/office/powerpoint/2010/main" val="2254509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75E21-EF8E-4A5D-9C64-E8D6481FD04A}"/>
              </a:ext>
            </a:extLst>
          </p:cNvPr>
          <p:cNvSpPr>
            <a:spLocks noGrp="1"/>
          </p:cNvSpPr>
          <p:nvPr>
            <p:ph type="title"/>
          </p:nvPr>
        </p:nvSpPr>
        <p:spPr/>
        <p:txBody>
          <a:bodyPr/>
          <a:lstStyle/>
          <a:p>
            <a:pPr algn="ctr"/>
            <a:r>
              <a:rPr lang="en-US" dirty="0">
                <a:latin typeface="Algerian" panose="04020705040A02060702" pitchFamily="82" charset="0"/>
              </a:rPr>
              <a:t>QUESTIONNAIRE</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82DFEC03-6300-45BE-A5B0-58A71D17951A}"/>
              </a:ext>
            </a:extLst>
          </p:cNvPr>
          <p:cNvSpPr>
            <a:spLocks noGrp="1"/>
          </p:cNvSpPr>
          <p:nvPr>
            <p:ph idx="1"/>
          </p:nvPr>
        </p:nvSpPr>
        <p:spPr>
          <a:xfrm>
            <a:off x="2589212" y="2133599"/>
            <a:ext cx="8915400" cy="4391487"/>
          </a:xfrm>
        </p:spPr>
        <p:txBody>
          <a:bodyPr>
            <a:normAutofit fontScale="25000" lnSpcReduction="20000"/>
          </a:bodyPr>
          <a:lstStyle/>
          <a:p>
            <a:pPr marL="0" indent="0">
              <a:lnSpc>
                <a:spcPct val="100000"/>
              </a:lnSpc>
              <a:spcAft>
                <a:spcPts val="1000"/>
              </a:spcAft>
              <a:buNone/>
            </a:pPr>
            <a:r>
              <a:rPr lang="en-US" sz="4800" dirty="0">
                <a:effectLst/>
                <a:latin typeface="Times New Roman" panose="02020603050405020304" pitchFamily="18" charset="0"/>
                <a:ea typeface="SimSun" panose="02010600030101010101" pitchFamily="2" charset="-122"/>
                <a:cs typeface="Times New Roman" panose="02020603050405020304" pitchFamily="18" charset="0"/>
              </a:rPr>
              <a:t>Name-</a:t>
            </a:r>
            <a:endParaRPr lang="en-IN" sz="4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nSpc>
                <a:spcPct val="100000"/>
              </a:lnSpc>
              <a:spcAft>
                <a:spcPts val="1000"/>
              </a:spcAft>
              <a:buNone/>
            </a:pPr>
            <a:r>
              <a:rPr lang="en-US" sz="4800" dirty="0">
                <a:effectLst/>
                <a:latin typeface="Times New Roman" panose="02020603050405020304" pitchFamily="18" charset="0"/>
                <a:ea typeface="SimSun" panose="02010600030101010101" pitchFamily="2" charset="-122"/>
                <a:cs typeface="Times New Roman" panose="02020603050405020304" pitchFamily="18" charset="0"/>
              </a:rPr>
              <a:t>Email-</a:t>
            </a:r>
            <a:endParaRPr lang="en-IN" sz="4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nSpc>
                <a:spcPct val="100000"/>
              </a:lnSpc>
              <a:spcAft>
                <a:spcPts val="1000"/>
              </a:spcAft>
              <a:buNone/>
            </a:pPr>
            <a:r>
              <a:rPr lang="en-US" sz="4800" dirty="0">
                <a:effectLst/>
                <a:latin typeface="Times New Roman" panose="02020603050405020304" pitchFamily="18" charset="0"/>
                <a:ea typeface="SimSun" panose="02010600030101010101" pitchFamily="2" charset="-122"/>
                <a:cs typeface="Times New Roman" panose="02020603050405020304" pitchFamily="18" charset="0"/>
              </a:rPr>
              <a:t>Mobile-</a:t>
            </a:r>
            <a:endParaRPr lang="en-IN" sz="4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nSpc>
                <a:spcPct val="100000"/>
              </a:lnSpc>
              <a:spcAft>
                <a:spcPts val="1000"/>
              </a:spcAft>
              <a:buNone/>
            </a:pPr>
            <a:r>
              <a:rPr lang="en-US" sz="4800" dirty="0">
                <a:effectLst/>
                <a:latin typeface="Times New Roman" panose="02020603050405020304" pitchFamily="18" charset="0"/>
                <a:ea typeface="SimSun" panose="02010600030101010101" pitchFamily="2" charset="-122"/>
                <a:cs typeface="Times New Roman" panose="02020603050405020304" pitchFamily="18" charset="0"/>
              </a:rPr>
              <a:t>1)In which age group do you fall?</a:t>
            </a:r>
            <a:endParaRPr lang="en-IN" sz="4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nSpc>
                <a:spcPct val="100000"/>
              </a:lnSpc>
              <a:spcAft>
                <a:spcPts val="1000"/>
              </a:spcAft>
              <a:buNone/>
            </a:pPr>
            <a:r>
              <a:rPr lang="en-US" sz="4800" dirty="0">
                <a:effectLst/>
                <a:latin typeface="Times New Roman" panose="02020603050405020304" pitchFamily="18" charset="0"/>
                <a:ea typeface="SimSun" panose="02010600030101010101" pitchFamily="2" charset="-122"/>
                <a:cs typeface="Times New Roman" panose="02020603050405020304" pitchFamily="18" charset="0"/>
              </a:rPr>
              <a:t>A) 18-21.   B) 22-28.  C)29-35  D) 36-50</a:t>
            </a:r>
            <a:endParaRPr lang="en-IN" sz="4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nSpc>
                <a:spcPct val="100000"/>
              </a:lnSpc>
              <a:spcAft>
                <a:spcPts val="1000"/>
              </a:spcAft>
              <a:buNone/>
            </a:pPr>
            <a:r>
              <a:rPr lang="en-US" sz="4800" dirty="0">
                <a:effectLst/>
                <a:latin typeface="Times New Roman" panose="02020603050405020304" pitchFamily="18" charset="0"/>
                <a:ea typeface="SimSun" panose="02010600030101010101" pitchFamily="2" charset="-122"/>
                <a:cs typeface="Times New Roman" panose="02020603050405020304" pitchFamily="18" charset="0"/>
              </a:rPr>
              <a:t>2)What is your occupation?</a:t>
            </a:r>
            <a:endParaRPr lang="en-IN" sz="4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nSpc>
                <a:spcPct val="100000"/>
              </a:lnSpc>
              <a:spcAft>
                <a:spcPts val="1000"/>
              </a:spcAft>
              <a:buNone/>
            </a:pPr>
            <a:r>
              <a:rPr lang="en-US" sz="4800" dirty="0">
                <a:effectLst/>
                <a:latin typeface="Times New Roman" panose="02020603050405020304" pitchFamily="18" charset="0"/>
                <a:ea typeface="SimSun" panose="02010600030101010101" pitchFamily="2" charset="-122"/>
                <a:cs typeface="Times New Roman" panose="02020603050405020304" pitchFamily="18" charset="0"/>
              </a:rPr>
              <a:t>A) Student. B) Salaried. C) Government service. D) Self employed</a:t>
            </a:r>
            <a:endParaRPr lang="en-IN" sz="4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nSpc>
                <a:spcPct val="100000"/>
              </a:lnSpc>
              <a:spcAft>
                <a:spcPts val="1000"/>
              </a:spcAft>
              <a:buNone/>
            </a:pPr>
            <a:r>
              <a:rPr lang="en-US" sz="4800" dirty="0">
                <a:effectLst/>
                <a:latin typeface="Times New Roman" panose="02020603050405020304" pitchFamily="18" charset="0"/>
                <a:ea typeface="SimSun" panose="02010600030101010101" pitchFamily="2" charset="-122"/>
                <a:cs typeface="Times New Roman" panose="02020603050405020304" pitchFamily="18" charset="0"/>
              </a:rPr>
              <a:t>3)what is your annual income?</a:t>
            </a:r>
            <a:endParaRPr lang="en-IN" sz="4800" dirty="0">
              <a:effectLst/>
              <a:latin typeface="Times New Roman" panose="02020603050405020304" pitchFamily="18" charset="0"/>
              <a:ea typeface="SimSun" panose="02010600030101010101" pitchFamily="2" charset="-122"/>
              <a:cs typeface="Times New Roman" panose="02020603050405020304" pitchFamily="18" charset="0"/>
            </a:endParaRPr>
          </a:p>
          <a:p>
            <a:pPr>
              <a:lnSpc>
                <a:spcPct val="100000"/>
              </a:lnSpc>
              <a:spcAft>
                <a:spcPts val="1000"/>
              </a:spcAft>
              <a:buAutoNum type="alphaUcParenR"/>
            </a:pPr>
            <a:r>
              <a:rPr lang="en-US" sz="4800" dirty="0">
                <a:effectLst/>
                <a:latin typeface="Times New Roman" panose="02020603050405020304" pitchFamily="18" charset="0"/>
                <a:ea typeface="SimSun" panose="02010600030101010101" pitchFamily="2" charset="-122"/>
                <a:cs typeface="Times New Roman" panose="02020603050405020304" pitchFamily="18" charset="0"/>
              </a:rPr>
              <a:t>0-1L. B) 1-3L. C)3-8L. D)8-15L. D) 15L and above</a:t>
            </a:r>
          </a:p>
          <a:p>
            <a:pPr marL="0" indent="0">
              <a:lnSpc>
                <a:spcPct val="115000"/>
              </a:lnSpc>
              <a:spcAft>
                <a:spcPts val="1000"/>
              </a:spcAft>
              <a:buNone/>
            </a:pPr>
            <a:r>
              <a:rPr lang="en-US" sz="4800" dirty="0">
                <a:effectLst/>
                <a:latin typeface="Times New Roman" panose="02020603050405020304" pitchFamily="18" charset="0"/>
                <a:ea typeface="SimSun" panose="02010600030101010101" pitchFamily="2" charset="-122"/>
                <a:cs typeface="Times New Roman" panose="02020603050405020304" pitchFamily="18" charset="0"/>
              </a:rPr>
              <a:t>4) Do you prefer solo travelling or in a group?</a:t>
            </a:r>
            <a:endParaRPr lang="en-IN" sz="4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nSpc>
                <a:spcPct val="115000"/>
              </a:lnSpc>
              <a:spcAft>
                <a:spcPts val="1000"/>
              </a:spcAft>
              <a:buNone/>
            </a:pPr>
            <a:r>
              <a:rPr lang="en-US" sz="4800" dirty="0">
                <a:effectLst/>
                <a:latin typeface="Times New Roman" panose="02020603050405020304" pitchFamily="18" charset="0"/>
                <a:ea typeface="SimSun" panose="02010600030101010101" pitchFamily="2" charset="-122"/>
                <a:cs typeface="Times New Roman" panose="02020603050405020304" pitchFamily="18" charset="0"/>
              </a:rPr>
              <a:t>A) Solo. B) Group</a:t>
            </a:r>
            <a:endParaRPr lang="en-IN" sz="4800" dirty="0">
              <a:effectLst/>
              <a:latin typeface="Times New Roman" panose="02020603050405020304" pitchFamily="18" charset="0"/>
              <a:ea typeface="SimSun" panose="02010600030101010101" pitchFamily="2" charset="-122"/>
              <a:cs typeface="Times New Roman" panose="02020603050405020304" pitchFamily="18" charset="0"/>
            </a:endParaRPr>
          </a:p>
          <a:p>
            <a:pPr>
              <a:lnSpc>
                <a:spcPct val="100000"/>
              </a:lnSpc>
              <a:spcAft>
                <a:spcPts val="1000"/>
              </a:spcAft>
              <a:buAutoNum type="alphaUcParenR"/>
            </a:pPr>
            <a:endParaRPr lang="en-IN" sz="12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nSpc>
                <a:spcPct val="115000"/>
              </a:lnSpc>
              <a:spcAft>
                <a:spcPts val="1000"/>
              </a:spcAft>
              <a:buNone/>
            </a:pPr>
            <a:endParaRPr lang="en-IN" sz="18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57067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45837D-33CE-4F30-A052-95F2C3F1DF9E}"/>
              </a:ext>
            </a:extLst>
          </p:cNvPr>
          <p:cNvSpPr>
            <a:spLocks noGrp="1"/>
          </p:cNvSpPr>
          <p:nvPr>
            <p:ph idx="1"/>
          </p:nvPr>
        </p:nvSpPr>
        <p:spPr/>
        <p:txBody>
          <a:bodyPr>
            <a:normAutofit lnSpcReduction="10000"/>
          </a:bodyPr>
          <a:lstStyle/>
          <a:p>
            <a:pPr marL="0" marR="0" lvl="0" indent="0" algn="l" defTabSz="914400" rtl="0" eaLnBrk="1" fontAlgn="auto" latinLnBrk="0" hangingPunct="1">
              <a:lnSpc>
                <a:spcPct val="100000"/>
              </a:lnSpc>
              <a:spcBef>
                <a:spcPts val="1000"/>
              </a:spcBef>
              <a:spcAft>
                <a:spcPts val="1000"/>
              </a:spcAft>
              <a:buClrTx/>
              <a:buSz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SimSun" panose="02010600030101010101" pitchFamily="2" charset="-122"/>
                <a:cs typeface="Times New Roman" panose="02020603050405020304" pitchFamily="18" charset="0"/>
              </a:rPr>
              <a:t>5)Have you ever been ditched by a friend/s during a travelling plan?</a:t>
            </a: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1000"/>
              </a:spcBef>
              <a:spcAft>
                <a:spcPts val="1000"/>
              </a:spcAft>
              <a:buClrTx/>
              <a:buSz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SimSun" panose="02010600030101010101" pitchFamily="2" charset="-122"/>
                <a:cs typeface="Times New Roman" panose="02020603050405020304" pitchFamily="18" charset="0"/>
              </a:rPr>
              <a:t>A) Yes.  B)No</a:t>
            </a:r>
            <a:endParaRPr kumimoji="0" lang="en-IN" sz="1200" b="0" i="0" u="none" strike="noStrike" kern="1200" cap="none" spc="0" normalizeH="0" baseline="0" noProof="0" dirty="0">
              <a:ln>
                <a:noFill/>
              </a:ln>
              <a:solidFill>
                <a:prstClr val="black"/>
              </a:solidFill>
              <a:effectLst/>
              <a:uLnTx/>
              <a:uFillTx/>
              <a:latin typeface="Times New Roman" panose="02020603050405020304" pitchFamily="18" charset="0"/>
              <a:ea typeface="SimSun" panose="02010600030101010101" pitchFamily="2" charset="-122"/>
              <a:cs typeface="Times New Roman" panose="02020603050405020304" pitchFamily="18" charset="0"/>
            </a:endParaRPr>
          </a:p>
          <a:p>
            <a:pPr marL="0" indent="0">
              <a:lnSpc>
                <a:spcPct val="100000"/>
              </a:lnSpc>
              <a:spcAft>
                <a:spcPts val="1000"/>
              </a:spcAft>
              <a:buNone/>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6)Are you adventurous?</a:t>
            </a:r>
            <a:endParaRPr lang="en-IN" sz="12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nSpc>
                <a:spcPct val="100000"/>
              </a:lnSpc>
              <a:spcAft>
                <a:spcPts val="1000"/>
              </a:spcAft>
              <a:buNone/>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A) Yes. B) No.  C) Maybe</a:t>
            </a:r>
            <a:endParaRPr lang="en-IN" sz="12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nSpc>
                <a:spcPct val="100000"/>
              </a:lnSpc>
              <a:spcAft>
                <a:spcPts val="1000"/>
              </a:spcAft>
              <a:buNone/>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7) Will you prefer to go in a unplanned tour?</a:t>
            </a:r>
            <a:endParaRPr lang="en-IN" sz="12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nSpc>
                <a:spcPct val="100000"/>
              </a:lnSpc>
              <a:spcAft>
                <a:spcPts val="1000"/>
              </a:spcAft>
              <a:buNone/>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A) Yes. B) No. C) Maybe</a:t>
            </a:r>
            <a:endParaRPr lang="en-IN" sz="12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nSpc>
                <a:spcPct val="100000"/>
              </a:lnSpc>
              <a:spcAft>
                <a:spcPts val="1000"/>
              </a:spcAft>
              <a:buNone/>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8) Do you love meeting new people?</a:t>
            </a:r>
            <a:endParaRPr lang="en-IN" sz="12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nSpc>
                <a:spcPct val="100000"/>
              </a:lnSpc>
              <a:spcAft>
                <a:spcPts val="1000"/>
              </a:spcAft>
              <a:buNone/>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A)Yes. B)No. C)Maybe</a:t>
            </a:r>
            <a:endParaRPr lang="en-IN" sz="12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nSpc>
                <a:spcPct val="100000"/>
              </a:lnSpc>
              <a:spcAft>
                <a:spcPts val="1000"/>
              </a:spcAft>
              <a:buNone/>
            </a:pPr>
            <a:r>
              <a:rPr lang="en-US" sz="1200" dirty="0">
                <a:effectLst/>
                <a:latin typeface="Times New Roman" panose="02020603050405020304" pitchFamily="18" charset="0"/>
                <a:ea typeface="SimSun" panose="02010600030101010101" pitchFamily="2" charset="-122"/>
                <a:cs typeface="Times New Roman" panose="02020603050405020304" pitchFamily="18" charset="0"/>
              </a:rPr>
              <a:t>9)</a:t>
            </a:r>
            <a:endParaRPr lang="en-IN" sz="12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726675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847CC-58FF-4794-A269-4E162CC2B75C}"/>
              </a:ext>
            </a:extLst>
          </p:cNvPr>
          <p:cNvSpPr>
            <a:spLocks noGrp="1"/>
          </p:cNvSpPr>
          <p:nvPr>
            <p:ph type="title"/>
          </p:nvPr>
        </p:nvSpPr>
        <p:spPr/>
        <p:txBody>
          <a:bodyPr>
            <a:normAutofit/>
          </a:bodyPr>
          <a:lstStyle/>
          <a:p>
            <a:pPr algn="ctr"/>
            <a:r>
              <a:rPr lang="en-IN" sz="4800" dirty="0">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2EC23AD1-99DF-44CA-918A-5BAF7F752D08}"/>
              </a:ext>
            </a:extLst>
          </p:cNvPr>
          <p:cNvSpPr>
            <a:spLocks noGrp="1"/>
          </p:cNvSpPr>
          <p:nvPr>
            <p:ph idx="1"/>
          </p:nvPr>
        </p:nvSpPr>
        <p:spPr/>
        <p:txBody>
          <a:bodyPr>
            <a:normAutofit fontScale="85000" lnSpcReduction="10000"/>
          </a:bodyPr>
          <a:lstStyle/>
          <a:p>
            <a:pPr rtl="0">
              <a:lnSpc>
                <a:spcPct val="150000"/>
              </a:lnSpc>
              <a:spcBef>
                <a:spcPts val="0"/>
              </a:spcBef>
              <a:spcAft>
                <a:spcPts val="0"/>
              </a:spcAft>
            </a:pPr>
            <a:r>
              <a:rPr lang="en-US" sz="1900" b="0" i="0" u="none" strike="noStrike" dirty="0">
                <a:solidFill>
                  <a:srgbClr val="000000"/>
                </a:solidFill>
                <a:effectLst/>
                <a:latin typeface="Times New Roman" panose="02020603050405020304" pitchFamily="18" charset="0"/>
                <a:cs typeface="Times New Roman" panose="02020603050405020304" pitchFamily="18" charset="0"/>
              </a:rPr>
              <a:t>Our goal, to be - </a:t>
            </a:r>
            <a:r>
              <a:rPr lang="en-US" sz="1900" b="1" i="0" u="none" strike="noStrike" dirty="0">
                <a:solidFill>
                  <a:srgbClr val="000000"/>
                </a:solidFill>
                <a:effectLst/>
                <a:latin typeface="Times New Roman" panose="02020603050405020304" pitchFamily="18" charset="0"/>
                <a:cs typeface="Times New Roman" panose="02020603050405020304" pitchFamily="18" charset="0"/>
              </a:rPr>
              <a:t>The travelling company</a:t>
            </a:r>
            <a:r>
              <a:rPr lang="en-US" sz="1900" b="0"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1900" b="0" dirty="0">
              <a:effectLst/>
              <a:latin typeface="Times New Roman" panose="02020603050405020304" pitchFamily="18" charset="0"/>
              <a:cs typeface="Times New Roman" panose="02020603050405020304" pitchFamily="18" charset="0"/>
            </a:endParaRPr>
          </a:p>
          <a:p>
            <a:pPr rtl="0">
              <a:lnSpc>
                <a:spcPct val="150000"/>
              </a:lnSpc>
              <a:spcBef>
                <a:spcPts val="0"/>
              </a:spcBef>
              <a:spcAft>
                <a:spcPts val="0"/>
              </a:spcAft>
            </a:pPr>
            <a:r>
              <a:rPr lang="en-US" sz="1900" b="0" i="0" u="none" strike="noStrike" dirty="0">
                <a:solidFill>
                  <a:srgbClr val="000000"/>
                </a:solidFill>
                <a:effectLst/>
                <a:latin typeface="Times New Roman" panose="02020603050405020304" pitchFamily="18" charset="0"/>
                <a:cs typeface="Times New Roman" panose="02020603050405020304" pitchFamily="18" charset="0"/>
              </a:rPr>
              <a:t>We plan to </a:t>
            </a:r>
            <a:r>
              <a:rPr lang="en-US" sz="1900" b="1" i="0" u="none" strike="noStrike" dirty="0">
                <a:solidFill>
                  <a:srgbClr val="000000"/>
                </a:solidFill>
                <a:effectLst/>
                <a:latin typeface="Times New Roman" panose="02020603050405020304" pitchFamily="18" charset="0"/>
                <a:cs typeface="Times New Roman" panose="02020603050405020304" pitchFamily="18" charset="0"/>
              </a:rPr>
              <a:t>be unanimous to travelling</a:t>
            </a:r>
            <a:r>
              <a:rPr lang="en-US" sz="1900" b="0" i="0" u="none" strike="noStrike" dirty="0">
                <a:solidFill>
                  <a:srgbClr val="000000"/>
                </a:solidFill>
                <a:effectLst/>
                <a:latin typeface="Times New Roman" panose="02020603050405020304" pitchFamily="18" charset="0"/>
                <a:cs typeface="Times New Roman" panose="02020603050405020304" pitchFamily="18" charset="0"/>
              </a:rPr>
              <a:t> as Colgate is to toothpaste or Coca Cola is to fizzy drinks. The main goal is to</a:t>
            </a:r>
            <a:r>
              <a:rPr lang="en-US" sz="1900" b="1" i="0" u="none" strike="noStrike" dirty="0">
                <a:solidFill>
                  <a:srgbClr val="000000"/>
                </a:solidFill>
                <a:effectLst/>
                <a:latin typeface="Times New Roman" panose="02020603050405020304" pitchFamily="18" charset="0"/>
                <a:cs typeface="Times New Roman" panose="02020603050405020304" pitchFamily="18" charset="0"/>
              </a:rPr>
              <a:t> let new and interesting people meet each other and travel together</a:t>
            </a:r>
            <a:r>
              <a:rPr lang="en-US" sz="1900" b="0" i="0" u="none" strike="noStrike" dirty="0">
                <a:solidFill>
                  <a:srgbClr val="000000"/>
                </a:solidFill>
                <a:effectLst/>
                <a:latin typeface="Times New Roman" panose="02020603050405020304" pitchFamily="18" charset="0"/>
                <a:cs typeface="Times New Roman" panose="02020603050405020304" pitchFamily="18" charset="0"/>
              </a:rPr>
              <a:t>, making new friends. Not only this, we want to let groups </a:t>
            </a:r>
            <a:r>
              <a:rPr lang="en-US" sz="1900" b="1" i="0" u="none" strike="noStrike" dirty="0">
                <a:solidFill>
                  <a:srgbClr val="000000"/>
                </a:solidFill>
                <a:effectLst/>
                <a:latin typeface="Times New Roman" panose="02020603050405020304" pitchFamily="18" charset="0"/>
                <a:cs typeface="Times New Roman" panose="02020603050405020304" pitchFamily="18" charset="0"/>
              </a:rPr>
              <a:t>plan their trip more easily</a:t>
            </a:r>
            <a:r>
              <a:rPr lang="en-US" sz="1900" b="0" i="0" u="none" strike="noStrike" dirty="0">
                <a:solidFill>
                  <a:srgbClr val="000000"/>
                </a:solidFill>
                <a:effectLst/>
                <a:latin typeface="Times New Roman" panose="02020603050405020304" pitchFamily="18" charset="0"/>
                <a:cs typeface="Times New Roman" panose="02020603050405020304" pitchFamily="18" charset="0"/>
              </a:rPr>
              <a:t>, providing them with interesting ideas and choices. </a:t>
            </a:r>
            <a:endParaRPr lang="en-US" sz="1900" b="0" dirty="0">
              <a:effectLst/>
              <a:latin typeface="Times New Roman" panose="02020603050405020304" pitchFamily="18" charset="0"/>
              <a:cs typeface="Times New Roman" panose="02020603050405020304" pitchFamily="18" charset="0"/>
            </a:endParaRPr>
          </a:p>
          <a:p>
            <a:pPr rtl="0">
              <a:lnSpc>
                <a:spcPct val="150000"/>
              </a:lnSpc>
              <a:spcBef>
                <a:spcPts val="0"/>
              </a:spcBef>
              <a:spcAft>
                <a:spcPts val="0"/>
              </a:spcAft>
            </a:pPr>
            <a:r>
              <a:rPr lang="en-US" sz="1900" b="0" i="0" u="none" strike="noStrike" dirty="0">
                <a:solidFill>
                  <a:srgbClr val="000000"/>
                </a:solidFill>
                <a:effectLst/>
                <a:latin typeface="Times New Roman" panose="02020603050405020304" pitchFamily="18" charset="0"/>
                <a:cs typeface="Times New Roman" panose="02020603050405020304" pitchFamily="18" charset="0"/>
              </a:rPr>
              <a:t>With this, we want to help the one that is abandoned by his/her friend just days before the planned Goa trip, and also the ones that want to </a:t>
            </a:r>
            <a:r>
              <a:rPr lang="en-US" sz="1900" b="1" i="0" u="none" strike="noStrike" dirty="0">
                <a:solidFill>
                  <a:srgbClr val="000000"/>
                </a:solidFill>
                <a:effectLst/>
                <a:latin typeface="Times New Roman" panose="02020603050405020304" pitchFamily="18" charset="0"/>
                <a:cs typeface="Times New Roman" panose="02020603050405020304" pitchFamily="18" charset="0"/>
              </a:rPr>
              <a:t>break the monotone of their life</a:t>
            </a:r>
            <a:r>
              <a:rPr lang="en-US" sz="1900" b="0" i="0" u="none" strike="noStrike" dirty="0">
                <a:solidFill>
                  <a:srgbClr val="000000"/>
                </a:solidFill>
                <a:effectLst/>
                <a:latin typeface="Times New Roman" panose="02020603050405020304" pitchFamily="18" charset="0"/>
                <a:cs typeface="Times New Roman" panose="02020603050405020304" pitchFamily="18" charset="0"/>
              </a:rPr>
              <a:t> and want to try something fresh. Something that they may have never experienced before. </a:t>
            </a:r>
            <a:r>
              <a:rPr lang="en-US" sz="1900" b="1" i="0" u="none" strike="noStrike" dirty="0">
                <a:solidFill>
                  <a:srgbClr val="000000"/>
                </a:solidFill>
                <a:effectLst/>
                <a:latin typeface="Times New Roman" panose="02020603050405020304" pitchFamily="18" charset="0"/>
                <a:cs typeface="Times New Roman" panose="02020603050405020304" pitchFamily="18" charset="0"/>
              </a:rPr>
              <a:t>Something to remember</a:t>
            </a:r>
            <a:r>
              <a:rPr lang="en-US" sz="1900" b="0"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1900" b="0" dirty="0">
              <a:effectLst/>
              <a:latin typeface="Times New Roman" panose="02020603050405020304" pitchFamily="18" charset="0"/>
              <a:cs typeface="Times New Roman" panose="02020603050405020304" pitchFamily="18" charset="0"/>
            </a:endParaRPr>
          </a:p>
          <a:p>
            <a:pPr marL="0" indent="0">
              <a:buNone/>
            </a:pPr>
            <a:br>
              <a:rPr lang="en-US" dirty="0"/>
            </a:br>
            <a:endParaRPr lang="en-IN" dirty="0"/>
          </a:p>
        </p:txBody>
      </p:sp>
    </p:spTree>
    <p:extLst>
      <p:ext uri="{BB962C8B-B14F-4D97-AF65-F5344CB8AC3E}">
        <p14:creationId xmlns:p14="http://schemas.microsoft.com/office/powerpoint/2010/main" val="1693161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8AF5-2FBC-4889-9C87-FF9E00CE6806}"/>
              </a:ext>
            </a:extLst>
          </p:cNvPr>
          <p:cNvSpPr>
            <a:spLocks noGrp="1"/>
          </p:cNvSpPr>
          <p:nvPr>
            <p:ph type="title"/>
          </p:nvPr>
        </p:nvSpPr>
        <p:spPr/>
        <p:txBody>
          <a:bodyPr>
            <a:normAutofit/>
          </a:bodyPr>
          <a:lstStyle/>
          <a:p>
            <a:pPr algn="ctr"/>
            <a:r>
              <a:rPr lang="en-US" sz="4400" dirty="0">
                <a:latin typeface="Algerian" panose="04020705040A02060702" pitchFamily="82" charset="0"/>
              </a:rPr>
              <a:t>WHAT IS HYKINGG</a:t>
            </a:r>
            <a:endParaRPr lang="en-IN" sz="4400" dirty="0">
              <a:latin typeface="Algerian" panose="04020705040A02060702" pitchFamily="82" charset="0"/>
            </a:endParaRPr>
          </a:p>
        </p:txBody>
      </p:sp>
      <p:sp>
        <p:nvSpPr>
          <p:cNvPr id="3" name="Content Placeholder 2">
            <a:extLst>
              <a:ext uri="{FF2B5EF4-FFF2-40B4-BE49-F238E27FC236}">
                <a16:creationId xmlns:a16="http://schemas.microsoft.com/office/drawing/2014/main" id="{2EFD272C-2256-48D8-A8DA-2773D138CC89}"/>
              </a:ext>
            </a:extLst>
          </p:cNvPr>
          <p:cNvSpPr>
            <a:spLocks noGrp="1"/>
          </p:cNvSpPr>
          <p:nvPr>
            <p:ph idx="1"/>
          </p:nvPr>
        </p:nvSpPr>
        <p:spPr/>
        <p:txBody>
          <a:bodyPr>
            <a:normAutofit/>
          </a:bodyPr>
          <a:lstStyle/>
          <a:p>
            <a:r>
              <a:rPr lang="en-IN" dirty="0">
                <a:solidFill>
                  <a:schemeClr val="tx1"/>
                </a:solidFill>
                <a:latin typeface="Times New Roman" panose="02020603050405020304" pitchFamily="18" charset="0"/>
                <a:cs typeface="Times New Roman" panose="02020603050405020304" pitchFamily="18" charset="0"/>
              </a:rPr>
              <a:t>HYKINGG is a platform where travellers meet. Question how? In every trip planned most of the time it gets aborted in the last moment because of the one person in the groups who quits the plan in the last moment.</a:t>
            </a:r>
          </a:p>
          <a:p>
            <a:r>
              <a:rPr lang="en-IN" dirty="0">
                <a:solidFill>
                  <a:schemeClr val="tx1"/>
                </a:solidFill>
                <a:latin typeface="Times New Roman" panose="02020603050405020304" pitchFamily="18" charset="0"/>
                <a:cs typeface="Times New Roman" panose="02020603050405020304" pitchFamily="18" charset="0"/>
              </a:rPr>
              <a:t>Here in our platform travellers those who had faced such an issue ,will meet in our platform and create their own trip and activity and can join others trip and activity and meet amazing travellers like them.</a:t>
            </a:r>
          </a:p>
          <a:p>
            <a:r>
              <a:rPr lang="en-IN" dirty="0">
                <a:solidFill>
                  <a:schemeClr val="tx1"/>
                </a:solidFill>
                <a:latin typeface="Times New Roman" panose="02020603050405020304" pitchFamily="18" charset="0"/>
                <a:cs typeface="Times New Roman" panose="02020603050405020304" pitchFamily="18" charset="0"/>
              </a:rPr>
              <a:t>To travel to and </a:t>
            </a:r>
            <a:r>
              <a:rPr lang="en-IN" dirty="0" err="1">
                <a:solidFill>
                  <a:schemeClr val="tx1"/>
                </a:solidFill>
                <a:latin typeface="Times New Roman" panose="02020603050405020304" pitchFamily="18" charset="0"/>
                <a:cs typeface="Times New Roman" panose="02020603050405020304" pitchFamily="18" charset="0"/>
              </a:rPr>
              <a:t>fro</a:t>
            </a:r>
            <a:r>
              <a:rPr lang="en-IN" dirty="0">
                <a:solidFill>
                  <a:schemeClr val="tx1"/>
                </a:solidFill>
                <a:latin typeface="Times New Roman" panose="02020603050405020304" pitchFamily="18" charset="0"/>
                <a:cs typeface="Times New Roman" panose="02020603050405020304" pitchFamily="18" charset="0"/>
              </a:rPr>
              <a:t> from their destination , our platform would provide transportation services too , so that your trip is smooth as butter.</a:t>
            </a:r>
          </a:p>
          <a:p>
            <a:r>
              <a:rPr lang="en-IN" dirty="0">
                <a:solidFill>
                  <a:schemeClr val="tx1"/>
                </a:solidFill>
                <a:latin typeface="Times New Roman" panose="02020603050405020304" pitchFamily="18" charset="0"/>
                <a:cs typeface="Times New Roman" panose="02020603050405020304" pitchFamily="18" charset="0"/>
              </a:rPr>
              <a:t>To keep you updated from the nearby events, our platform would provide you the information about the nearby points.</a:t>
            </a:r>
          </a:p>
          <a:p>
            <a:pPr marL="0" indent="0">
              <a:buNone/>
            </a:pPr>
            <a:endParaRPr lang="en-IN" dirty="0">
              <a:solidFill>
                <a:schemeClr val="tx1"/>
              </a:solidFill>
            </a:endParaRPr>
          </a:p>
        </p:txBody>
      </p:sp>
    </p:spTree>
    <p:extLst>
      <p:ext uri="{BB962C8B-B14F-4D97-AF65-F5344CB8AC3E}">
        <p14:creationId xmlns:p14="http://schemas.microsoft.com/office/powerpoint/2010/main" val="2048150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46E0B-5949-4CE0-AA30-145E461CC109}"/>
              </a:ext>
            </a:extLst>
          </p:cNvPr>
          <p:cNvSpPr>
            <a:spLocks noGrp="1"/>
          </p:cNvSpPr>
          <p:nvPr>
            <p:ph type="title"/>
          </p:nvPr>
        </p:nvSpPr>
        <p:spPr/>
        <p:txBody>
          <a:bodyPr/>
          <a:lstStyle/>
          <a:p>
            <a:pPr algn="ctr"/>
            <a:r>
              <a:rPr lang="en-IN" dirty="0">
                <a:latin typeface="Algerian" panose="04020705040A02060702" pitchFamily="82" charset="0"/>
              </a:rPr>
              <a:t>PROBLEMS</a:t>
            </a:r>
          </a:p>
        </p:txBody>
      </p:sp>
      <p:sp>
        <p:nvSpPr>
          <p:cNvPr id="3" name="Content Placeholder 2">
            <a:extLst>
              <a:ext uri="{FF2B5EF4-FFF2-40B4-BE49-F238E27FC236}">
                <a16:creationId xmlns:a16="http://schemas.microsoft.com/office/drawing/2014/main" id="{356AC435-8B02-429E-AE60-EE391DF11A50}"/>
              </a:ext>
            </a:extLst>
          </p:cNvPr>
          <p:cNvSpPr>
            <a:spLocks noGrp="1"/>
          </p:cNvSpPr>
          <p:nvPr>
            <p:ph idx="1"/>
          </p:nvPr>
        </p:nvSpPr>
        <p:spPr>
          <a:xfrm>
            <a:off x="2589212" y="1376039"/>
            <a:ext cx="8915400" cy="4696287"/>
          </a:xfrm>
        </p:spPr>
        <p:txBody>
          <a:bodyPr>
            <a:noAutofit/>
          </a:bodyPr>
          <a:lstStyle/>
          <a:p>
            <a:pPr>
              <a:lnSpc>
                <a:spcPct val="150000"/>
              </a:lnSpc>
              <a:buFont typeface="Wingdings" panose="05000000000000000000" pitchFamily="2" charset="2"/>
              <a:buChar char="v"/>
            </a:pPr>
            <a:r>
              <a:rPr lang="en-IN" sz="1600" dirty="0">
                <a:latin typeface="Times New Roman" panose="02020603050405020304" pitchFamily="18" charset="0"/>
                <a:cs typeface="Times New Roman" panose="02020603050405020304" pitchFamily="18" charset="0"/>
              </a:rPr>
              <a:t>Sudden betrayal by friend/s during a tour plan</a:t>
            </a:r>
          </a:p>
          <a:p>
            <a:pPr>
              <a:lnSpc>
                <a:spcPct val="150000"/>
              </a:lnSpc>
              <a:buFont typeface="Wingdings" panose="05000000000000000000" pitchFamily="2" charset="2"/>
              <a:buChar char="v"/>
            </a:pPr>
            <a:r>
              <a:rPr lang="en-IN" sz="1600" dirty="0">
                <a:latin typeface="Times New Roman" panose="02020603050405020304" pitchFamily="18" charset="0"/>
                <a:cs typeface="Times New Roman" panose="02020603050405020304" pitchFamily="18" charset="0"/>
              </a:rPr>
              <a:t>Lack of alternatives during end times</a:t>
            </a:r>
          </a:p>
          <a:p>
            <a:pPr>
              <a:lnSpc>
                <a:spcPct val="150000"/>
              </a:lnSpc>
              <a:buFont typeface="Wingdings" panose="05000000000000000000" pitchFamily="2" charset="2"/>
              <a:buChar char="v"/>
            </a:pPr>
            <a:r>
              <a:rPr lang="en-IN" sz="1600" dirty="0">
                <a:latin typeface="Times New Roman" panose="02020603050405020304" pitchFamily="18" charset="0"/>
                <a:cs typeface="Times New Roman" panose="02020603050405020304" pitchFamily="18" charset="0"/>
              </a:rPr>
              <a:t>Lack of budget due to cancellation </a:t>
            </a:r>
          </a:p>
          <a:p>
            <a:pPr>
              <a:lnSpc>
                <a:spcPct val="150000"/>
              </a:lnSpc>
              <a:buFont typeface="Wingdings" panose="05000000000000000000" pitchFamily="2" charset="2"/>
              <a:buChar char="v"/>
            </a:pPr>
            <a:r>
              <a:rPr lang="en-IN" sz="1600" dirty="0">
                <a:latin typeface="Times New Roman" panose="02020603050405020304" pitchFamily="18" charset="0"/>
                <a:cs typeface="Times New Roman" panose="02020603050405020304" pitchFamily="18" charset="0"/>
              </a:rPr>
              <a:t>No dedicated application or website available for both the genders</a:t>
            </a:r>
          </a:p>
          <a:p>
            <a:pPr>
              <a:lnSpc>
                <a:spcPct val="150000"/>
              </a:lnSpc>
              <a:buFont typeface="Wingdings" panose="05000000000000000000" pitchFamily="2" charset="2"/>
              <a:buChar char="v"/>
            </a:pPr>
            <a:r>
              <a:rPr lang="en-IN" sz="1600" dirty="0">
                <a:latin typeface="Times New Roman" panose="02020603050405020304" pitchFamily="18" charset="0"/>
                <a:cs typeface="Times New Roman" panose="02020603050405020304" pitchFamily="18" charset="0"/>
              </a:rPr>
              <a:t>Lack of security </a:t>
            </a:r>
          </a:p>
          <a:p>
            <a:pPr>
              <a:lnSpc>
                <a:spcPct val="150000"/>
              </a:lnSpc>
              <a:buFont typeface="Wingdings" panose="05000000000000000000" pitchFamily="2" charset="2"/>
              <a:buChar char="v"/>
            </a:pPr>
            <a:r>
              <a:rPr lang="en-IN" sz="1600" dirty="0">
                <a:latin typeface="Times New Roman" panose="02020603050405020304" pitchFamily="18" charset="0"/>
                <a:cs typeface="Times New Roman" panose="02020603050405020304" pitchFamily="18" charset="0"/>
              </a:rPr>
              <a:t>Lack of a perfect tour planner</a:t>
            </a:r>
          </a:p>
          <a:p>
            <a:pPr marL="354965" indent="-342900">
              <a:lnSpc>
                <a:spcPct val="150000"/>
              </a:lnSpc>
              <a:spcBef>
                <a:spcPts val="315"/>
              </a:spcBef>
              <a:buFont typeface="Wingdings" panose="05000000000000000000" pitchFamily="2" charset="2"/>
              <a:buChar char="v"/>
              <a:tabLst>
                <a:tab pos="312420" algn="l"/>
                <a:tab pos="313690" algn="l"/>
              </a:tabLst>
            </a:pPr>
            <a:r>
              <a:rPr lang="en-US" sz="1600" dirty="0">
                <a:solidFill>
                  <a:schemeClr val="tx1"/>
                </a:solidFill>
                <a:latin typeface="Times New Roman" panose="02020603050405020304" pitchFamily="18" charset="0"/>
                <a:cs typeface="Times New Roman" panose="02020603050405020304" pitchFamily="18" charset="0"/>
              </a:rPr>
              <a:t>Out of ideas for new places</a:t>
            </a:r>
          </a:p>
          <a:p>
            <a:pPr marL="354965" indent="-342900">
              <a:lnSpc>
                <a:spcPct val="150000"/>
              </a:lnSpc>
              <a:spcBef>
                <a:spcPts val="315"/>
              </a:spcBef>
              <a:buFont typeface="Wingdings" panose="05000000000000000000" pitchFamily="2" charset="2"/>
              <a:buChar char="v"/>
              <a:tabLst>
                <a:tab pos="312420" algn="l"/>
                <a:tab pos="313690" algn="l"/>
              </a:tabLst>
            </a:pPr>
            <a:r>
              <a:rPr lang="en-US" sz="1600" dirty="0">
                <a:solidFill>
                  <a:schemeClr val="tx1"/>
                </a:solidFill>
                <a:latin typeface="Times New Roman" panose="02020603050405020304" pitchFamily="18" charset="0"/>
                <a:cs typeface="Times New Roman" panose="02020603050405020304" pitchFamily="18" charset="0"/>
              </a:rPr>
              <a:t>Need guide for the trip at cheap cost</a:t>
            </a:r>
          </a:p>
          <a:p>
            <a:pPr marL="354965" indent="-342900">
              <a:lnSpc>
                <a:spcPct val="150000"/>
              </a:lnSpc>
              <a:spcBef>
                <a:spcPts val="315"/>
              </a:spcBef>
              <a:buFont typeface="Wingdings" panose="05000000000000000000" pitchFamily="2" charset="2"/>
              <a:buChar char="v"/>
              <a:tabLst>
                <a:tab pos="312420" algn="l"/>
                <a:tab pos="313690" algn="l"/>
              </a:tabLst>
            </a:pPr>
            <a:r>
              <a:rPr lang="en-US" sz="1600" dirty="0">
                <a:solidFill>
                  <a:schemeClr val="tx1"/>
                </a:solidFill>
                <a:latin typeface="Times New Roman" panose="02020603050405020304" pitchFamily="18" charset="0"/>
                <a:cs typeface="Times New Roman" panose="02020603050405020304" pitchFamily="18" charset="0"/>
              </a:rPr>
              <a:t>Have to go to diﬀerent sites or apps for travel, food and lodging requirements</a:t>
            </a:r>
          </a:p>
          <a:p>
            <a:pPr>
              <a:lnSpc>
                <a:spcPct val="150000"/>
              </a:lnSpc>
              <a:buFont typeface="Wingdings" panose="05000000000000000000" pitchFamily="2" charset="2"/>
              <a:buChar char="v"/>
            </a:pPr>
            <a:endParaRPr lang="en-IN" sz="1600" dirty="0">
              <a:latin typeface="Times New Roman" panose="02020603050405020304" pitchFamily="18" charset="0"/>
              <a:cs typeface="Times New Roman" panose="02020603050405020304" pitchFamily="18" charset="0"/>
            </a:endParaRPr>
          </a:p>
          <a:p>
            <a:pPr marL="0" indent="0">
              <a:lnSpc>
                <a:spcPct val="150000"/>
              </a:lnSpc>
              <a:buNone/>
            </a:pPr>
            <a:endParaRPr lang="en-IN" sz="1600" dirty="0">
              <a:latin typeface="Times New Roman" panose="02020603050405020304" pitchFamily="18" charset="0"/>
              <a:cs typeface="Times New Roman" panose="02020603050405020304" pitchFamily="18" charset="0"/>
            </a:endParaRPr>
          </a:p>
          <a:p>
            <a:pPr marL="0" indent="0">
              <a:lnSpc>
                <a:spcPct val="150000"/>
              </a:lnSpc>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515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CE8ED-01A2-47C1-9C87-A2571EEC480D}"/>
              </a:ext>
            </a:extLst>
          </p:cNvPr>
          <p:cNvSpPr>
            <a:spLocks noGrp="1"/>
          </p:cNvSpPr>
          <p:nvPr>
            <p:ph type="title"/>
          </p:nvPr>
        </p:nvSpPr>
        <p:spPr/>
        <p:txBody>
          <a:bodyPr/>
          <a:lstStyle/>
          <a:p>
            <a:pPr algn="ctr"/>
            <a:r>
              <a:rPr lang="en-IN" dirty="0">
                <a:latin typeface="Algerian" panose="04020705040A02060702" pitchFamily="82" charset="0"/>
              </a:rPr>
              <a:t>SOLUTIONS</a:t>
            </a:r>
          </a:p>
        </p:txBody>
      </p:sp>
      <p:sp>
        <p:nvSpPr>
          <p:cNvPr id="3" name="Content Placeholder 2">
            <a:extLst>
              <a:ext uri="{FF2B5EF4-FFF2-40B4-BE49-F238E27FC236}">
                <a16:creationId xmlns:a16="http://schemas.microsoft.com/office/drawing/2014/main" id="{686138E9-5355-4254-9F4D-F17AB014C59F}"/>
              </a:ext>
            </a:extLst>
          </p:cNvPr>
          <p:cNvSpPr>
            <a:spLocks noGrp="1"/>
          </p:cNvSpPr>
          <p:nvPr>
            <p:ph idx="1"/>
          </p:nvPr>
        </p:nvSpPr>
        <p:spPr>
          <a:xfrm>
            <a:off x="1051264" y="1772359"/>
            <a:ext cx="10515600" cy="4351338"/>
          </a:xfrm>
        </p:spPr>
        <p:txBody>
          <a:bodyPr>
            <a:normAutofit/>
          </a:bodyPr>
          <a:lstStyle/>
          <a:p>
            <a:pPr>
              <a:buFont typeface="Wingdings" panose="05000000000000000000" pitchFamily="2" charset="2"/>
              <a:buChar char="v"/>
            </a:pPr>
            <a:r>
              <a:rPr lang="en-IN" dirty="0">
                <a:solidFill>
                  <a:schemeClr val="tx1"/>
                </a:solidFill>
                <a:latin typeface="Times New Roman" panose="02020603050405020304" pitchFamily="18" charset="0"/>
                <a:cs typeface="Times New Roman" panose="02020603050405020304" pitchFamily="18" charset="0"/>
              </a:rPr>
              <a:t>Plan cancelled by friends at the last point?</a:t>
            </a:r>
          </a:p>
          <a:p>
            <a:pPr marL="379800">
              <a:buFont typeface="Wingdings" panose="05000000000000000000" pitchFamily="2" charset="2"/>
              <a:buChar char="v"/>
            </a:pPr>
            <a:r>
              <a:rPr lang="en-IN" dirty="0">
                <a:solidFill>
                  <a:schemeClr val="tx1"/>
                </a:solidFill>
                <a:latin typeface="Times New Roman" panose="02020603050405020304" pitchFamily="18" charset="0"/>
                <a:cs typeface="Times New Roman" panose="02020603050405020304" pitchFamily="18" charset="0"/>
              </a:rPr>
              <a:t>	     -with us discover friends who don’t</a:t>
            </a:r>
          </a:p>
          <a:p>
            <a:pPr>
              <a:buFont typeface="Wingdings" panose="05000000000000000000" pitchFamily="2" charset="2"/>
              <a:buChar char="v"/>
            </a:pPr>
            <a:r>
              <a:rPr lang="en-IN" dirty="0">
                <a:solidFill>
                  <a:schemeClr val="tx1"/>
                </a:solidFill>
                <a:latin typeface="Times New Roman" panose="02020603050405020304" pitchFamily="18" charset="0"/>
                <a:cs typeface="Times New Roman" panose="02020603050405020304" pitchFamily="18" charset="0"/>
              </a:rPr>
              <a:t>Budget Constraints?</a:t>
            </a:r>
          </a:p>
          <a:p>
            <a:pPr marL="379800">
              <a:buFont typeface="Wingdings" panose="05000000000000000000" pitchFamily="2" charset="2"/>
              <a:buChar char="v"/>
            </a:pPr>
            <a:r>
              <a:rPr lang="en-IN" dirty="0">
                <a:solidFill>
                  <a:schemeClr val="tx1"/>
                </a:solidFill>
                <a:latin typeface="Times New Roman" panose="02020603050405020304" pitchFamily="18" charset="0"/>
                <a:cs typeface="Times New Roman" panose="02020603050405020304" pitchFamily="18" charset="0"/>
              </a:rPr>
              <a:t>	     -We will help you share your expenses with your buddy</a:t>
            </a:r>
          </a:p>
          <a:p>
            <a:pPr>
              <a:buFont typeface="Wingdings" panose="05000000000000000000" pitchFamily="2" charset="2"/>
              <a:buChar char="v"/>
            </a:pPr>
            <a:r>
              <a:rPr lang="en-IN" dirty="0">
                <a:solidFill>
                  <a:schemeClr val="tx1"/>
                </a:solidFill>
                <a:latin typeface="Times New Roman" panose="02020603050405020304" pitchFamily="18" charset="0"/>
                <a:cs typeface="Times New Roman" panose="02020603050405020304" pitchFamily="18" charset="0"/>
              </a:rPr>
              <a:t>Out of ideas for new places?</a:t>
            </a:r>
          </a:p>
          <a:p>
            <a:pPr marL="379800">
              <a:buFont typeface="Wingdings" panose="05000000000000000000" pitchFamily="2" charset="2"/>
              <a:buChar char="v"/>
            </a:pPr>
            <a:r>
              <a:rPr lang="en-IN" dirty="0">
                <a:solidFill>
                  <a:schemeClr val="tx1"/>
                </a:solidFill>
                <a:latin typeface="Times New Roman" panose="02020603050405020304" pitchFamily="18" charset="0"/>
                <a:cs typeface="Times New Roman" panose="02020603050405020304" pitchFamily="18" charset="0"/>
              </a:rPr>
              <a:t>	     -Meet interesting people and share new ideas.</a:t>
            </a:r>
          </a:p>
          <a:p>
            <a:pPr>
              <a:buFont typeface="Wingdings" panose="05000000000000000000" pitchFamily="2" charset="2"/>
              <a:buChar char="v"/>
            </a:pPr>
            <a:r>
              <a:rPr lang="en-IN" dirty="0">
                <a:solidFill>
                  <a:schemeClr val="tx1"/>
                </a:solidFill>
                <a:latin typeface="Times New Roman" panose="02020603050405020304" pitchFamily="18" charset="0"/>
                <a:cs typeface="Times New Roman" panose="02020603050405020304" pitchFamily="18" charset="0"/>
              </a:rPr>
              <a:t>Have to go for different sites or apps for food, travel and lodging requirement?</a:t>
            </a:r>
          </a:p>
          <a:p>
            <a:pPr marL="379800">
              <a:buFont typeface="Wingdings" panose="05000000000000000000" pitchFamily="2" charset="2"/>
              <a:buChar char="v"/>
            </a:pPr>
            <a:r>
              <a:rPr lang="en-IN" dirty="0">
                <a:solidFill>
                  <a:schemeClr val="tx1"/>
                </a:solidFill>
                <a:latin typeface="Times New Roman" panose="02020603050405020304" pitchFamily="18" charset="0"/>
                <a:cs typeface="Times New Roman" panose="02020603050405020304" pitchFamily="18" charset="0"/>
              </a:rPr>
              <a:t>       -With our service integration find everything you need for your next trip at one spot</a:t>
            </a:r>
          </a:p>
          <a:p>
            <a:pPr>
              <a:buFont typeface="Wingdings" panose="05000000000000000000" pitchFamily="2" charset="2"/>
              <a:buChar char="v"/>
            </a:pPr>
            <a:r>
              <a:rPr lang="en-IN" dirty="0">
                <a:solidFill>
                  <a:schemeClr val="tx1"/>
                </a:solidFill>
                <a:latin typeface="Times New Roman" panose="02020603050405020304" pitchFamily="18" charset="0"/>
                <a:cs typeface="Times New Roman" panose="02020603050405020304" pitchFamily="18" charset="0"/>
              </a:rPr>
              <a:t>Security problems?</a:t>
            </a:r>
          </a:p>
          <a:p>
            <a:pPr marL="0" indent="0">
              <a:buNone/>
            </a:pPr>
            <a:r>
              <a:rPr lang="en-IN" dirty="0">
                <a:solidFill>
                  <a:schemeClr val="tx1"/>
                </a:solidFill>
                <a:latin typeface="Times New Roman" panose="02020603050405020304" pitchFamily="18" charset="0"/>
                <a:cs typeface="Times New Roman" panose="02020603050405020304" pitchFamily="18" charset="0"/>
              </a:rPr>
              <a:t>              -Aadhar verified members to provide top notch security</a:t>
            </a:r>
          </a:p>
          <a:p>
            <a:pPr>
              <a:buFont typeface="Wingdings" panose="05000000000000000000" pitchFamily="2" charset="2"/>
              <a:buChar char="v"/>
            </a:pPr>
            <a:endParaRPr lang="en-IN" sz="16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801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C95E8-AC74-4F3A-B884-2375531D894A}"/>
              </a:ext>
            </a:extLst>
          </p:cNvPr>
          <p:cNvSpPr>
            <a:spLocks noGrp="1"/>
          </p:cNvSpPr>
          <p:nvPr>
            <p:ph type="title"/>
          </p:nvPr>
        </p:nvSpPr>
        <p:spPr/>
        <p:txBody>
          <a:bodyPr/>
          <a:lstStyle/>
          <a:p>
            <a:pPr algn="ctr"/>
            <a:r>
              <a:rPr lang="en-IN" dirty="0">
                <a:latin typeface="Algerian" panose="04020705040A02060702" pitchFamily="82" charset="0"/>
              </a:rPr>
              <a:t>ABOUT THE COMPANY</a:t>
            </a:r>
          </a:p>
        </p:txBody>
      </p:sp>
      <p:sp>
        <p:nvSpPr>
          <p:cNvPr id="3" name="Content Placeholder 2">
            <a:extLst>
              <a:ext uri="{FF2B5EF4-FFF2-40B4-BE49-F238E27FC236}">
                <a16:creationId xmlns:a16="http://schemas.microsoft.com/office/drawing/2014/main" id="{8FF1A254-EB30-4E13-9C28-FA41FC598263}"/>
              </a:ext>
            </a:extLst>
          </p:cNvPr>
          <p:cNvSpPr>
            <a:spLocks noGrp="1"/>
          </p:cNvSpPr>
          <p:nvPr>
            <p:ph idx="1"/>
          </p:nvPr>
        </p:nvSpPr>
        <p:spPr/>
        <p:txBody>
          <a:bodyPr>
            <a:normAutofit/>
          </a:bodyPr>
          <a:lstStyle/>
          <a:p>
            <a:pPr>
              <a:buFont typeface="Wingdings" panose="05000000000000000000" pitchFamily="2" charset="2"/>
              <a:buChar char="q"/>
            </a:pPr>
            <a:r>
              <a:rPr lang="en-IN" dirty="0">
                <a:solidFill>
                  <a:schemeClr val="tx1"/>
                </a:solidFill>
                <a:latin typeface="Times New Roman" panose="02020603050405020304" pitchFamily="18" charset="0"/>
                <a:cs typeface="Times New Roman" panose="02020603050405020304" pitchFamily="18" charset="0"/>
              </a:rPr>
              <a:t>Founder –Santhosh Kumar</a:t>
            </a:r>
          </a:p>
          <a:p>
            <a:pPr>
              <a:buFont typeface="Wingdings" panose="05000000000000000000" pitchFamily="2" charset="2"/>
              <a:buChar char="q"/>
            </a:pPr>
            <a:r>
              <a:rPr lang="en-IN" dirty="0">
                <a:solidFill>
                  <a:schemeClr val="tx1"/>
                </a:solidFill>
                <a:latin typeface="Times New Roman" panose="02020603050405020304" pitchFamily="18" charset="0"/>
                <a:cs typeface="Times New Roman" panose="02020603050405020304" pitchFamily="18" charset="0"/>
              </a:rPr>
              <a:t>CEO- Santhosh Kumar </a:t>
            </a:r>
            <a:r>
              <a:rPr lang="en-IN" dirty="0" err="1">
                <a:solidFill>
                  <a:schemeClr val="tx1"/>
                </a:solidFill>
                <a:latin typeface="Times New Roman" panose="02020603050405020304" pitchFamily="18" charset="0"/>
                <a:cs typeface="Times New Roman" panose="02020603050405020304" pitchFamily="18" charset="0"/>
              </a:rPr>
              <a:t>Biradar</a:t>
            </a:r>
            <a:endParaRPr lang="en-IN"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dirty="0">
                <a:solidFill>
                  <a:schemeClr val="tx1"/>
                </a:solidFill>
                <a:latin typeface="Times New Roman" panose="02020603050405020304" pitchFamily="18" charset="0"/>
                <a:cs typeface="Times New Roman" panose="02020603050405020304" pitchFamily="18" charset="0"/>
              </a:rPr>
              <a:t>COO- Karan Kumar</a:t>
            </a:r>
          </a:p>
          <a:p>
            <a:pPr marL="322650" indent="-285750">
              <a:buFont typeface="Wingdings" panose="05000000000000000000" pitchFamily="2" charset="2"/>
              <a:buChar char="q"/>
            </a:pPr>
            <a:r>
              <a:rPr lang="en-IN" dirty="0">
                <a:solidFill>
                  <a:schemeClr val="tx1"/>
                </a:solidFill>
                <a:latin typeface="Times New Roman" panose="02020603050405020304" pitchFamily="18" charset="0"/>
                <a:cs typeface="Times New Roman" panose="02020603050405020304" pitchFamily="18" charset="0"/>
              </a:rPr>
              <a:t>S.K technologies </a:t>
            </a:r>
            <a:r>
              <a:rPr lang="en-IN" dirty="0" err="1">
                <a:solidFill>
                  <a:schemeClr val="tx1"/>
                </a:solidFill>
                <a:latin typeface="Times New Roman" panose="02020603050405020304" pitchFamily="18" charset="0"/>
                <a:cs typeface="Times New Roman" panose="02020603050405020304" pitchFamily="18" charset="0"/>
              </a:rPr>
              <a:t>pvt.</a:t>
            </a:r>
            <a:r>
              <a:rPr lang="en-IN" dirty="0">
                <a:solidFill>
                  <a:schemeClr val="tx1"/>
                </a:solidFill>
                <a:latin typeface="Times New Roman" panose="02020603050405020304" pitchFamily="18" charset="0"/>
                <a:cs typeface="Times New Roman" panose="02020603050405020304" pitchFamily="18" charset="0"/>
              </a:rPr>
              <a:t> Ltd. </a:t>
            </a:r>
          </a:p>
          <a:p>
            <a:pPr marL="322650" indent="-285750">
              <a:buFont typeface="Wingdings" panose="05000000000000000000" pitchFamily="2" charset="2"/>
              <a:buChar char="q"/>
            </a:pPr>
            <a:r>
              <a:rPr lang="en-IN" dirty="0">
                <a:solidFill>
                  <a:schemeClr val="tx1"/>
                </a:solidFill>
                <a:latin typeface="Times New Roman" panose="02020603050405020304" pitchFamily="18" charset="0"/>
                <a:cs typeface="Times New Roman" panose="02020603050405020304" pitchFamily="18" charset="0"/>
              </a:rPr>
              <a:t>It is a centralised web company that incorporates designing the bridges between the problems and solutions. </a:t>
            </a:r>
          </a:p>
          <a:p>
            <a:pPr marL="322650" indent="-285750">
              <a:buFont typeface="Wingdings" panose="05000000000000000000" pitchFamily="2" charset="2"/>
              <a:buChar char="q"/>
            </a:pPr>
            <a:r>
              <a:rPr lang="en-IN" dirty="0">
                <a:solidFill>
                  <a:schemeClr val="tx1"/>
                </a:solidFill>
                <a:latin typeface="Times New Roman" panose="02020603050405020304" pitchFamily="18" charset="0"/>
                <a:cs typeface="Times New Roman" panose="02020603050405020304" pitchFamily="18" charset="0"/>
              </a:rPr>
              <a:t>We build solutions to the problems ,which are unseen by our daily routine and we make ensure that our solutions would make your life better.</a:t>
            </a:r>
          </a:p>
          <a:p>
            <a:pPr marL="0" indent="0" rtl="0">
              <a:spcBef>
                <a:spcPts val="0"/>
              </a:spcBef>
              <a:spcAft>
                <a:spcPts val="0"/>
              </a:spcAft>
              <a:buNone/>
            </a:pPr>
            <a:br>
              <a:rPr lang="en-US" dirty="0">
                <a:solidFill>
                  <a:schemeClr val="tx1"/>
                </a:solidFill>
                <a:latin typeface="Times New Roman" panose="02020603050405020304" pitchFamily="18" charset="0"/>
                <a:cs typeface="Times New Roman" panose="02020603050405020304" pitchFamily="18" charset="0"/>
              </a:rPr>
            </a:b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2581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24E82-6708-4415-9FEB-AE4BF0A9724D}"/>
              </a:ext>
            </a:extLst>
          </p:cNvPr>
          <p:cNvSpPr>
            <a:spLocks noGrp="1"/>
          </p:cNvSpPr>
          <p:nvPr>
            <p:ph type="title"/>
          </p:nvPr>
        </p:nvSpPr>
        <p:spPr/>
        <p:txBody>
          <a:bodyPr/>
          <a:lstStyle/>
          <a:p>
            <a:pPr algn="ctr"/>
            <a:r>
              <a:rPr lang="en-IN" dirty="0">
                <a:latin typeface="Algerian" panose="04020705040A02060702" pitchFamily="82" charset="0"/>
              </a:rPr>
              <a:t>TECHNOLOGY</a:t>
            </a:r>
          </a:p>
        </p:txBody>
      </p:sp>
      <p:sp>
        <p:nvSpPr>
          <p:cNvPr id="3" name="Content Placeholder 2">
            <a:extLst>
              <a:ext uri="{FF2B5EF4-FFF2-40B4-BE49-F238E27FC236}">
                <a16:creationId xmlns:a16="http://schemas.microsoft.com/office/drawing/2014/main" id="{107D43E7-6A9B-47A9-9AEB-75450890053D}"/>
              </a:ext>
            </a:extLst>
          </p:cNvPr>
          <p:cNvSpPr>
            <a:spLocks noGrp="1"/>
          </p:cNvSpPr>
          <p:nvPr>
            <p:ph idx="1"/>
          </p:nvPr>
        </p:nvSpPr>
        <p:spPr/>
        <p:txBody>
          <a:bodyPr>
            <a:normAutofit fontScale="92500" lnSpcReduction="20000"/>
          </a:bodyPr>
          <a:lstStyle/>
          <a:p>
            <a:pPr marL="0" indent="0" algn="ctr">
              <a:lnSpc>
                <a:spcPct val="200000"/>
              </a:lnSpc>
              <a:buNone/>
            </a:pPr>
            <a:r>
              <a:rPr lang="en-IN" sz="2400" dirty="0">
                <a:latin typeface="Segoe UI Black" panose="020B0A02040204020203" pitchFamily="34" charset="0"/>
                <a:ea typeface="Segoe UI Black" panose="020B0A02040204020203" pitchFamily="34" charset="0"/>
                <a:cs typeface="Times New Roman" panose="02020603050405020304" pitchFamily="18" charset="0"/>
              </a:rPr>
              <a:t>REACH TO US                                                   PAY US</a:t>
            </a:r>
          </a:p>
          <a:p>
            <a:pPr marL="0" indent="0" algn="ctr">
              <a:lnSpc>
                <a:spcPct val="200000"/>
              </a:lnSpc>
              <a:buNone/>
            </a:pPr>
            <a:endParaRPr lang="en-IN" sz="2400" dirty="0">
              <a:latin typeface="Times New Roman" panose="02020603050405020304" pitchFamily="18" charset="0"/>
              <a:cs typeface="Times New Roman" panose="02020603050405020304" pitchFamily="18" charset="0"/>
            </a:endParaRPr>
          </a:p>
          <a:p>
            <a:pPr marL="0" indent="0" algn="ctr">
              <a:lnSpc>
                <a:spcPct val="110000"/>
              </a:lnSpc>
              <a:buNone/>
            </a:pPr>
            <a:r>
              <a:rPr lang="en-IN" b="1" i="1" dirty="0">
                <a:latin typeface="Times New Roman" panose="02020603050405020304" pitchFamily="18" charset="0"/>
                <a:cs typeface="Times New Roman" panose="02020603050405020304" pitchFamily="18" charset="0"/>
              </a:rPr>
              <a:t>      </a:t>
            </a:r>
            <a:r>
              <a:rPr lang="en-IN" sz="1900" b="1" i="1" dirty="0">
                <a:latin typeface="Times New Roman" panose="02020603050405020304" pitchFamily="18" charset="0"/>
                <a:cs typeface="Times New Roman" panose="02020603050405020304" pitchFamily="18" charset="0"/>
              </a:rPr>
              <a:t>Mobile App                                                                                   Debit Cards</a:t>
            </a:r>
          </a:p>
          <a:p>
            <a:pPr marL="0" indent="0" algn="ctr">
              <a:lnSpc>
                <a:spcPct val="110000"/>
              </a:lnSpc>
              <a:buNone/>
            </a:pPr>
            <a:r>
              <a:rPr lang="en-IN" sz="1900" b="1" i="1" dirty="0">
                <a:latin typeface="Times New Roman" panose="02020603050405020304" pitchFamily="18" charset="0"/>
                <a:cs typeface="Times New Roman" panose="02020603050405020304" pitchFamily="18" charset="0"/>
              </a:rPr>
              <a:t>       Website                                                                                          Credit Cards</a:t>
            </a:r>
          </a:p>
          <a:p>
            <a:pPr marL="0" indent="0" algn="ctr">
              <a:lnSpc>
                <a:spcPct val="110000"/>
              </a:lnSpc>
              <a:buNone/>
            </a:pPr>
            <a:r>
              <a:rPr lang="en-IN" sz="1900" b="1" i="1" dirty="0">
                <a:latin typeface="Times New Roman" panose="02020603050405020304" pitchFamily="18" charset="0"/>
                <a:cs typeface="Times New Roman" panose="02020603050405020304" pitchFamily="18" charset="0"/>
              </a:rPr>
              <a:t>          Try giving a call                                                                          Internet Banking</a:t>
            </a:r>
          </a:p>
          <a:p>
            <a:pPr marL="0" indent="0" algn="ctr">
              <a:lnSpc>
                <a:spcPct val="110000"/>
              </a:lnSpc>
              <a:buNone/>
            </a:pPr>
            <a:r>
              <a:rPr lang="en-IN" sz="1900" b="1" i="1" dirty="0">
                <a:latin typeface="Times New Roman" panose="02020603050405020304" pitchFamily="18" charset="0"/>
                <a:cs typeface="Times New Roman" panose="02020603050405020304" pitchFamily="18" charset="0"/>
              </a:rPr>
              <a:t>                                                                                                             E-Wallets</a:t>
            </a:r>
          </a:p>
          <a:p>
            <a:pPr marL="0" indent="0" algn="ctr">
              <a:lnSpc>
                <a:spcPct val="110000"/>
              </a:lnSpc>
              <a:buNone/>
            </a:pPr>
            <a:r>
              <a:rPr lang="en-IN" sz="1900" b="1" i="1" dirty="0">
                <a:latin typeface="Times New Roman" panose="02020603050405020304" pitchFamily="18" charset="0"/>
                <a:cs typeface="Times New Roman" panose="02020603050405020304" pitchFamily="18" charset="0"/>
              </a:rPr>
              <a:t>                                                                                                            UPI</a:t>
            </a:r>
          </a:p>
          <a:p>
            <a:pPr marL="0" indent="0">
              <a:buNone/>
            </a:pPr>
            <a:r>
              <a:rPr lang="en-IN" sz="1900" dirty="0"/>
              <a:t>      </a:t>
            </a:r>
            <a:endParaRPr lang="en-IN" dirty="0"/>
          </a:p>
        </p:txBody>
      </p:sp>
      <p:sp>
        <p:nvSpPr>
          <p:cNvPr id="6" name="Arrow: Down 5">
            <a:extLst>
              <a:ext uri="{FF2B5EF4-FFF2-40B4-BE49-F238E27FC236}">
                <a16:creationId xmlns:a16="http://schemas.microsoft.com/office/drawing/2014/main" id="{E9087D5C-B757-4C7E-A090-0EF9C15E1BF5}"/>
              </a:ext>
            </a:extLst>
          </p:cNvPr>
          <p:cNvSpPr/>
          <p:nvPr/>
        </p:nvSpPr>
        <p:spPr>
          <a:xfrm>
            <a:off x="4145872" y="2831977"/>
            <a:ext cx="630314" cy="5970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Down 9">
            <a:extLst>
              <a:ext uri="{FF2B5EF4-FFF2-40B4-BE49-F238E27FC236}">
                <a16:creationId xmlns:a16="http://schemas.microsoft.com/office/drawing/2014/main" id="{C6E3E995-4DF3-4E60-B866-FDDD6D9740C4}"/>
              </a:ext>
            </a:extLst>
          </p:cNvPr>
          <p:cNvSpPr/>
          <p:nvPr/>
        </p:nvSpPr>
        <p:spPr>
          <a:xfrm>
            <a:off x="9602788" y="2831977"/>
            <a:ext cx="686432" cy="5970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4116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6679F-9796-4B54-9DC4-65F664DEAFC6}"/>
              </a:ext>
            </a:extLst>
          </p:cNvPr>
          <p:cNvSpPr>
            <a:spLocks noGrp="1"/>
          </p:cNvSpPr>
          <p:nvPr>
            <p:ph type="title"/>
          </p:nvPr>
        </p:nvSpPr>
        <p:spPr/>
        <p:txBody>
          <a:bodyPr/>
          <a:lstStyle/>
          <a:p>
            <a:pPr algn="ctr"/>
            <a:r>
              <a:rPr lang="en-IN" dirty="0">
                <a:latin typeface="Algerian" panose="04020705040A02060702" pitchFamily="82" charset="0"/>
              </a:rPr>
              <a:t>USP</a:t>
            </a:r>
          </a:p>
        </p:txBody>
      </p:sp>
      <p:sp>
        <p:nvSpPr>
          <p:cNvPr id="3" name="Content Placeholder 2">
            <a:extLst>
              <a:ext uri="{FF2B5EF4-FFF2-40B4-BE49-F238E27FC236}">
                <a16:creationId xmlns:a16="http://schemas.microsoft.com/office/drawing/2014/main" id="{244BEB4B-DB31-462A-AF69-F2BEE670F30A}"/>
              </a:ext>
            </a:extLst>
          </p:cNvPr>
          <p:cNvSpPr>
            <a:spLocks noGrp="1"/>
          </p:cNvSpPr>
          <p:nvPr>
            <p:ph idx="1"/>
          </p:nvPr>
        </p:nvSpPr>
        <p:spPr/>
        <p:txBody>
          <a:bodyPr>
            <a:normAutofit fontScale="92500"/>
          </a:bodyPr>
          <a:lstStyle/>
          <a:p>
            <a:pPr>
              <a:buFont typeface="Wingdings" panose="05000000000000000000" pitchFamily="2" charset="2"/>
              <a:buChar char="q"/>
            </a:pPr>
            <a:r>
              <a:rPr lang="en-IN" sz="2200" dirty="0">
                <a:latin typeface="Times New Roman" panose="02020603050405020304" pitchFamily="18" charset="0"/>
                <a:cs typeface="Times New Roman" panose="02020603050405020304" pitchFamily="18" charset="0"/>
              </a:rPr>
              <a:t>One of a kind</a:t>
            </a:r>
          </a:p>
          <a:p>
            <a:pPr>
              <a:buFont typeface="Wingdings" panose="05000000000000000000" pitchFamily="2" charset="2"/>
              <a:buChar char="q"/>
            </a:pPr>
            <a:r>
              <a:rPr lang="en-IN" sz="2200" dirty="0">
                <a:latin typeface="Times New Roman" panose="02020603050405020304" pitchFamily="18" charset="0"/>
                <a:cs typeface="Times New Roman" panose="02020603050405020304" pitchFamily="18" charset="0"/>
              </a:rPr>
              <a:t>Meet and travel together</a:t>
            </a:r>
          </a:p>
          <a:p>
            <a:pPr>
              <a:buFont typeface="Wingdings" panose="05000000000000000000" pitchFamily="2" charset="2"/>
              <a:buChar char="q"/>
            </a:pPr>
            <a:r>
              <a:rPr lang="en-IN" sz="2200" dirty="0">
                <a:latin typeface="Times New Roman" panose="02020603050405020304" pitchFamily="18" charset="0"/>
                <a:cs typeface="Times New Roman" panose="02020603050405020304" pitchFamily="18" charset="0"/>
              </a:rPr>
              <a:t>Aadhar verification</a:t>
            </a:r>
          </a:p>
          <a:p>
            <a:pPr>
              <a:buFont typeface="Wingdings" panose="05000000000000000000" pitchFamily="2" charset="2"/>
              <a:buChar char="q"/>
            </a:pPr>
            <a:r>
              <a:rPr lang="en-IN" sz="2200" dirty="0">
                <a:latin typeface="Times New Roman" panose="02020603050405020304" pitchFamily="18" charset="0"/>
                <a:cs typeface="Times New Roman" panose="02020603050405020304" pitchFamily="18" charset="0"/>
              </a:rPr>
              <a:t>One stop point for every travel problems</a:t>
            </a:r>
          </a:p>
          <a:p>
            <a:pPr marL="417396" indent="-401310">
              <a:spcBef>
                <a:spcPts val="552"/>
              </a:spcBef>
              <a:buFont typeface="Wingdings" panose="05000000000000000000" pitchFamily="2" charset="2"/>
              <a:buChar char="q"/>
              <a:tabLst>
                <a:tab pos="416550" algn="l"/>
                <a:tab pos="418243" algn="l"/>
              </a:tabLst>
            </a:pPr>
            <a:r>
              <a:rPr lang="en-US" sz="2200" dirty="0">
                <a:solidFill>
                  <a:schemeClr val="tx1"/>
                </a:solidFill>
                <a:latin typeface="Times New Roman" panose="02020603050405020304" pitchFamily="18" charset="0"/>
                <a:cs typeface="Times New Roman" panose="02020603050405020304" pitchFamily="18" charset="0"/>
              </a:rPr>
              <a:t>User will be able to create trip plans for others to see.</a:t>
            </a:r>
          </a:p>
          <a:p>
            <a:pPr marL="417396" indent="-401310">
              <a:spcBef>
                <a:spcPts val="420"/>
              </a:spcBef>
              <a:buFont typeface="Wingdings" panose="05000000000000000000" pitchFamily="2" charset="2"/>
              <a:buChar char="q"/>
              <a:tabLst>
                <a:tab pos="416550" algn="l"/>
                <a:tab pos="418243" algn="l"/>
              </a:tabLst>
            </a:pPr>
            <a:r>
              <a:rPr lang="en-US" sz="2200" dirty="0">
                <a:solidFill>
                  <a:schemeClr val="tx1"/>
                </a:solidFill>
                <a:latin typeface="Times New Roman" panose="02020603050405020304" pitchFamily="18" charset="0"/>
                <a:cs typeface="Times New Roman" panose="02020603050405020304" pitchFamily="18" charset="0"/>
              </a:rPr>
              <a:t>They will also be able to see other’s trip plans and contact them if interested.</a:t>
            </a:r>
          </a:p>
          <a:p>
            <a:pPr marL="417396" marR="6773" indent="-401310">
              <a:buFont typeface="Wingdings" panose="05000000000000000000" pitchFamily="2" charset="2"/>
              <a:buChar char="q"/>
              <a:tabLst>
                <a:tab pos="416550" algn="l"/>
                <a:tab pos="418243" algn="l"/>
              </a:tabLst>
            </a:pPr>
            <a:r>
              <a:rPr lang="en-US" sz="2200" dirty="0">
                <a:solidFill>
                  <a:schemeClr val="tx1"/>
                </a:solidFill>
                <a:latin typeface="Times New Roman" panose="02020603050405020304" pitchFamily="18" charset="0"/>
                <a:cs typeface="Times New Roman" panose="02020603050405020304" pitchFamily="18" charset="0"/>
              </a:rPr>
              <a:t>We will provide pre-planned trip solutions which the user will be able to choose  from.</a:t>
            </a:r>
          </a:p>
          <a:p>
            <a:pPr marL="16933">
              <a:spcBef>
                <a:spcPts val="420"/>
              </a:spcBef>
              <a:buFont typeface="Wingdings" panose="05000000000000000000" pitchFamily="2" charset="2"/>
              <a:buChar char="q"/>
            </a:pPr>
            <a:r>
              <a:rPr lang="en-US" sz="2200" dirty="0">
                <a:solidFill>
                  <a:schemeClr val="tx1"/>
                </a:solidFill>
                <a:latin typeface="Times New Roman" panose="02020603050405020304" pitchFamily="18" charset="0"/>
                <a:cs typeface="Times New Roman" panose="02020603050405020304" pitchFamily="18" charset="0"/>
              </a:rPr>
              <a:t>-We will assist you for sudden trips </a:t>
            </a:r>
          </a:p>
          <a:p>
            <a:pPr>
              <a:buFont typeface="Wingdings" panose="05000000000000000000" pitchFamily="2" charset="2"/>
              <a:buChar char="q"/>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3889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38EED-B837-4717-9671-819D85E79FBA}"/>
              </a:ext>
            </a:extLst>
          </p:cNvPr>
          <p:cNvSpPr>
            <a:spLocks noGrp="1"/>
          </p:cNvSpPr>
          <p:nvPr>
            <p:ph type="title"/>
          </p:nvPr>
        </p:nvSpPr>
        <p:spPr/>
        <p:txBody>
          <a:bodyPr/>
          <a:lstStyle/>
          <a:p>
            <a:pPr algn="ctr"/>
            <a:r>
              <a:rPr lang="en-IN" dirty="0">
                <a:latin typeface="Algerian" panose="04020705040A02060702" pitchFamily="82" charset="0"/>
              </a:rPr>
              <a:t>SWOC</a:t>
            </a:r>
          </a:p>
        </p:txBody>
      </p:sp>
      <p:sp>
        <p:nvSpPr>
          <p:cNvPr id="3" name="Content Placeholder 2">
            <a:extLst>
              <a:ext uri="{FF2B5EF4-FFF2-40B4-BE49-F238E27FC236}">
                <a16:creationId xmlns:a16="http://schemas.microsoft.com/office/drawing/2014/main" id="{3711ABA6-24B8-4388-8F5F-CDCF8907AAAF}"/>
              </a:ext>
            </a:extLst>
          </p:cNvPr>
          <p:cNvSpPr>
            <a:spLocks noGrp="1"/>
          </p:cNvSpPr>
          <p:nvPr>
            <p:ph idx="1"/>
          </p:nvPr>
        </p:nvSpPr>
        <p:spPr/>
        <p:txBody>
          <a:bodyPr/>
          <a:lstStyle/>
          <a:p>
            <a:pPr marL="0" indent="0">
              <a:buNone/>
            </a:pPr>
            <a:r>
              <a:rPr lang="en-IN" sz="2000" dirty="0">
                <a:latin typeface="Times New Roman" panose="02020603050405020304" pitchFamily="18" charset="0"/>
                <a:cs typeface="Times New Roman" panose="02020603050405020304" pitchFamily="18" charset="0"/>
              </a:rPr>
              <a:t>STRENGTH</a:t>
            </a:r>
          </a:p>
          <a:p>
            <a:r>
              <a:rPr lang="en-IN" sz="2000" dirty="0">
                <a:latin typeface="Times New Roman" panose="02020603050405020304" pitchFamily="18" charset="0"/>
                <a:cs typeface="Times New Roman" panose="02020603050405020304" pitchFamily="18" charset="0"/>
              </a:rPr>
              <a:t>Attraction for travellers</a:t>
            </a:r>
          </a:p>
          <a:p>
            <a:r>
              <a:rPr lang="en-IN" sz="2000" dirty="0">
                <a:latin typeface="Times New Roman" panose="02020603050405020304" pitchFamily="18" charset="0"/>
                <a:cs typeface="Times New Roman" panose="02020603050405020304" pitchFamily="18" charset="0"/>
              </a:rPr>
              <a:t>Fixed price membership program thus giving stable revenue</a:t>
            </a:r>
          </a:p>
          <a:p>
            <a:r>
              <a:rPr lang="en-IN" sz="2000" dirty="0">
                <a:latin typeface="Times New Roman" panose="02020603050405020304" pitchFamily="18" charset="0"/>
                <a:cs typeface="Times New Roman" panose="02020603050405020304" pitchFamily="18" charset="0"/>
              </a:rPr>
              <a:t>Tight security thus attracting customers</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Weakness</a:t>
            </a:r>
          </a:p>
          <a:p>
            <a:r>
              <a:rPr lang="en-IN" sz="2000" dirty="0">
                <a:latin typeface="Times New Roman" panose="02020603050405020304" pitchFamily="18" charset="0"/>
                <a:cs typeface="Times New Roman" panose="02020603050405020304" pitchFamily="18" charset="0"/>
              </a:rPr>
              <a:t>One of a type thus hard to gain trust during initial days</a:t>
            </a:r>
          </a:p>
          <a:p>
            <a:endParaRPr lang="en-IN" dirty="0"/>
          </a:p>
        </p:txBody>
      </p:sp>
    </p:spTree>
    <p:extLst>
      <p:ext uri="{BB962C8B-B14F-4D97-AF65-F5344CB8AC3E}">
        <p14:creationId xmlns:p14="http://schemas.microsoft.com/office/powerpoint/2010/main" val="60288197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227</TotalTime>
  <Words>982</Words>
  <Application>Microsoft Office PowerPoint</Application>
  <PresentationFormat>Widescreen</PresentationFormat>
  <Paragraphs>125</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Algerian</vt:lpstr>
      <vt:lpstr>Arial</vt:lpstr>
      <vt:lpstr>Calibri</vt:lpstr>
      <vt:lpstr>Century Gothic</vt:lpstr>
      <vt:lpstr>Segoe UI Black</vt:lpstr>
      <vt:lpstr>Times New Roman</vt:lpstr>
      <vt:lpstr>Wingdings</vt:lpstr>
      <vt:lpstr>Wingdings 3</vt:lpstr>
      <vt:lpstr>Wisp</vt:lpstr>
      <vt:lpstr>HYKINGG</vt:lpstr>
      <vt:lpstr>INTRODUCTION</vt:lpstr>
      <vt:lpstr>WHAT IS HYKINGG</vt:lpstr>
      <vt:lpstr>PROBLEMS</vt:lpstr>
      <vt:lpstr>SOLUTIONS</vt:lpstr>
      <vt:lpstr>ABOUT THE COMPANY</vt:lpstr>
      <vt:lpstr>TECHNOLOGY</vt:lpstr>
      <vt:lpstr>USP</vt:lpstr>
      <vt:lpstr>SWOC</vt:lpstr>
      <vt:lpstr>PowerPoint Presentation</vt:lpstr>
      <vt:lpstr>REVENUE SOURCES</vt:lpstr>
      <vt:lpstr>FEATURES</vt:lpstr>
      <vt:lpstr>SIMILAR SERVICES</vt:lpstr>
      <vt:lpstr>PHASES OF DEVELOPMENT</vt:lpstr>
      <vt:lpstr>QUESTIONNAIRE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X</dc:title>
  <dc:creator>kewal pradhan</dc:creator>
  <cp:lastModifiedBy>kewal pradhan</cp:lastModifiedBy>
  <cp:revision>22</cp:revision>
  <dcterms:created xsi:type="dcterms:W3CDTF">2020-07-22T03:47:00Z</dcterms:created>
  <dcterms:modified xsi:type="dcterms:W3CDTF">2020-08-01T13:40:18Z</dcterms:modified>
</cp:coreProperties>
</file>