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300" r:id="rId3"/>
    <p:sldId id="301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CC9"/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56" y="84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0948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565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683568" y="4797152"/>
            <a:ext cx="756084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9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charset="0"/>
              </a:rPr>
              <a:t>ZeeFeed</a:t>
            </a:r>
            <a:endParaRPr lang="x-none" altLang="en-US" sz="9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Oval 13"/>
          <p:cNvSpPr/>
          <p:nvPr/>
        </p:nvSpPr>
        <p:spPr>
          <a:xfrm>
            <a:off x="2915920" y="1340485"/>
            <a:ext cx="3232785" cy="2447925"/>
          </a:xfrm>
          <a:custGeom>
            <a:avLst/>
            <a:gdLst/>
            <a:ahLst/>
            <a:cxnLst/>
            <a:rect l="l" t="t" r="r" b="b"/>
            <a:pathLst>
              <a:path w="2327955" h="1672590">
                <a:moveTo>
                  <a:pt x="1234440" y="0"/>
                </a:moveTo>
                <a:cubicBezTo>
                  <a:pt x="1709775" y="0"/>
                  <a:pt x="2122361" y="268662"/>
                  <a:pt x="2327955" y="662775"/>
                </a:cubicBezTo>
                <a:cubicBezTo>
                  <a:pt x="1839544" y="1278616"/>
                  <a:pt x="1084463" y="1672590"/>
                  <a:pt x="237363" y="1672590"/>
                </a:cubicBezTo>
                <a:lnTo>
                  <a:pt x="78574" y="1664572"/>
                </a:lnTo>
                <a:cubicBezTo>
                  <a:pt x="27280" y="1531005"/>
                  <a:pt x="0" y="1385908"/>
                  <a:pt x="0" y="1234440"/>
                </a:cubicBezTo>
                <a:cubicBezTo>
                  <a:pt x="0" y="552678"/>
                  <a:pt x="552678" y="0"/>
                  <a:pt x="1234440" y="0"/>
                </a:cubicBez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rawable-xxxhdpi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148463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Incognito PowerPoint Template</a:t>
            </a:r>
            <a:endParaRPr lang="en-US" dirty="0"/>
          </a:p>
        </p:txBody>
      </p:sp>
      <p:sp>
        <p:nvSpPr>
          <p:cNvPr id="8" name="Oval 13"/>
          <p:cNvSpPr/>
          <p:nvPr/>
        </p:nvSpPr>
        <p:spPr>
          <a:xfrm>
            <a:off x="540385" y="1701800"/>
            <a:ext cx="2294255" cy="2056765"/>
          </a:xfrm>
          <a:custGeom>
            <a:avLst/>
            <a:gdLst/>
            <a:ahLst/>
            <a:cxnLst/>
            <a:rect l="l" t="t" r="r" b="b"/>
            <a:pathLst>
              <a:path w="2327955" h="1672590">
                <a:moveTo>
                  <a:pt x="1234440" y="0"/>
                </a:moveTo>
                <a:cubicBezTo>
                  <a:pt x="1709775" y="0"/>
                  <a:pt x="2122361" y="268662"/>
                  <a:pt x="2327955" y="662775"/>
                </a:cubicBezTo>
                <a:cubicBezTo>
                  <a:pt x="1839544" y="1278616"/>
                  <a:pt x="1084463" y="1672590"/>
                  <a:pt x="237363" y="1672590"/>
                </a:cubicBezTo>
                <a:lnTo>
                  <a:pt x="78574" y="1664572"/>
                </a:lnTo>
                <a:cubicBezTo>
                  <a:pt x="27280" y="1531005"/>
                  <a:pt x="0" y="1385908"/>
                  <a:pt x="0" y="1234440"/>
                </a:cubicBezTo>
                <a:cubicBezTo>
                  <a:pt x="0" y="552678"/>
                  <a:pt x="552678" y="0"/>
                  <a:pt x="1234440" y="0"/>
                </a:cubicBez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63888" y="162758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Item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3888" y="2010556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 description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888" y="2554339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Item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3888" y="293731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 description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3448456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Item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3888" y="383143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 description here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drawable-xxhdpi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9888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77595" y="2609850"/>
            <a:ext cx="696087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charset="0"/>
              </a:rPr>
              <a:t>THAN</a:t>
            </a:r>
            <a:r>
              <a:rPr lang="x-none" altLang="en-US" sz="80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charset="0"/>
              </a:rPr>
              <a:t>K YOU</a:t>
            </a:r>
            <a:endParaRPr lang="x-none" altLang="en-US" sz="8000" b="1" dirty="0" smtClean="0">
              <a:solidFill>
                <a:schemeClr val="bg1"/>
              </a:solidFill>
              <a:latin typeface="Arial Narrow" panose="020B0606020202030204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Kingsoft Office WPP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Incognito PowerPoint Template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freemso</cp:lastModifiedBy>
  <cp:revision>3</cp:revision>
  <dcterms:created xsi:type="dcterms:W3CDTF">2017-05-07T01:47:36Z</dcterms:created>
  <dcterms:modified xsi:type="dcterms:W3CDTF">2017-05-07T01:47:36Z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