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2-HF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C3057E-802B-4302-BB41-373B8BD48947}" type="datetimeFigureOut">
              <a:rPr lang="de-DE" smtClean="0"/>
              <a:pPr/>
              <a:t>07.02.2024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5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F64CF40-C192-407B-A692-0125698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1C3EBA-7540-44E7-86FA-AE4E059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7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54CEE25-1373-4361-ABBC-2247808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ED6E384-8B12-40BA-8DDE-1C794EF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3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B27915-02DE-4FFB-8F44-29DCA26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F21F60-FFA6-4D4B-B334-B1A9FC6D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46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1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88967-083E-AAF4-F36B-9CD23B3D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F716E-C78B-A980-3906-0884AFA9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DF897-91B3-1140-4F1C-F12F222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42A55-6B39-AB20-9CC9-0369985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19572-B1D7-0586-EB48-6A6C2A6C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1014DF5-1DD9-48BB-ACD6-57CCEC63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283414A-DAFC-487B-8826-E1C1858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1014DF5-1DD9-48BB-ACD6-57CCEC63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283414A-DAFC-487B-8826-E1C1858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>
            <a:lvl1pPr>
              <a:defRPr>
                <a:highlight>
                  <a:srgbClr val="D8EDF4"/>
                </a:highligh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1738" y="1335088"/>
            <a:ext cx="9785350" cy="471487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highlight>
                  <a:srgbClr val="59B6DC"/>
                </a:highlight>
                <a:latin typeface="+mj-lt"/>
              </a:defRPr>
            </a:lvl1pPr>
          </a:lstStyle>
          <a:p>
            <a:pPr lvl="0"/>
            <a:r>
              <a:rPr lang="de-DE" dirty="0"/>
              <a:t>UNTERTITEL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79" y="2059012"/>
            <a:ext cx="11958721" cy="1828800"/>
          </a:xfrm>
          <a:prstGeom prst="rect">
            <a:avLst/>
          </a:prstGeom>
          <a:solidFill>
            <a:srgbClr val="59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77487-87F0-4CA1-A8D4-155187212BA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F7F2C0-0FF3-45D8-9D09-E43524E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50FB85-6D01-4EE2-8AAA-315B5E0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4" y="4015645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649995"/>
            <a:ext cx="10515600" cy="2930487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077487-87F0-4CA1-A8D4-155187212BA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F7F2C0-0FF3-45D8-9D09-E43524E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50FB85-6D01-4EE2-8AAA-315B5E0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7F1881E-D6B9-470D-B8D5-E1C55DF4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A5D9A3-A029-46C2-A76E-098908A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1738" y="1335088"/>
            <a:ext cx="9785350" cy="471487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highlight>
                  <a:srgbClr val="59B6DC"/>
                </a:highlight>
                <a:latin typeface="+mj-lt"/>
              </a:defRPr>
            </a:lvl1pPr>
          </a:lstStyle>
          <a:p>
            <a:pPr lvl="0"/>
            <a:r>
              <a:rPr lang="de-DE" dirty="0"/>
              <a:t>UNTERTITEL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1315338-928D-4A7D-863B-5CA8557E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03E8E9-846F-4485-B4EF-807A78A9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64D760-732C-448C-B948-BE1B2320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FBF243-851E-4CE0-8F3A-C51EABF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7F0121-397D-4168-9A50-B112CE54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F9163C-6A6B-4702-89BB-A18C7D57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7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487" y="1845580"/>
            <a:ext cx="11946467" cy="56728"/>
          </a:xfrm>
          <a:prstGeom prst="rect">
            <a:avLst/>
          </a:prstGeom>
          <a:solidFill>
            <a:srgbClr val="59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FA3CD5F-9BAE-467B-8983-FD466E74C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266" y="6545179"/>
            <a:ext cx="1000607" cy="242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9C3057E-802B-4302-BB41-373B8BD48947}" type="datetimeFigureOut">
              <a:rPr lang="de-DE" smtClean="0"/>
              <a:pPr/>
              <a:t>07.02.2024</a:t>
            </a:fld>
            <a:endParaRPr lang="de-DE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E04BC0-92EA-44BD-B8C4-7AB26E9BF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9127" y="6545179"/>
            <a:ext cx="7906724" cy="242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B081B-779B-4DEA-91BE-4B5A63DD9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8927" y="6545179"/>
            <a:ext cx="946264" cy="242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1077487-87F0-4CA1-A8D4-155187212BA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5152928-55B5-9067-B53F-3F4773C41F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03" y="5153"/>
            <a:ext cx="2951994" cy="1620015"/>
          </a:xfrm>
          <a:prstGeom prst="rect">
            <a:avLst/>
          </a:prstGeom>
        </p:spPr>
      </p:pic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0D59A8C-E5D1-9282-7DCB-8462BEE047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03" y="5153"/>
            <a:ext cx="2951994" cy="16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0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highlight>
            <a:srgbClr val="D8EDF4"/>
          </a:highligh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A18D-A6C9-23DF-BE2E-92976C4E7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Zotero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2EC2E2-4307-AC6D-437C-6CF596524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inofficial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Annika </a:t>
            </a:r>
            <a:r>
              <a:rPr lang="de-DE" dirty="0" err="1"/>
              <a:t>Tave</a:t>
            </a:r>
            <a:r>
              <a:rPr lang="de-DE" dirty="0"/>
              <a:t> Overlander</a:t>
            </a:r>
          </a:p>
        </p:txBody>
      </p:sp>
    </p:spTree>
    <p:extLst>
      <p:ext uri="{BB962C8B-B14F-4D97-AF65-F5344CB8AC3E}">
        <p14:creationId xmlns:p14="http://schemas.microsoft.com/office/powerpoint/2010/main" val="130414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B1D029-8A43-4492-8FF6-5E78B2C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Zotero</a:t>
            </a:r>
            <a:r>
              <a:rPr lang="de-DE" dirty="0"/>
              <a:t> Einrichten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45FED4-85CD-43F4-8570-448B4CA11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99A1E-A47F-CDEC-BF24-1C9F9414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91F2F-49E5-FF48-DF0A-97AD1CBD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Installation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selbst (Literaturverwaltung)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Browser Extension „Save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Zotero</a:t>
            </a:r>
            <a:r>
              <a:rPr lang="de-DE" dirty="0"/>
              <a:t>“ (speichern von Internetdokumenten direkt in die </a:t>
            </a:r>
            <a:r>
              <a:rPr lang="de-DE" dirty="0" err="1"/>
              <a:t>Lit</a:t>
            </a:r>
            <a:r>
              <a:rPr lang="de-DE" dirty="0"/>
              <a:t>-Verwaltung)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Word Add-In (für easy Zitieren in Word Dokumenten, meist automatisch Teil der </a:t>
            </a:r>
            <a:r>
              <a:rPr lang="de-DE" dirty="0" err="1"/>
              <a:t>Zotero</a:t>
            </a:r>
            <a:r>
              <a:rPr lang="de-DE" dirty="0"/>
              <a:t> Installation)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Bibliothek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Collection/ Sammlung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Zitieren</a:t>
            </a:r>
          </a:p>
        </p:txBody>
      </p:sp>
    </p:spTree>
    <p:extLst>
      <p:ext uri="{BB962C8B-B14F-4D97-AF65-F5344CB8AC3E}">
        <p14:creationId xmlns:p14="http://schemas.microsoft.com/office/powerpoint/2010/main" val="40861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D3221-FE2D-4A32-8627-0ADD8E80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Part 2: </a:t>
            </a:r>
            <a:r>
              <a:rPr lang="de-DE" sz="5400" dirty="0" err="1"/>
              <a:t>Lit</a:t>
            </a:r>
            <a:r>
              <a:rPr lang="de-DE" sz="5400" dirty="0"/>
              <a:t>-Recherche</a:t>
            </a:r>
            <a:br>
              <a:rPr lang="de-DE" dirty="0"/>
            </a:br>
            <a:r>
              <a:rPr lang="de-DE" sz="5400" dirty="0">
                <a:highlight>
                  <a:srgbClr val="009AD1"/>
                </a:highlight>
              </a:rPr>
              <a:t>Best Practice</a:t>
            </a:r>
            <a:endParaRPr lang="en-US" sz="5400" dirty="0">
              <a:highlight>
                <a:srgbClr val="009AD1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67452-867D-4712-A7F7-324F362EC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F656A-A100-4CAB-83FD-812D4589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5BA6D9-899B-4D65-B8AD-ADC6C46C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Wo suchen?</a:t>
            </a:r>
          </a:p>
          <a:p>
            <a:r>
              <a:rPr lang="de-DE" dirty="0"/>
              <a:t>Was suchen?</a:t>
            </a:r>
          </a:p>
          <a:p>
            <a:r>
              <a:rPr lang="de-DE" dirty="0"/>
              <a:t>Wie suchen?</a:t>
            </a:r>
          </a:p>
          <a:p>
            <a:endParaRPr lang="de-DE" dirty="0"/>
          </a:p>
          <a:p>
            <a:r>
              <a:rPr lang="de-DE" dirty="0"/>
              <a:t>Wie &amp; was davon dokumentieren?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B77A88-9878-4B97-BE05-8FDB639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Happy Paper Hunting!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92CAA-D4C2-430E-9A61-76E5790C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C43DE-DB71-41B2-AB03-1A557737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2" b="13201"/>
          <a:stretch/>
        </p:blipFill>
        <p:spPr>
          <a:xfrm>
            <a:off x="1444438" y="2949463"/>
            <a:ext cx="3414433" cy="3487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1CBDE-A5DE-40BB-9691-C87433FDC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5" b="20269"/>
          <a:stretch/>
        </p:blipFill>
        <p:spPr>
          <a:xfrm>
            <a:off x="5890373" y="1313328"/>
            <a:ext cx="3119081" cy="2873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F6FF4-DE10-45B5-ABFB-23D5337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72"/>
          <a:stretch/>
        </p:blipFill>
        <p:spPr>
          <a:xfrm>
            <a:off x="4948516" y="4693063"/>
            <a:ext cx="6391837" cy="19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3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-Konstanz">
  <a:themeElements>
    <a:clrScheme name="Uni Konstanz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C8E5EF"/>
      </a:accent1>
      <a:accent2>
        <a:srgbClr val="A0D3E6"/>
      </a:accent2>
      <a:accent3>
        <a:srgbClr val="59B6DC"/>
      </a:accent3>
      <a:accent4>
        <a:srgbClr val="009AD1"/>
      </a:accent4>
      <a:accent5>
        <a:srgbClr val="FCAE3B"/>
      </a:accent5>
      <a:accent6>
        <a:srgbClr val="855001"/>
      </a:accent6>
      <a:hlink>
        <a:srgbClr val="59B6DC"/>
      </a:hlink>
      <a:folHlink>
        <a:srgbClr val="009A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Konstanz" id="{AFB4D280-60D0-4821-B186-046C8AB7336C}" vid="{D4F07B18-7BFE-4DC6-B652-0542BFAE12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Uni-Konstanz</Template>
  <TotalTime>18</TotalTime>
  <Words>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Uni-Konstanz</vt:lpstr>
      <vt:lpstr>How to Zotero</vt:lpstr>
      <vt:lpstr>Part 1: Zotero Einrichten</vt:lpstr>
      <vt:lpstr>Schritte</vt:lpstr>
      <vt:lpstr>Part 2: Lit-Recherche Best Practice</vt:lpstr>
      <vt:lpstr>Fragen</vt:lpstr>
      <vt:lpstr>Happy Paper Hunting!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Zotero</dc:title>
  <dc:creator>Annika-Tave Overlander</dc:creator>
  <cp:lastModifiedBy>Admin</cp:lastModifiedBy>
  <cp:revision>4</cp:revision>
  <dcterms:created xsi:type="dcterms:W3CDTF">2024-01-30T14:16:30Z</dcterms:created>
  <dcterms:modified xsi:type="dcterms:W3CDTF">2024-02-07T08:33:52Z</dcterms:modified>
</cp:coreProperties>
</file>