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8"/>
  </p:notesMasterIdLst>
  <p:sldIdLst>
    <p:sldId id="256" r:id="rId2"/>
    <p:sldId id="262" r:id="rId3"/>
    <p:sldId id="379" r:id="rId4"/>
    <p:sldId id="611" r:id="rId5"/>
    <p:sldId id="635" r:id="rId6"/>
    <p:sldId id="634" r:id="rId7"/>
    <p:sldId id="600" r:id="rId8"/>
    <p:sldId id="622" r:id="rId9"/>
    <p:sldId id="623" r:id="rId10"/>
    <p:sldId id="624" r:id="rId11"/>
    <p:sldId id="614" r:id="rId12"/>
    <p:sldId id="626" r:id="rId13"/>
    <p:sldId id="625" r:id="rId14"/>
    <p:sldId id="633" r:id="rId15"/>
    <p:sldId id="602" r:id="rId16"/>
    <p:sldId id="627" r:id="rId17"/>
    <p:sldId id="628" r:id="rId18"/>
    <p:sldId id="629" r:id="rId19"/>
    <p:sldId id="618" r:id="rId20"/>
    <p:sldId id="615" r:id="rId21"/>
    <p:sldId id="320" r:id="rId22"/>
    <p:sldId id="592" r:id="rId23"/>
    <p:sldId id="617" r:id="rId24"/>
    <p:sldId id="630" r:id="rId25"/>
    <p:sldId id="631" r:id="rId26"/>
    <p:sldId id="596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0F0DA-1410-5D8E-9886-6BCE9613A134}" v="3" dt="2025-10-16T04:15:42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-INST 吉川洋平" userId="S::yoshikawa.yohei@thi.hal.ac.jp::19706b0f-5609-49a4-9fe3-c6e485df3adf" providerId="AD" clId="Web-{7755070B-1E19-74B5-81F0-D27044D356B7}"/>
    <pc:docChg chg="delSld modSld">
      <pc:chgData name="TH-INST 吉川洋平" userId="S::yoshikawa.yohei@thi.hal.ac.jp::19706b0f-5609-49a4-9fe3-c6e485df3adf" providerId="AD" clId="Web-{7755070B-1E19-74B5-81F0-D27044D356B7}" dt="2024-10-04T05:32:50.460" v="84" actId="20577"/>
      <pc:docMkLst>
        <pc:docMk/>
      </pc:docMkLst>
      <pc:sldChg chg="modSp">
        <pc:chgData name="TH-INST 吉川洋平" userId="S::yoshikawa.yohei@thi.hal.ac.jp::19706b0f-5609-49a4-9fe3-c6e485df3adf" providerId="AD" clId="Web-{7755070B-1E19-74B5-81F0-D27044D356B7}" dt="2024-10-04T05:32:50.460" v="84" actId="20577"/>
        <pc:sldMkLst>
          <pc:docMk/>
          <pc:sldMk cId="2128380218" sldId="256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09:10.660" v="4"/>
        <pc:sldMkLst>
          <pc:docMk/>
          <pc:sldMk cId="3906711844" sldId="257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08:56.207" v="0"/>
        <pc:sldMkLst>
          <pc:docMk/>
          <pc:sldMk cId="1354332911" sldId="258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08:59.801" v="3"/>
        <pc:sldMkLst>
          <pc:docMk/>
          <pc:sldMk cId="382097654" sldId="259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08:58.410" v="2"/>
        <pc:sldMkLst>
          <pc:docMk/>
          <pc:sldMk cId="3901128022" sldId="260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08:57.051" v="1"/>
        <pc:sldMkLst>
          <pc:docMk/>
          <pc:sldMk cId="1847087879" sldId="261"/>
        </pc:sldMkLst>
      </pc:sldChg>
      <pc:sldChg chg="modSp">
        <pc:chgData name="TH-INST 吉川洋平" userId="S::yoshikawa.yohei@thi.hal.ac.jp::19706b0f-5609-49a4-9fe3-c6e485df3adf" providerId="AD" clId="Web-{7755070B-1E19-74B5-81F0-D27044D356B7}" dt="2024-10-04T05:10:42.945" v="81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68"/>
        <pc:sldMkLst>
          <pc:docMk/>
          <pc:sldMk cId="349567212" sldId="263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67"/>
        <pc:sldMkLst>
          <pc:docMk/>
          <pc:sldMk cId="2388088012" sldId="264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66"/>
        <pc:sldMkLst>
          <pc:docMk/>
          <pc:sldMk cId="3275251922" sldId="266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47"/>
        <pc:sldMkLst>
          <pc:docMk/>
          <pc:sldMk cId="3016017697" sldId="267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65"/>
        <pc:sldMkLst>
          <pc:docMk/>
          <pc:sldMk cId="3116977061" sldId="268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64"/>
        <pc:sldMkLst>
          <pc:docMk/>
          <pc:sldMk cId="3625637695" sldId="269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63"/>
        <pc:sldMkLst>
          <pc:docMk/>
          <pc:sldMk cId="1912699109" sldId="270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61"/>
        <pc:sldMkLst>
          <pc:docMk/>
          <pc:sldMk cId="2310975100" sldId="271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60"/>
        <pc:sldMkLst>
          <pc:docMk/>
          <pc:sldMk cId="1265383269" sldId="272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59"/>
        <pc:sldMkLst>
          <pc:docMk/>
          <pc:sldMk cId="2170840884" sldId="273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56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58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57"/>
        <pc:sldMkLst>
          <pc:docMk/>
          <pc:sldMk cId="274928361" sldId="277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55"/>
        <pc:sldMkLst>
          <pc:docMk/>
          <pc:sldMk cId="2360769131" sldId="278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54"/>
        <pc:sldMkLst>
          <pc:docMk/>
          <pc:sldMk cId="513993699" sldId="279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53"/>
        <pc:sldMkLst>
          <pc:docMk/>
          <pc:sldMk cId="2289621785" sldId="280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52"/>
        <pc:sldMkLst>
          <pc:docMk/>
          <pc:sldMk cId="884588223" sldId="281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51"/>
        <pc:sldMkLst>
          <pc:docMk/>
          <pc:sldMk cId="368831268" sldId="282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50"/>
        <pc:sldMkLst>
          <pc:docMk/>
          <pc:sldMk cId="1765225261" sldId="283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56" v="62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39"/>
        <pc:sldMkLst>
          <pc:docMk/>
          <pc:sldMk cId="4022172353" sldId="285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37"/>
        <pc:sldMkLst>
          <pc:docMk/>
          <pc:sldMk cId="444740656" sldId="286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38"/>
        <pc:sldMkLst>
          <pc:docMk/>
          <pc:sldMk cId="3365676482" sldId="287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48"/>
        <pc:sldMkLst>
          <pc:docMk/>
          <pc:sldMk cId="748513734" sldId="288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40"/>
        <pc:sldMkLst>
          <pc:docMk/>
          <pc:sldMk cId="4204880789" sldId="289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46"/>
        <pc:sldMkLst>
          <pc:docMk/>
          <pc:sldMk cId="1388214678" sldId="291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45"/>
        <pc:sldMkLst>
          <pc:docMk/>
          <pc:sldMk cId="556907380" sldId="292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44"/>
        <pc:sldMkLst>
          <pc:docMk/>
          <pc:sldMk cId="4172731911" sldId="293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43"/>
        <pc:sldMkLst>
          <pc:docMk/>
          <pc:sldMk cId="1309905633" sldId="294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42"/>
        <pc:sldMkLst>
          <pc:docMk/>
          <pc:sldMk cId="487234804" sldId="295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25" v="41"/>
        <pc:sldMkLst>
          <pc:docMk/>
          <pc:sldMk cId="422175470" sldId="296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41" v="49"/>
        <pc:sldMkLst>
          <pc:docMk/>
          <pc:sldMk cId="2161899225" sldId="297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36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35"/>
        <pc:sldMkLst>
          <pc:docMk/>
          <pc:sldMk cId="2313090526" sldId="299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20"/>
        <pc:sldMkLst>
          <pc:docMk/>
          <pc:sldMk cId="1345564007" sldId="300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21"/>
        <pc:sldMkLst>
          <pc:docMk/>
          <pc:sldMk cId="1109529743" sldId="301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19"/>
        <pc:sldMkLst>
          <pc:docMk/>
          <pc:sldMk cId="468677037" sldId="302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18"/>
        <pc:sldMkLst>
          <pc:docMk/>
          <pc:sldMk cId="3356818094" sldId="303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22"/>
        <pc:sldMkLst>
          <pc:docMk/>
          <pc:sldMk cId="3396605558" sldId="311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34"/>
        <pc:sldMkLst>
          <pc:docMk/>
          <pc:sldMk cId="190397179" sldId="312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23"/>
        <pc:sldMkLst>
          <pc:docMk/>
          <pc:sldMk cId="2405177393" sldId="313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33"/>
        <pc:sldMkLst>
          <pc:docMk/>
          <pc:sldMk cId="3371046654" sldId="314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32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28"/>
        <pc:sldMkLst>
          <pc:docMk/>
          <pc:sldMk cId="2719700416" sldId="316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30"/>
        <pc:sldMkLst>
          <pc:docMk/>
          <pc:sldMk cId="919075081" sldId="317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31"/>
        <pc:sldMkLst>
          <pc:docMk/>
          <pc:sldMk cId="1441883301" sldId="318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27"/>
        <pc:sldMkLst>
          <pc:docMk/>
          <pc:sldMk cId="2000504379" sldId="319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24"/>
        <pc:sldMkLst>
          <pc:docMk/>
          <pc:sldMk cId="499189309" sldId="320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26"/>
        <pc:sldMkLst>
          <pc:docMk/>
          <pc:sldMk cId="2631951540" sldId="321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25"/>
        <pc:sldMkLst>
          <pc:docMk/>
          <pc:sldMk cId="4113462566" sldId="322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709" v="29"/>
        <pc:sldMkLst>
          <pc:docMk/>
          <pc:sldMk cId="1001697580" sldId="323"/>
        </pc:sldMkLst>
      </pc:sldChg>
      <pc:sldChg chg="modSp">
        <pc:chgData name="TH-INST 吉川洋平" userId="S::yoshikawa.yohei@thi.hal.ac.jp::19706b0f-5609-49a4-9fe3-c6e485df3adf" providerId="AD" clId="Web-{7755070B-1E19-74B5-81F0-D27044D356B7}" dt="2024-10-04T05:10:22.210" v="72" actId="20577"/>
        <pc:sldMkLst>
          <pc:docMk/>
          <pc:sldMk cId="1678177121" sldId="324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17"/>
        <pc:sldMkLst>
          <pc:docMk/>
          <pc:sldMk cId="133058594" sldId="326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16"/>
        <pc:sldMkLst>
          <pc:docMk/>
          <pc:sldMk cId="2302695818" sldId="330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15"/>
        <pc:sldMkLst>
          <pc:docMk/>
          <pc:sldMk cId="4009081566" sldId="331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13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12"/>
        <pc:sldMkLst>
          <pc:docMk/>
          <pc:sldMk cId="63363703" sldId="333"/>
        </pc:sldMkLst>
      </pc:sldChg>
      <pc:sldChg chg="del">
        <pc:chgData name="TH-INST 吉川洋平" userId="S::yoshikawa.yohei@thi.hal.ac.jp::19706b0f-5609-49a4-9fe3-c6e485df3adf" providerId="AD" clId="Web-{7755070B-1E19-74B5-81F0-D27044D356B7}" dt="2024-10-04T05:10:11.694" v="14"/>
        <pc:sldMkLst>
          <pc:docMk/>
          <pc:sldMk cId="2220899916" sldId="334"/>
        </pc:sldMkLst>
      </pc:sldChg>
    </pc:docChg>
  </pc:docChgLst>
  <pc:docChgLst>
    <pc:chgData name="THPW11A12425 レリタンハイ" userId="S::ths40622@ths.hal.ac.jp::224ad9eb-9f23-46b7-8a95-58284b3a6a1d" providerId="AD" clId="Web-{F800EA2E-47AD-AA4A-FB59-B7F54630DE18}"/>
    <pc:docChg chg="modSld">
      <pc:chgData name="THPW11A12425 レリタンハイ" userId="S::ths40622@ths.hal.ac.jp::224ad9eb-9f23-46b7-8a95-58284b3a6a1d" providerId="AD" clId="Web-{F800EA2E-47AD-AA4A-FB59-B7F54630DE18}" dt="2024-10-10T08:21:19.875" v="1" actId="1076"/>
      <pc:docMkLst>
        <pc:docMk/>
      </pc:docMkLst>
      <pc:sldChg chg="modSp">
        <pc:chgData name="THPW11A12425 レリタンハイ" userId="S::ths40622@ths.hal.ac.jp::224ad9eb-9f23-46b7-8a95-58284b3a6a1d" providerId="AD" clId="Web-{F800EA2E-47AD-AA4A-FB59-B7F54630DE18}" dt="2024-10-10T08:21:19.875" v="1" actId="1076"/>
        <pc:sldMkLst>
          <pc:docMk/>
          <pc:sldMk cId="2532417661" sldId="388"/>
        </pc:sldMkLst>
      </pc:sldChg>
    </pc:docChg>
  </pc:docChgLst>
  <pc:docChgLst>
    <pc:chgData name="THPW11A12402 池田創" userId="S::ths35092@ths.hal.ac.jp::37f02b31-0a5c-4467-a161-5bee9bccba04" providerId="AD" clId="Web-{82B2C7ED-067A-E970-4752-997C9A778537}"/>
    <pc:docChg chg="modSld">
      <pc:chgData name="THPW11A12402 池田創" userId="S::ths35092@ths.hal.ac.jp::37f02b31-0a5c-4467-a161-5bee9bccba04" providerId="AD" clId="Web-{82B2C7ED-067A-E970-4752-997C9A778537}" dt="2024-10-10T05:49:38.246" v="1" actId="1076"/>
      <pc:docMkLst>
        <pc:docMk/>
      </pc:docMkLst>
      <pc:sldChg chg="modSp">
        <pc:chgData name="THPW11A12402 池田創" userId="S::ths35092@ths.hal.ac.jp::37f02b31-0a5c-4467-a161-5bee9bccba04" providerId="AD" clId="Web-{82B2C7ED-067A-E970-4752-997C9A778537}" dt="2024-10-10T05:49:38.246" v="1" actId="1076"/>
        <pc:sldMkLst>
          <pc:docMk/>
          <pc:sldMk cId="1558779187" sldId="371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E42B9516-D4D6-3078-9847-CD4ACFF8F72A}"/>
    <pc:docChg chg="addSld delSld modSld sldOrd">
      <pc:chgData name="TH-INST 吉川洋平" userId="S::yoshikawa.yohei@thi.hal.ac.jp::19706b0f-5609-49a4-9fe3-c6e485df3adf" providerId="AD" clId="Web-{E42B9516-D4D6-3078-9847-CD4ACFF8F72A}" dt="2024-10-05T05:50:23.004" v="1084" actId="20577"/>
      <pc:docMkLst>
        <pc:docMk/>
      </pc:docMkLst>
      <pc:sldChg chg="modSp">
        <pc:chgData name="TH-INST 吉川洋平" userId="S::yoshikawa.yohei@thi.hal.ac.jp::19706b0f-5609-49a4-9fe3-c6e485df3adf" providerId="AD" clId="Web-{E42B9516-D4D6-3078-9847-CD4ACFF8F72A}" dt="2024-10-05T04:16:08.582" v="342" actId="1076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E42B9516-D4D6-3078-9847-CD4ACFF8F72A}" dt="2024-10-05T04:12:22.656" v="270" actId="14100"/>
        <pc:sldMkLst>
          <pc:docMk/>
          <pc:sldMk cId="1175413936" sldId="305"/>
        </pc:sldMkLst>
      </pc:sldChg>
      <pc:sldChg chg="delSp modSp">
        <pc:chgData name="TH-INST 吉川洋平" userId="S::yoshikawa.yohei@thi.hal.ac.jp::19706b0f-5609-49a4-9fe3-c6e485df3adf" providerId="AD" clId="Web-{E42B9516-D4D6-3078-9847-CD4ACFF8F72A}" dt="2024-10-05T04:13:08.583" v="288" actId="20577"/>
        <pc:sldMkLst>
          <pc:docMk/>
          <pc:sldMk cId="1092267763" sldId="307"/>
        </pc:sldMkLst>
      </pc:sldChg>
      <pc:sldChg chg="modSp">
        <pc:chgData name="TH-INST 吉川洋平" userId="S::yoshikawa.yohei@thi.hal.ac.jp::19706b0f-5609-49a4-9fe3-c6e485df3adf" providerId="AD" clId="Web-{E42B9516-D4D6-3078-9847-CD4ACFF8F72A}" dt="2024-10-05T04:13:26.600" v="296" actId="20577"/>
        <pc:sldMkLst>
          <pc:docMk/>
          <pc:sldMk cId="177021056" sldId="308"/>
        </pc:sldMkLst>
      </pc:sldChg>
      <pc:sldChg chg="modSp">
        <pc:chgData name="TH-INST 吉川洋平" userId="S::yoshikawa.yohei@thi.hal.ac.jp::19706b0f-5609-49a4-9fe3-c6e485df3adf" providerId="AD" clId="Web-{E42B9516-D4D6-3078-9847-CD4ACFF8F72A}" dt="2024-10-05T04:14:03.400" v="307" actId="1076"/>
        <pc:sldMkLst>
          <pc:docMk/>
          <pc:sldMk cId="1171183159" sldId="309"/>
        </pc:sldMkLst>
      </pc:sldChg>
      <pc:sldChg chg="modSp">
        <pc:chgData name="TH-INST 吉川洋平" userId="S::yoshikawa.yohei@thi.hal.ac.jp::19706b0f-5609-49a4-9fe3-c6e485df3adf" providerId="AD" clId="Web-{E42B9516-D4D6-3078-9847-CD4ACFF8F72A}" dt="2024-10-05T04:14:24.558" v="317" actId="14100"/>
        <pc:sldMkLst>
          <pc:docMk/>
          <pc:sldMk cId="3977413649" sldId="310"/>
        </pc:sldMkLst>
      </pc:sldChg>
      <pc:sldChg chg="modSp add replId">
        <pc:chgData name="TH-INST 吉川洋平" userId="S::yoshikawa.yohei@thi.hal.ac.jp::19706b0f-5609-49a4-9fe3-c6e485df3adf" providerId="AD" clId="Web-{E42B9516-D4D6-3078-9847-CD4ACFF8F72A}" dt="2024-10-05T04:21:18.078" v="374" actId="20577"/>
        <pc:sldMkLst>
          <pc:docMk/>
          <pc:sldMk cId="2609184604" sldId="336"/>
        </pc:sldMkLst>
      </pc:sldChg>
      <pc:sldChg chg="delSp modSp add ord replId">
        <pc:chgData name="TH-INST 吉川洋平" userId="S::yoshikawa.yohei@thi.hal.ac.jp::19706b0f-5609-49a4-9fe3-c6e485df3adf" providerId="AD" clId="Web-{E42B9516-D4D6-3078-9847-CD4ACFF8F72A}" dt="2024-10-05T04:50:47.546" v="582" actId="20577"/>
        <pc:sldMkLst>
          <pc:docMk/>
          <pc:sldMk cId="110922644" sldId="337"/>
        </pc:sldMkLst>
      </pc:sldChg>
      <pc:sldChg chg="addSp delSp modSp add replId">
        <pc:chgData name="TH-INST 吉川洋平" userId="S::yoshikawa.yohei@thi.hal.ac.jp::19706b0f-5609-49a4-9fe3-c6e485df3adf" providerId="AD" clId="Web-{E42B9516-D4D6-3078-9847-CD4ACFF8F72A}" dt="2024-10-05T03:56:43.708" v="176" actId="20577"/>
        <pc:sldMkLst>
          <pc:docMk/>
          <pc:sldMk cId="3366971976" sldId="338"/>
        </pc:sldMkLst>
      </pc:sldChg>
      <pc:sldChg chg="delSp modSp add replId">
        <pc:chgData name="TH-INST 吉川洋平" userId="S::yoshikawa.yohei@thi.hal.ac.jp::19706b0f-5609-49a4-9fe3-c6e485df3adf" providerId="AD" clId="Web-{E42B9516-D4D6-3078-9847-CD4ACFF8F72A}" dt="2024-10-05T03:55:48.673" v="154" actId="1076"/>
        <pc:sldMkLst>
          <pc:docMk/>
          <pc:sldMk cId="1218518878" sldId="339"/>
        </pc:sldMkLst>
      </pc:sldChg>
      <pc:sldChg chg="add del replId">
        <pc:chgData name="TH-INST 吉川洋平" userId="S::yoshikawa.yohei@thi.hal.ac.jp::19706b0f-5609-49a4-9fe3-c6e485df3adf" providerId="AD" clId="Web-{E42B9516-D4D6-3078-9847-CD4ACFF8F72A}" dt="2024-10-05T03:48:22.670" v="19"/>
        <pc:sldMkLst>
          <pc:docMk/>
          <pc:sldMk cId="2256922969" sldId="339"/>
        </pc:sldMkLst>
      </pc:sldChg>
      <pc:sldChg chg="add del replId">
        <pc:chgData name="TH-INST 吉川洋平" userId="S::yoshikawa.yohei@thi.hal.ac.jp::19706b0f-5609-49a4-9fe3-c6e485df3adf" providerId="AD" clId="Web-{E42B9516-D4D6-3078-9847-CD4ACFF8F72A}" dt="2024-10-05T03:53:09.098" v="100"/>
        <pc:sldMkLst>
          <pc:docMk/>
          <pc:sldMk cId="3782107252" sldId="339"/>
        </pc:sldMkLst>
      </pc:sldChg>
      <pc:sldChg chg="addSp delSp modSp add ord replId">
        <pc:chgData name="TH-INST 吉川洋平" userId="S::yoshikawa.yohei@thi.hal.ac.jp::19706b0f-5609-49a4-9fe3-c6e485df3adf" providerId="AD" clId="Web-{E42B9516-D4D6-3078-9847-CD4ACFF8F72A}" dt="2024-10-05T04:49:08.835" v="567"/>
        <pc:sldMkLst>
          <pc:docMk/>
          <pc:sldMk cId="3435077750" sldId="340"/>
        </pc:sldMkLst>
      </pc:sldChg>
      <pc:sldChg chg="modSp add del replId">
        <pc:chgData name="TH-INST 吉川洋平" userId="S::yoshikawa.yohei@thi.hal.ac.jp::19706b0f-5609-49a4-9fe3-c6e485df3adf" providerId="AD" clId="Web-{E42B9516-D4D6-3078-9847-CD4ACFF8F72A}" dt="2024-10-05T04:18:37.377" v="367"/>
        <pc:sldMkLst>
          <pc:docMk/>
          <pc:sldMk cId="1025968059" sldId="341"/>
        </pc:sldMkLst>
      </pc:sldChg>
      <pc:sldChg chg="delSp modSp add del replId">
        <pc:chgData name="TH-INST 吉川洋平" userId="S::yoshikawa.yohei@thi.hal.ac.jp::19706b0f-5609-49a4-9fe3-c6e485df3adf" providerId="AD" clId="Web-{E42B9516-D4D6-3078-9847-CD4ACFF8F72A}" dt="2024-10-05T04:21:25.313" v="375"/>
        <pc:sldMkLst>
          <pc:docMk/>
          <pc:sldMk cId="1063170045" sldId="342"/>
        </pc:sldMkLst>
      </pc:sldChg>
      <pc:sldChg chg="add replId">
        <pc:chgData name="TH-INST 吉川洋平" userId="S::yoshikawa.yohei@thi.hal.ac.jp::19706b0f-5609-49a4-9fe3-c6e485df3adf" providerId="AD" clId="Web-{E42B9516-D4D6-3078-9847-CD4ACFF8F72A}" dt="2024-10-05T04:16:41.975" v="347"/>
        <pc:sldMkLst>
          <pc:docMk/>
          <pc:sldMk cId="2416324561" sldId="343"/>
        </pc:sldMkLst>
      </pc:sldChg>
      <pc:sldChg chg="addSp delSp modSp add replId">
        <pc:chgData name="TH-INST 吉川洋平" userId="S::yoshikawa.yohei@thi.hal.ac.jp::19706b0f-5609-49a4-9fe3-c6e485df3adf" providerId="AD" clId="Web-{E42B9516-D4D6-3078-9847-CD4ACFF8F72A}" dt="2024-10-05T04:55:44.835" v="637" actId="1076"/>
        <pc:sldMkLst>
          <pc:docMk/>
          <pc:sldMk cId="262744072" sldId="344"/>
        </pc:sldMkLst>
      </pc:sldChg>
      <pc:sldChg chg="add replId">
        <pc:chgData name="TH-INST 吉川洋平" userId="S::yoshikawa.yohei@thi.hal.ac.jp::19706b0f-5609-49a4-9fe3-c6e485df3adf" providerId="AD" clId="Web-{E42B9516-D4D6-3078-9847-CD4ACFF8F72A}" dt="2024-10-05T04:18:36.096" v="366"/>
        <pc:sldMkLst>
          <pc:docMk/>
          <pc:sldMk cId="2829776086" sldId="345"/>
        </pc:sldMkLst>
      </pc:sldChg>
      <pc:sldChg chg="modSp add replId">
        <pc:chgData name="TH-INST 吉川洋平" userId="S::yoshikawa.yohei@thi.hal.ac.jp::19706b0f-5609-49a4-9fe3-c6e485df3adf" providerId="AD" clId="Web-{E42B9516-D4D6-3078-9847-CD4ACFF8F72A}" dt="2024-10-05T05:10:21.340" v="814" actId="20577"/>
        <pc:sldMkLst>
          <pc:docMk/>
          <pc:sldMk cId="665645286" sldId="346"/>
        </pc:sldMkLst>
      </pc:sldChg>
      <pc:sldChg chg="addSp delSp modSp add del mod ord replId setBg">
        <pc:chgData name="TH-INST 吉川洋平" userId="S::yoshikawa.yohei@thi.hal.ac.jp::19706b0f-5609-49a4-9fe3-c6e485df3adf" providerId="AD" clId="Web-{E42B9516-D4D6-3078-9847-CD4ACFF8F72A}" dt="2024-10-05T04:48:52.350" v="563"/>
        <pc:sldMkLst>
          <pc:docMk/>
          <pc:sldMk cId="2073429114" sldId="347"/>
        </pc:sldMkLst>
      </pc:sldChg>
      <pc:sldChg chg="addSp modSp add replId">
        <pc:chgData name="TH-INST 吉川洋平" userId="S::yoshikawa.yohei@thi.hal.ac.jp::19706b0f-5609-49a4-9fe3-c6e485df3adf" providerId="AD" clId="Web-{E42B9516-D4D6-3078-9847-CD4ACFF8F72A}" dt="2024-10-05T04:33:04.245" v="405" actId="20577"/>
        <pc:sldMkLst>
          <pc:docMk/>
          <pc:sldMk cId="971108644" sldId="348"/>
        </pc:sldMkLst>
      </pc:sldChg>
      <pc:sldChg chg="delSp modSp add replId">
        <pc:chgData name="TH-INST 吉川洋平" userId="S::yoshikawa.yohei@thi.hal.ac.jp::19706b0f-5609-49a4-9fe3-c6e485df3adf" providerId="AD" clId="Web-{E42B9516-D4D6-3078-9847-CD4ACFF8F72A}" dt="2024-10-05T04:34:13.969" v="423" actId="1076"/>
        <pc:sldMkLst>
          <pc:docMk/>
          <pc:sldMk cId="3355433338" sldId="349"/>
        </pc:sldMkLst>
      </pc:sldChg>
      <pc:sldChg chg="addSp modSp add mod ord replId setBg">
        <pc:chgData name="TH-INST 吉川洋平" userId="S::yoshikawa.yohei@thi.hal.ac.jp::19706b0f-5609-49a4-9fe3-c6e485df3adf" providerId="AD" clId="Web-{E42B9516-D4D6-3078-9847-CD4ACFF8F72A}" dt="2024-10-05T05:06:54.527" v="758"/>
        <pc:sldMkLst>
          <pc:docMk/>
          <pc:sldMk cId="1474233186" sldId="350"/>
        </pc:sldMkLst>
      </pc:sldChg>
      <pc:sldChg chg="modSp add ord replId">
        <pc:chgData name="TH-INST 吉川洋平" userId="S::yoshikawa.yohei@thi.hal.ac.jp::19706b0f-5609-49a4-9fe3-c6e485df3adf" providerId="AD" clId="Web-{E42B9516-D4D6-3078-9847-CD4ACFF8F72A}" dt="2024-10-05T05:03:25.823" v="713"/>
        <pc:sldMkLst>
          <pc:docMk/>
          <pc:sldMk cId="3333128997" sldId="351"/>
        </pc:sldMkLst>
      </pc:sldChg>
      <pc:sldChg chg="addSp delSp modSp add del ord replId">
        <pc:chgData name="TH-INST 吉川洋平" userId="S::yoshikawa.yohei@thi.hal.ac.jp::19706b0f-5609-49a4-9fe3-c6e485df3adf" providerId="AD" clId="Web-{E42B9516-D4D6-3078-9847-CD4ACFF8F72A}" dt="2024-10-05T05:01:40.003" v="701"/>
        <pc:sldMkLst>
          <pc:docMk/>
          <pc:sldMk cId="3099428467" sldId="352"/>
        </pc:sldMkLst>
      </pc:sldChg>
      <pc:sldChg chg="addSp delSp modSp add ord replId">
        <pc:chgData name="TH-INST 吉川洋平" userId="S::yoshikawa.yohei@thi.hal.ac.jp::19706b0f-5609-49a4-9fe3-c6e485df3adf" providerId="AD" clId="Web-{E42B9516-D4D6-3078-9847-CD4ACFF8F72A}" dt="2024-10-05T05:06:21.212" v="757" actId="1076"/>
        <pc:sldMkLst>
          <pc:docMk/>
          <pc:sldMk cId="3510710011" sldId="353"/>
        </pc:sldMkLst>
      </pc:sldChg>
      <pc:sldChg chg="add del replId">
        <pc:chgData name="TH-INST 吉川洋平" userId="S::yoshikawa.yohei@thi.hal.ac.jp::19706b0f-5609-49a4-9fe3-c6e485df3adf" providerId="AD" clId="Web-{E42B9516-D4D6-3078-9847-CD4ACFF8F72A}" dt="2024-10-05T04:45:18.614" v="536"/>
        <pc:sldMkLst>
          <pc:docMk/>
          <pc:sldMk cId="110486475" sldId="354"/>
        </pc:sldMkLst>
      </pc:sldChg>
      <pc:sldChg chg="addSp modSp new">
        <pc:chgData name="TH-INST 吉川洋平" userId="S::yoshikawa.yohei@thi.hal.ac.jp::19706b0f-5609-49a4-9fe3-c6e485df3adf" providerId="AD" clId="Web-{E42B9516-D4D6-3078-9847-CD4ACFF8F72A}" dt="2024-10-05T04:48:59.038" v="566" actId="1076"/>
        <pc:sldMkLst>
          <pc:docMk/>
          <pc:sldMk cId="1578001868" sldId="354"/>
        </pc:sldMkLst>
      </pc:sldChg>
      <pc:sldChg chg="modSp add">
        <pc:chgData name="TH-INST 吉川洋平" userId="S::yoshikawa.yohei@thi.hal.ac.jp::19706b0f-5609-49a4-9fe3-c6e485df3adf" providerId="AD" clId="Web-{E42B9516-D4D6-3078-9847-CD4ACFF8F72A}" dt="2024-10-05T04:49:58.120" v="572" actId="20577"/>
        <pc:sldMkLst>
          <pc:docMk/>
          <pc:sldMk cId="1287636674" sldId="355"/>
        </pc:sldMkLst>
      </pc:sldChg>
      <pc:sldChg chg="add del replId">
        <pc:chgData name="TH-INST 吉川洋平" userId="S::yoshikawa.yohei@thi.hal.ac.jp::19706b0f-5609-49a4-9fe3-c6e485df3adf" providerId="AD" clId="Web-{E42B9516-D4D6-3078-9847-CD4ACFF8F72A}" dt="2024-10-05T04:51:00.813" v="584"/>
        <pc:sldMkLst>
          <pc:docMk/>
          <pc:sldMk cId="756935574" sldId="356"/>
        </pc:sldMkLst>
      </pc:sldChg>
      <pc:sldChg chg="addSp delSp modSp add replId">
        <pc:chgData name="TH-INST 吉川洋平" userId="S::yoshikawa.yohei@thi.hal.ac.jp::19706b0f-5609-49a4-9fe3-c6e485df3adf" providerId="AD" clId="Web-{E42B9516-D4D6-3078-9847-CD4ACFF8F72A}" dt="2024-10-05T04:53:02.025" v="600" actId="14100"/>
        <pc:sldMkLst>
          <pc:docMk/>
          <pc:sldMk cId="2150700515" sldId="356"/>
        </pc:sldMkLst>
      </pc:sldChg>
      <pc:sldChg chg="addSp delSp modSp add ord replId">
        <pc:chgData name="TH-INST 吉川洋平" userId="S::yoshikawa.yohei@thi.hal.ac.jp::19706b0f-5609-49a4-9fe3-c6e485df3adf" providerId="AD" clId="Web-{E42B9516-D4D6-3078-9847-CD4ACFF8F72A}" dt="2024-10-05T05:03:25.823" v="712"/>
        <pc:sldMkLst>
          <pc:docMk/>
          <pc:sldMk cId="1693276811" sldId="357"/>
        </pc:sldMkLst>
      </pc:sldChg>
      <pc:sldChg chg="addSp delSp modSp add ord replId">
        <pc:chgData name="TH-INST 吉川洋平" userId="S::yoshikawa.yohei@thi.hal.ac.jp::19706b0f-5609-49a4-9fe3-c6e485df3adf" providerId="AD" clId="Web-{E42B9516-D4D6-3078-9847-CD4ACFF8F72A}" dt="2024-10-05T05:09:43.509" v="808" actId="1076"/>
        <pc:sldMkLst>
          <pc:docMk/>
          <pc:sldMk cId="3806043367" sldId="358"/>
        </pc:sldMkLst>
      </pc:sldChg>
      <pc:sldChg chg="add replId">
        <pc:chgData name="TH-INST 吉川洋平" userId="S::yoshikawa.yohei@thi.hal.ac.jp::19706b0f-5609-49a4-9fe3-c6e485df3adf" providerId="AD" clId="Web-{E42B9516-D4D6-3078-9847-CD4ACFF8F72A}" dt="2024-10-05T05:03:50.513" v="721"/>
        <pc:sldMkLst>
          <pc:docMk/>
          <pc:sldMk cId="3078532749" sldId="359"/>
        </pc:sldMkLst>
      </pc:sldChg>
      <pc:sldChg chg="modSp add replId">
        <pc:chgData name="TH-INST 吉川洋平" userId="S::yoshikawa.yohei@thi.hal.ac.jp::19706b0f-5609-49a4-9fe3-c6e485df3adf" providerId="AD" clId="Web-{E42B9516-D4D6-3078-9847-CD4ACFF8F72A}" dt="2024-10-05T05:10:26.231" v="815" actId="20577"/>
        <pc:sldMkLst>
          <pc:docMk/>
          <pc:sldMk cId="2388008337" sldId="360"/>
        </pc:sldMkLst>
      </pc:sldChg>
      <pc:sldChg chg="modSp add replId">
        <pc:chgData name="TH-INST 吉川洋平" userId="S::yoshikawa.yohei@thi.hal.ac.jp::19706b0f-5609-49a4-9fe3-c6e485df3adf" providerId="AD" clId="Web-{E42B9516-D4D6-3078-9847-CD4ACFF8F72A}" dt="2024-10-05T05:10:43.076" v="821" actId="20577"/>
        <pc:sldMkLst>
          <pc:docMk/>
          <pc:sldMk cId="1762176926" sldId="361"/>
        </pc:sldMkLst>
      </pc:sldChg>
      <pc:sldChg chg="addSp modSp add replId">
        <pc:chgData name="TH-INST 吉川洋平" userId="S::yoshikawa.yohei@thi.hal.ac.jp::19706b0f-5609-49a4-9fe3-c6e485df3adf" providerId="AD" clId="Web-{E42B9516-D4D6-3078-9847-CD4ACFF8F72A}" dt="2024-10-05T05:18:19.126" v="920" actId="14100"/>
        <pc:sldMkLst>
          <pc:docMk/>
          <pc:sldMk cId="3506106083" sldId="362"/>
        </pc:sldMkLst>
      </pc:sldChg>
      <pc:sldChg chg="addSp delSp modSp add replId">
        <pc:chgData name="TH-INST 吉川洋平" userId="S::yoshikawa.yohei@thi.hal.ac.jp::19706b0f-5609-49a4-9fe3-c6e485df3adf" providerId="AD" clId="Web-{E42B9516-D4D6-3078-9847-CD4ACFF8F72A}" dt="2024-10-05T05:25:35.857" v="1059"/>
        <pc:sldMkLst>
          <pc:docMk/>
          <pc:sldMk cId="2485678183" sldId="363"/>
        </pc:sldMkLst>
      </pc:sldChg>
      <pc:sldChg chg="addSp modSp add replId">
        <pc:chgData name="TH-INST 吉川洋平" userId="S::yoshikawa.yohei@thi.hal.ac.jp::19706b0f-5609-49a4-9fe3-c6e485df3adf" providerId="AD" clId="Web-{E42B9516-D4D6-3078-9847-CD4ACFF8F72A}" dt="2024-10-05T05:27:14.380" v="1062" actId="20577"/>
        <pc:sldMkLst>
          <pc:docMk/>
          <pc:sldMk cId="3995634787" sldId="364"/>
        </pc:sldMkLst>
      </pc:sldChg>
      <pc:sldChg chg="modSp add replId">
        <pc:chgData name="TH-INST 吉川洋平" userId="S::yoshikawa.yohei@thi.hal.ac.jp::19706b0f-5609-49a4-9fe3-c6e485df3adf" providerId="AD" clId="Web-{E42B9516-D4D6-3078-9847-CD4ACFF8F72A}" dt="2024-10-05T05:19:17.693" v="936" actId="20577"/>
        <pc:sldMkLst>
          <pc:docMk/>
          <pc:sldMk cId="4212014609" sldId="365"/>
        </pc:sldMkLst>
      </pc:sldChg>
      <pc:sldChg chg="modSp add replId">
        <pc:chgData name="TH-INST 吉川洋平" userId="S::yoshikawa.yohei@thi.hal.ac.jp::19706b0f-5609-49a4-9fe3-c6e485df3adf" providerId="AD" clId="Web-{E42B9516-D4D6-3078-9847-CD4ACFF8F72A}" dt="2024-10-05T05:19:54.634" v="939" actId="20577"/>
        <pc:sldMkLst>
          <pc:docMk/>
          <pc:sldMk cId="4259573832" sldId="366"/>
        </pc:sldMkLst>
      </pc:sldChg>
      <pc:sldChg chg="addSp delSp modSp add replId">
        <pc:chgData name="TH-INST 吉川洋平" userId="S::yoshikawa.yohei@thi.hal.ac.jp::19706b0f-5609-49a4-9fe3-c6e485df3adf" providerId="AD" clId="Web-{E42B9516-D4D6-3078-9847-CD4ACFF8F72A}" dt="2024-10-05T05:25:27.872" v="1052"/>
        <pc:sldMkLst>
          <pc:docMk/>
          <pc:sldMk cId="619234406" sldId="367"/>
        </pc:sldMkLst>
      </pc:sldChg>
      <pc:sldChg chg="delSp modSp add replId">
        <pc:chgData name="TH-INST 吉川洋平" userId="S::yoshikawa.yohei@thi.hal.ac.jp::19706b0f-5609-49a4-9fe3-c6e485df3adf" providerId="AD" clId="Web-{E42B9516-D4D6-3078-9847-CD4ACFF8F72A}" dt="2024-10-05T05:23:51.954" v="989" actId="20577"/>
        <pc:sldMkLst>
          <pc:docMk/>
          <pc:sldMk cId="455829040" sldId="368"/>
        </pc:sldMkLst>
      </pc:sldChg>
      <pc:sldChg chg="modSp add replId">
        <pc:chgData name="TH-INST 吉川洋平" userId="S::yoshikawa.yohei@thi.hal.ac.jp::19706b0f-5609-49a4-9fe3-c6e485df3adf" providerId="AD" clId="Web-{E42B9516-D4D6-3078-9847-CD4ACFF8F72A}" dt="2024-10-05T05:27:26.258" v="1065" actId="20577"/>
        <pc:sldMkLst>
          <pc:docMk/>
          <pc:sldMk cId="687543815" sldId="369"/>
        </pc:sldMkLst>
      </pc:sldChg>
    </pc:docChg>
  </pc:docChgLst>
  <pc:docChgLst>
    <pc:chgData name="TH-INST 吉川洋平" userId="S::yoshikawa.yohei@thi.hal.ac.jp::19706b0f-5609-49a4-9fe3-c6e485df3adf" providerId="AD" clId="Web-{1058CCDE-5AB5-C78A-C980-5673712929BF}"/>
    <pc:docChg chg="addSld delSld modSld sldOrd">
      <pc:chgData name="TH-INST 吉川洋平" userId="S::yoshikawa.yohei@thi.hal.ac.jp::19706b0f-5609-49a4-9fe3-c6e485df3adf" providerId="AD" clId="Web-{1058CCDE-5AB5-C78A-C980-5673712929BF}" dt="2024-11-04T12:57:18.553" v="901" actId="20577"/>
      <pc:docMkLst>
        <pc:docMk/>
      </pc:docMkLst>
      <pc:sldChg chg="modSp">
        <pc:chgData name="TH-INST 吉川洋平" userId="S::yoshikawa.yohei@thi.hal.ac.jp::19706b0f-5609-49a4-9fe3-c6e485df3adf" providerId="AD" clId="Web-{1058CCDE-5AB5-C78A-C980-5673712929BF}" dt="2024-11-04T12:26:22.666" v="426" actId="20577"/>
        <pc:sldMkLst>
          <pc:docMk/>
          <pc:sldMk cId="3078532749" sldId="359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23:18.222" v="362"/>
        <pc:sldMkLst>
          <pc:docMk/>
          <pc:sldMk cId="2340509190" sldId="482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18:22.732" v="280"/>
        <pc:sldMkLst>
          <pc:docMk/>
          <pc:sldMk cId="397712333" sldId="493"/>
        </pc:sldMkLst>
      </pc:sldChg>
      <pc:sldChg chg="addSp delSp modSp del">
        <pc:chgData name="TH-INST 吉川洋平" userId="S::yoshikawa.yohei@thi.hal.ac.jp::19706b0f-5609-49a4-9fe3-c6e485df3adf" providerId="AD" clId="Web-{1058CCDE-5AB5-C78A-C980-5673712929BF}" dt="2024-11-04T12:22:24.627" v="353"/>
        <pc:sldMkLst>
          <pc:docMk/>
          <pc:sldMk cId="1917292040" sldId="496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23:18.222" v="367"/>
        <pc:sldMkLst>
          <pc:docMk/>
          <pc:sldMk cId="882194227" sldId="497"/>
        </pc:sldMkLst>
      </pc:sldChg>
      <pc:sldChg chg="addSp delSp modSp ord">
        <pc:chgData name="TH-INST 吉川洋平" userId="S::yoshikawa.yohei@thi.hal.ac.jp::19706b0f-5609-49a4-9fe3-c6e485df3adf" providerId="AD" clId="Web-{1058CCDE-5AB5-C78A-C980-5673712929BF}" dt="2024-11-04T12:12:33.663" v="181"/>
        <pc:sldMkLst>
          <pc:docMk/>
          <pc:sldMk cId="652673591" sldId="498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23:18.222" v="364"/>
        <pc:sldMkLst>
          <pc:docMk/>
          <pc:sldMk cId="2443818734" sldId="499"/>
        </pc:sldMkLst>
      </pc:sldChg>
      <pc:sldChg chg="modSp">
        <pc:chgData name="TH-INST 吉川洋平" userId="S::yoshikawa.yohei@thi.hal.ac.jp::19706b0f-5609-49a4-9fe3-c6e485df3adf" providerId="AD" clId="Web-{1058CCDE-5AB5-C78A-C980-5673712929BF}" dt="2024-11-04T12:23:12.050" v="361" actId="20577"/>
        <pc:sldMkLst>
          <pc:docMk/>
          <pc:sldMk cId="1526879423" sldId="500"/>
        </pc:sldMkLst>
      </pc:sldChg>
      <pc:sldChg chg="addSp delSp modSp ord">
        <pc:chgData name="TH-INST 吉川洋平" userId="S::yoshikawa.yohei@thi.hal.ac.jp::19706b0f-5609-49a4-9fe3-c6e485df3adf" providerId="AD" clId="Web-{1058CCDE-5AB5-C78A-C980-5673712929BF}" dt="2024-11-04T12:29:31.123" v="466" actId="20577"/>
        <pc:sldMkLst>
          <pc:docMk/>
          <pc:sldMk cId="2491382639" sldId="505"/>
        </pc:sldMkLst>
      </pc:sldChg>
      <pc:sldChg chg="modSp">
        <pc:chgData name="TH-INST 吉川洋平" userId="S::yoshikawa.yohei@thi.hal.ac.jp::19706b0f-5609-49a4-9fe3-c6e485df3adf" providerId="AD" clId="Web-{1058CCDE-5AB5-C78A-C980-5673712929BF}" dt="2024-11-04T12:32:10.225" v="520" actId="20577"/>
        <pc:sldMkLst>
          <pc:docMk/>
          <pc:sldMk cId="3319901924" sldId="508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02:33.432" v="4"/>
        <pc:sldMkLst>
          <pc:docMk/>
          <pc:sldMk cId="3932903514" sldId="510"/>
        </pc:sldMkLst>
      </pc:sldChg>
      <pc:sldChg chg="delSp modSp">
        <pc:chgData name="TH-INST 吉川洋平" userId="S::yoshikawa.yohei@thi.hal.ac.jp::19706b0f-5609-49a4-9fe3-c6e485df3adf" providerId="AD" clId="Web-{1058CCDE-5AB5-C78A-C980-5673712929BF}" dt="2024-11-04T12:05:04.247" v="60" actId="20577"/>
        <pc:sldMkLst>
          <pc:docMk/>
          <pc:sldMk cId="2526631616" sldId="511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13:57.774" v="212"/>
        <pc:sldMkLst>
          <pc:docMk/>
          <pc:sldMk cId="4141545422" sldId="512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23:18.222" v="365"/>
        <pc:sldMkLst>
          <pc:docMk/>
          <pc:sldMk cId="2909641106" sldId="513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23:18.222" v="366"/>
        <pc:sldMkLst>
          <pc:docMk/>
          <pc:sldMk cId="4214849085" sldId="514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23:18.222" v="363"/>
        <pc:sldMkLst>
          <pc:docMk/>
          <pc:sldMk cId="2990518751" sldId="515"/>
        </pc:sldMkLst>
      </pc:sldChg>
      <pc:sldChg chg="del">
        <pc:chgData name="TH-INST 吉川洋平" userId="S::yoshikawa.yohei@thi.hal.ac.jp::19706b0f-5609-49a4-9fe3-c6e485df3adf" providerId="AD" clId="Web-{1058CCDE-5AB5-C78A-C980-5673712929BF}" dt="2024-11-04T12:31:31.878" v="512"/>
        <pc:sldMkLst>
          <pc:docMk/>
          <pc:sldMk cId="2643061666" sldId="516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12:53.819" v="185"/>
        <pc:sldMkLst>
          <pc:docMk/>
          <pc:sldMk cId="3317769113" sldId="517"/>
        </pc:sldMkLst>
      </pc:sldChg>
      <pc:sldChg chg="addSp modSp add replId">
        <pc:chgData name="TH-INST 吉川洋平" userId="S::yoshikawa.yohei@thi.hal.ac.jp::19706b0f-5609-49a4-9fe3-c6e485df3adf" providerId="AD" clId="Web-{1058CCDE-5AB5-C78A-C980-5673712929BF}" dt="2024-11-04T12:10:59.753" v="159" actId="20577"/>
        <pc:sldMkLst>
          <pc:docMk/>
          <pc:sldMk cId="1224825457" sldId="518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13:49.508" v="211" actId="20577"/>
        <pc:sldMkLst>
          <pc:docMk/>
          <pc:sldMk cId="4111787260" sldId="519"/>
        </pc:sldMkLst>
      </pc:sldChg>
      <pc:sldChg chg="addSp delSp modSp add replId">
        <pc:chgData name="TH-INST 吉川洋平" userId="S::yoshikawa.yohei@thi.hal.ac.jp::19706b0f-5609-49a4-9fe3-c6e485df3adf" providerId="AD" clId="Web-{1058CCDE-5AB5-C78A-C980-5673712929BF}" dt="2024-11-04T12:22:58.737" v="359" actId="14100"/>
        <pc:sldMkLst>
          <pc:docMk/>
          <pc:sldMk cId="2740547553" sldId="520"/>
        </pc:sldMkLst>
      </pc:sldChg>
      <pc:sldChg chg="delSp modSp add replId">
        <pc:chgData name="TH-INST 吉川洋平" userId="S::yoshikawa.yohei@thi.hal.ac.jp::19706b0f-5609-49a4-9fe3-c6e485df3adf" providerId="AD" clId="Web-{1058CCDE-5AB5-C78A-C980-5673712929BF}" dt="2024-11-04T12:30:40.752" v="490" actId="20577"/>
        <pc:sldMkLst>
          <pc:docMk/>
          <pc:sldMk cId="25900401" sldId="521"/>
        </pc:sldMkLst>
      </pc:sldChg>
      <pc:sldChg chg="addSp delSp modSp add replId">
        <pc:chgData name="TH-INST 吉川洋平" userId="S::yoshikawa.yohei@thi.hal.ac.jp::19706b0f-5609-49a4-9fe3-c6e485df3adf" providerId="AD" clId="Web-{1058CCDE-5AB5-C78A-C980-5673712929BF}" dt="2024-11-04T12:31:28.894" v="511" actId="20577"/>
        <pc:sldMkLst>
          <pc:docMk/>
          <pc:sldMk cId="4123663022" sldId="522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31:59.146" v="515" actId="20577"/>
        <pc:sldMkLst>
          <pc:docMk/>
          <pc:sldMk cId="980463684" sldId="523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42:59.054" v="656" actId="20577"/>
        <pc:sldMkLst>
          <pc:docMk/>
          <pc:sldMk cId="3916047541" sldId="524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39:50.597" v="635" actId="20577"/>
        <pc:sldMkLst>
          <pc:docMk/>
          <pc:sldMk cId="4086043459" sldId="525"/>
        </pc:sldMkLst>
      </pc:sldChg>
      <pc:sldChg chg="addSp delSp modSp add replId">
        <pc:chgData name="TH-INST 吉川洋平" userId="S::yoshikawa.yohei@thi.hal.ac.jp::19706b0f-5609-49a4-9fe3-c6e485df3adf" providerId="AD" clId="Web-{1058CCDE-5AB5-C78A-C980-5673712929BF}" dt="2024-11-04T12:35:20.291" v="563" actId="1076"/>
        <pc:sldMkLst>
          <pc:docMk/>
          <pc:sldMk cId="1795826705" sldId="526"/>
        </pc:sldMkLst>
      </pc:sldChg>
      <pc:sldChg chg="addSp delSp modSp add ord replId">
        <pc:chgData name="TH-INST 吉川洋平" userId="S::yoshikawa.yohei@thi.hal.ac.jp::19706b0f-5609-49a4-9fe3-c6e485df3adf" providerId="AD" clId="Web-{1058CCDE-5AB5-C78A-C980-5673712929BF}" dt="2024-11-04T12:38:52.560" v="622" actId="20577"/>
        <pc:sldMkLst>
          <pc:docMk/>
          <pc:sldMk cId="2059618989" sldId="527"/>
        </pc:sldMkLst>
      </pc:sldChg>
      <pc:sldChg chg="delSp add ord replId">
        <pc:chgData name="TH-INST 吉川洋平" userId="S::yoshikawa.yohei@thi.hal.ac.jp::19706b0f-5609-49a4-9fe3-c6e485df3adf" providerId="AD" clId="Web-{1058CCDE-5AB5-C78A-C980-5673712929BF}" dt="2024-11-04T12:38:11.356" v="605"/>
        <pc:sldMkLst>
          <pc:docMk/>
          <pc:sldMk cId="3174697256" sldId="528"/>
        </pc:sldMkLst>
      </pc:sldChg>
      <pc:sldChg chg="modSp add ord replId">
        <pc:chgData name="TH-INST 吉川洋平" userId="S::yoshikawa.yohei@thi.hal.ac.jp::19706b0f-5609-49a4-9fe3-c6e485df3adf" providerId="AD" clId="Web-{1058CCDE-5AB5-C78A-C980-5673712929BF}" dt="2024-11-04T12:42:49.991" v="654" actId="20577"/>
        <pc:sldMkLst>
          <pc:docMk/>
          <pc:sldMk cId="559315080" sldId="529"/>
        </pc:sldMkLst>
      </pc:sldChg>
      <pc:sldChg chg="add del replId">
        <pc:chgData name="TH-INST 吉川洋平" userId="S::yoshikawa.yohei@thi.hal.ac.jp::19706b0f-5609-49a4-9fe3-c6e485df3adf" providerId="AD" clId="Web-{1058CCDE-5AB5-C78A-C980-5673712929BF}" dt="2024-11-04T12:40:07.676" v="638"/>
        <pc:sldMkLst>
          <pc:docMk/>
          <pc:sldMk cId="4233999801" sldId="529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48:25.528" v="717" actId="20577"/>
        <pc:sldMkLst>
          <pc:docMk/>
          <pc:sldMk cId="1295114135" sldId="530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47:51.121" v="714" actId="20577"/>
        <pc:sldMkLst>
          <pc:docMk/>
          <pc:sldMk cId="1418123809" sldId="531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47:03.667" v="710" actId="20577"/>
        <pc:sldMkLst>
          <pc:docMk/>
          <pc:sldMk cId="1655274992" sldId="532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43:58.820" v="665" actId="20577"/>
        <pc:sldMkLst>
          <pc:docMk/>
          <pc:sldMk cId="2544175643" sldId="533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40:51.958" v="653" actId="20577"/>
        <pc:sldMkLst>
          <pc:docMk/>
          <pc:sldMk cId="4194083040" sldId="534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42:52.803" v="655" actId="20577"/>
        <pc:sldMkLst>
          <pc:docMk/>
          <pc:sldMk cId="673845401" sldId="535"/>
        </pc:sldMkLst>
      </pc:sldChg>
      <pc:sldChg chg="add replId">
        <pc:chgData name="TH-INST 吉川洋平" userId="S::yoshikawa.yohei@thi.hal.ac.jp::19706b0f-5609-49a4-9fe3-c6e485df3adf" providerId="AD" clId="Web-{1058CCDE-5AB5-C78A-C980-5673712929BF}" dt="2024-11-04T12:48:46.278" v="718"/>
        <pc:sldMkLst>
          <pc:docMk/>
          <pc:sldMk cId="865011945" sldId="536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57:18.553" v="901" actId="20577"/>
        <pc:sldMkLst>
          <pc:docMk/>
          <pc:sldMk cId="2125093469" sldId="537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52:26.782" v="809" actId="14100"/>
        <pc:sldMkLst>
          <pc:docMk/>
          <pc:sldMk cId="1154757978" sldId="538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48:56.872" v="725" actId="20577"/>
        <pc:sldMkLst>
          <pc:docMk/>
          <pc:sldMk cId="2808508119" sldId="539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56:13.239" v="890" actId="20577"/>
        <pc:sldMkLst>
          <pc:docMk/>
          <pc:sldMk cId="530402823" sldId="540"/>
        </pc:sldMkLst>
      </pc:sldChg>
      <pc:sldChg chg="modSp add replId">
        <pc:chgData name="TH-INST 吉川洋平" userId="S::yoshikawa.yohei@thi.hal.ac.jp::19706b0f-5609-49a4-9fe3-c6e485df3adf" providerId="AD" clId="Web-{1058CCDE-5AB5-C78A-C980-5673712929BF}" dt="2024-11-04T12:55:42.286" v="878" actId="20577"/>
        <pc:sldMkLst>
          <pc:docMk/>
          <pc:sldMk cId="53873889" sldId="541"/>
        </pc:sldMkLst>
      </pc:sldChg>
    </pc:docChg>
  </pc:docChgLst>
  <pc:docChgLst>
    <pc:chgData name="TH-INST 吉川洋平" userId="S::yoshikawa.yohei@thi.hal.ac.jp::19706b0f-5609-49a4-9fe3-c6e485df3adf" providerId="AD" clId="Web-{A4FB3B44-A911-8499-E1CE-EA8BC9404BDD}"/>
    <pc:docChg chg="addSld delSld modSld sldOrd">
      <pc:chgData name="TH-INST 吉川洋平" userId="S::yoshikawa.yohei@thi.hal.ac.jp::19706b0f-5609-49a4-9fe3-c6e485df3adf" providerId="AD" clId="Web-{A4FB3B44-A911-8499-E1CE-EA8BC9404BDD}" dt="2024-11-13T11:38:18.321" v="1451" actId="20577"/>
      <pc:docMkLst>
        <pc:docMk/>
      </pc:docMkLst>
      <pc:sldChg chg="modSp ord">
        <pc:chgData name="TH-INST 吉川洋平" userId="S::yoshikawa.yohei@thi.hal.ac.jp::19706b0f-5609-49a4-9fe3-c6e485df3adf" providerId="AD" clId="Web-{A4FB3B44-A911-8499-E1CE-EA8BC9404BDD}" dt="2024-11-13T11:30:00.095" v="1289"/>
        <pc:sldMkLst>
          <pc:docMk/>
          <pc:sldMk cId="3078532749" sldId="359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8"/>
        <pc:sldMkLst>
          <pc:docMk/>
          <pc:sldMk cId="652673591" sldId="498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5"/>
        <pc:sldMkLst>
          <pc:docMk/>
          <pc:sldMk cId="1526879423" sldId="500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4"/>
        <pc:sldMkLst>
          <pc:docMk/>
          <pc:sldMk cId="3335541061" sldId="501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2"/>
        <pc:sldMkLst>
          <pc:docMk/>
          <pc:sldMk cId="2491382639" sldId="505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39"/>
        <pc:sldMkLst>
          <pc:docMk/>
          <pc:sldMk cId="3319901924" sldId="508"/>
        </pc:sldMkLst>
      </pc:sldChg>
      <pc:sldChg chg="addSp modSp">
        <pc:chgData name="TH-INST 吉川洋平" userId="S::yoshikawa.yohei@thi.hal.ac.jp::19706b0f-5609-49a4-9fe3-c6e485df3adf" providerId="AD" clId="Web-{A4FB3B44-A911-8499-E1CE-EA8BC9404BDD}" dt="2024-11-13T10:16:00.779" v="696" actId="1076"/>
        <pc:sldMkLst>
          <pc:docMk/>
          <pc:sldMk cId="2526631616" sldId="511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7"/>
        <pc:sldMkLst>
          <pc:docMk/>
          <pc:sldMk cId="3317769113" sldId="517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70" v="750"/>
        <pc:sldMkLst>
          <pc:docMk/>
          <pc:sldMk cId="1224825457" sldId="518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9"/>
        <pc:sldMkLst>
          <pc:docMk/>
          <pc:sldMk cId="4111787260" sldId="519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6"/>
        <pc:sldMkLst>
          <pc:docMk/>
          <pc:sldMk cId="2740547553" sldId="520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1"/>
        <pc:sldMkLst>
          <pc:docMk/>
          <pc:sldMk cId="25900401" sldId="521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0"/>
        <pc:sldMkLst>
          <pc:docMk/>
          <pc:sldMk cId="4123663022" sldId="522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43"/>
        <pc:sldMkLst>
          <pc:docMk/>
          <pc:sldMk cId="980463684" sldId="523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55" v="738"/>
        <pc:sldMkLst>
          <pc:docMk/>
          <pc:sldMk cId="3916047541" sldId="524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35"/>
        <pc:sldMkLst>
          <pc:docMk/>
          <pc:sldMk cId="4086043459" sldId="525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34"/>
        <pc:sldMkLst>
          <pc:docMk/>
          <pc:sldMk cId="1795826705" sldId="526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36"/>
        <pc:sldMkLst>
          <pc:docMk/>
          <pc:sldMk cId="2059618989" sldId="527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37"/>
        <pc:sldMkLst>
          <pc:docMk/>
          <pc:sldMk cId="3174697256" sldId="528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33"/>
        <pc:sldMkLst>
          <pc:docMk/>
          <pc:sldMk cId="559315080" sldId="529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27"/>
        <pc:sldMkLst>
          <pc:docMk/>
          <pc:sldMk cId="1295114135" sldId="530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28"/>
        <pc:sldMkLst>
          <pc:docMk/>
          <pc:sldMk cId="1418123809" sldId="531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29"/>
        <pc:sldMkLst>
          <pc:docMk/>
          <pc:sldMk cId="1655274992" sldId="532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30"/>
        <pc:sldMkLst>
          <pc:docMk/>
          <pc:sldMk cId="2544175643" sldId="533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31"/>
        <pc:sldMkLst>
          <pc:docMk/>
          <pc:sldMk cId="4194083040" sldId="534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32"/>
        <pc:sldMkLst>
          <pc:docMk/>
          <pc:sldMk cId="673845401" sldId="535"/>
        </pc:sldMkLst>
      </pc:sldChg>
      <pc:sldChg chg="modSp">
        <pc:chgData name="TH-INST 吉川洋平" userId="S::yoshikawa.yohei@thi.hal.ac.jp::19706b0f-5609-49a4-9fe3-c6e485df3adf" providerId="AD" clId="Web-{A4FB3B44-A911-8499-E1CE-EA8BC9404BDD}" dt="2024-11-13T10:21:18.228" v="755" actId="20577"/>
        <pc:sldMkLst>
          <pc:docMk/>
          <pc:sldMk cId="865011945" sldId="536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24" v="722"/>
        <pc:sldMkLst>
          <pc:docMk/>
          <pc:sldMk cId="2125093469" sldId="537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25"/>
        <pc:sldMkLst>
          <pc:docMk/>
          <pc:sldMk cId="1154757978" sldId="538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39" v="726"/>
        <pc:sldMkLst>
          <pc:docMk/>
          <pc:sldMk cId="2808508119" sldId="539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24" v="723"/>
        <pc:sldMkLst>
          <pc:docMk/>
          <pc:sldMk cId="530402823" sldId="540"/>
        </pc:sldMkLst>
      </pc:sldChg>
      <pc:sldChg chg="del">
        <pc:chgData name="TH-INST 吉川洋平" userId="S::yoshikawa.yohei@thi.hal.ac.jp::19706b0f-5609-49a4-9fe3-c6e485df3adf" providerId="AD" clId="Web-{A4FB3B44-A911-8499-E1CE-EA8BC9404BDD}" dt="2024-11-13T10:20:48.024" v="724"/>
        <pc:sldMkLst>
          <pc:docMk/>
          <pc:sldMk cId="53873889" sldId="541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2T12:58:15.380" v="22" actId="20577"/>
        <pc:sldMkLst>
          <pc:docMk/>
          <pc:sldMk cId="1751202596" sldId="542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2T12:57:49.941" v="13" actId="20577"/>
        <pc:sldMkLst>
          <pc:docMk/>
          <pc:sldMk cId="2149203194" sldId="543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2T13:00:47.963" v="77" actId="20577"/>
        <pc:sldMkLst>
          <pc:docMk/>
          <pc:sldMk cId="3730002590" sldId="544"/>
        </pc:sldMkLst>
      </pc:sldChg>
      <pc:sldChg chg="modSp add del replId">
        <pc:chgData name="TH-INST 吉川洋平" userId="S::yoshikawa.yohei@thi.hal.ac.jp::19706b0f-5609-49a4-9fe3-c6e485df3adf" providerId="AD" clId="Web-{A4FB3B44-A911-8499-E1CE-EA8BC9404BDD}" dt="2024-11-13T10:16:20.358" v="697" actId="14100"/>
        <pc:sldMkLst>
          <pc:docMk/>
          <pc:sldMk cId="1367936405" sldId="545"/>
        </pc:sldMkLst>
      </pc:sldChg>
      <pc:sldChg chg="addSp modSp add del replId">
        <pc:chgData name="TH-INST 吉川洋平" userId="S::yoshikawa.yohei@thi.hal.ac.jp::19706b0f-5609-49a4-9fe3-c6e485df3adf" providerId="AD" clId="Web-{A4FB3B44-A911-8499-E1CE-EA8BC9404BDD}" dt="2024-11-13T10:25:45.878" v="774" actId="14100"/>
        <pc:sldMkLst>
          <pc:docMk/>
          <pc:sldMk cId="965315571" sldId="546"/>
        </pc:sldMkLst>
      </pc:sldChg>
      <pc:sldChg chg="addSp modSp add del replId">
        <pc:chgData name="TH-INST 吉川洋平" userId="S::yoshikawa.yohei@thi.hal.ac.jp::19706b0f-5609-49a4-9fe3-c6e485df3adf" providerId="AD" clId="Web-{A4FB3B44-A911-8499-E1CE-EA8BC9404BDD}" dt="2024-11-13T10:26:12.285" v="779" actId="20577"/>
        <pc:sldMkLst>
          <pc:docMk/>
          <pc:sldMk cId="2987410244" sldId="547"/>
        </pc:sldMkLst>
      </pc:sldChg>
      <pc:sldChg chg="addSp modSp add replId">
        <pc:chgData name="TH-INST 吉川洋平" userId="S::yoshikawa.yohei@thi.hal.ac.jp::19706b0f-5609-49a4-9fe3-c6e485df3adf" providerId="AD" clId="Web-{A4FB3B44-A911-8499-E1CE-EA8BC9404BDD}" dt="2024-11-12T13:22:28.850" v="246" actId="1076"/>
        <pc:sldMkLst>
          <pc:docMk/>
          <pc:sldMk cId="2863546877" sldId="548"/>
        </pc:sldMkLst>
      </pc:sldChg>
      <pc:sldChg chg="add del replId">
        <pc:chgData name="TH-INST 吉川洋平" userId="S::yoshikawa.yohei@thi.hal.ac.jp::19706b0f-5609-49a4-9fe3-c6e485df3adf" providerId="AD" clId="Web-{A4FB3B44-A911-8499-E1CE-EA8BC9404BDD}" dt="2024-11-12T13:18:19.469" v="181"/>
        <pc:sldMkLst>
          <pc:docMk/>
          <pc:sldMk cId="3117345641" sldId="548"/>
        </pc:sldMkLst>
      </pc:sldChg>
      <pc:sldChg chg="addSp delSp modSp add replId">
        <pc:chgData name="TH-INST 吉川洋平" userId="S::yoshikawa.yohei@thi.hal.ac.jp::19706b0f-5609-49a4-9fe3-c6e485df3adf" providerId="AD" clId="Web-{A4FB3B44-A911-8499-E1CE-EA8BC9404BDD}" dt="2024-11-12T13:25:21.364" v="302"/>
        <pc:sldMkLst>
          <pc:docMk/>
          <pc:sldMk cId="1619151666" sldId="549"/>
        </pc:sldMkLst>
      </pc:sldChg>
      <pc:sldChg chg="add del replId">
        <pc:chgData name="TH-INST 吉川洋平" userId="S::yoshikawa.yohei@thi.hal.ac.jp::19706b0f-5609-49a4-9fe3-c6e485df3adf" providerId="AD" clId="Web-{A4FB3B44-A911-8499-E1CE-EA8BC9404BDD}" dt="2024-11-12T13:18:19.469" v="180"/>
        <pc:sldMkLst>
          <pc:docMk/>
          <pc:sldMk cId="3748240688" sldId="549"/>
        </pc:sldMkLst>
      </pc:sldChg>
      <pc:sldChg chg="add del replId">
        <pc:chgData name="TH-INST 吉川洋平" userId="S::yoshikawa.yohei@thi.hal.ac.jp::19706b0f-5609-49a4-9fe3-c6e485df3adf" providerId="AD" clId="Web-{A4FB3B44-A911-8499-E1CE-EA8BC9404BDD}" dt="2024-11-12T13:18:19.469" v="179"/>
        <pc:sldMkLst>
          <pc:docMk/>
          <pc:sldMk cId="2177903530" sldId="550"/>
        </pc:sldMkLst>
      </pc:sldChg>
      <pc:sldChg chg="addSp delSp modSp add replId">
        <pc:chgData name="TH-INST 吉川洋平" userId="S::yoshikawa.yohei@thi.hal.ac.jp::19706b0f-5609-49a4-9fe3-c6e485df3adf" providerId="AD" clId="Web-{A4FB3B44-A911-8499-E1CE-EA8BC9404BDD}" dt="2024-11-12T13:26:23.069" v="311" actId="1076"/>
        <pc:sldMkLst>
          <pc:docMk/>
          <pc:sldMk cId="3317036440" sldId="550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2T13:35:24.479" v="321" actId="20577"/>
        <pc:sldMkLst>
          <pc:docMk/>
          <pc:sldMk cId="467391030" sldId="551"/>
        </pc:sldMkLst>
      </pc:sldChg>
      <pc:sldChg chg="addSp delSp modSp add replId">
        <pc:chgData name="TH-INST 吉川洋平" userId="S::yoshikawa.yohei@thi.hal.ac.jp::19706b0f-5609-49a4-9fe3-c6e485df3adf" providerId="AD" clId="Web-{A4FB3B44-A911-8499-E1CE-EA8BC9404BDD}" dt="2024-11-13T09:32:45.084" v="627" actId="1076"/>
        <pc:sldMkLst>
          <pc:docMk/>
          <pc:sldMk cId="970828000" sldId="552"/>
        </pc:sldMkLst>
      </pc:sldChg>
      <pc:sldChg chg="addSp delSp modSp add replId">
        <pc:chgData name="TH-INST 吉川洋平" userId="S::yoshikawa.yohei@thi.hal.ac.jp::19706b0f-5609-49a4-9fe3-c6e485df3adf" providerId="AD" clId="Web-{A4FB3B44-A911-8499-E1CE-EA8BC9404BDD}" dt="2024-11-13T09:06:14.596" v="532" actId="20577"/>
        <pc:sldMkLst>
          <pc:docMk/>
          <pc:sldMk cId="2336309750" sldId="553"/>
        </pc:sldMkLst>
      </pc:sldChg>
      <pc:sldChg chg="modSp add ord replId">
        <pc:chgData name="TH-INST 吉川洋平" userId="S::yoshikawa.yohei@thi.hal.ac.jp::19706b0f-5609-49a4-9fe3-c6e485df3adf" providerId="AD" clId="Web-{A4FB3B44-A911-8499-E1CE-EA8BC9404BDD}" dt="2024-11-13T09:00:29.960" v="501"/>
        <pc:sldMkLst>
          <pc:docMk/>
          <pc:sldMk cId="2614400396" sldId="554"/>
        </pc:sldMkLst>
      </pc:sldChg>
      <pc:sldChg chg="add del replId">
        <pc:chgData name="TH-INST 吉川洋平" userId="S::yoshikawa.yohei@thi.hal.ac.jp::19706b0f-5609-49a4-9fe3-c6e485df3adf" providerId="AD" clId="Web-{A4FB3B44-A911-8499-E1CE-EA8BC9404BDD}" dt="2024-11-13T08:59:27.536" v="479"/>
        <pc:sldMkLst>
          <pc:docMk/>
          <pc:sldMk cId="4184715496" sldId="554"/>
        </pc:sldMkLst>
      </pc:sldChg>
      <pc:sldChg chg="addSp delSp modSp add replId">
        <pc:chgData name="TH-INST 吉川洋平" userId="S::yoshikawa.yohei@thi.hal.ac.jp::19706b0f-5609-49a4-9fe3-c6e485df3adf" providerId="AD" clId="Web-{A4FB3B44-A911-8499-E1CE-EA8BC9404BDD}" dt="2024-11-13T09:32:13.240" v="618" actId="1076"/>
        <pc:sldMkLst>
          <pc:docMk/>
          <pc:sldMk cId="1402209118" sldId="555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3T10:21:10.431" v="753" actId="20577"/>
        <pc:sldMkLst>
          <pc:docMk/>
          <pc:sldMk cId="1249353095" sldId="556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3T10:58:36.228" v="1089" actId="20577"/>
        <pc:sldMkLst>
          <pc:docMk/>
          <pc:sldMk cId="962646741" sldId="557"/>
        </pc:sldMkLst>
      </pc:sldChg>
      <pc:sldChg chg="delSp modSp add del replId">
        <pc:chgData name="TH-INST 吉川洋平" userId="S::yoshikawa.yohei@thi.hal.ac.jp::19706b0f-5609-49a4-9fe3-c6e485df3adf" providerId="AD" clId="Web-{A4FB3B44-A911-8499-E1CE-EA8BC9404BDD}" dt="2024-11-13T10:56:36.802" v="1058"/>
        <pc:sldMkLst>
          <pc:docMk/>
          <pc:sldMk cId="4145415316" sldId="558"/>
        </pc:sldMkLst>
      </pc:sldChg>
      <pc:sldChg chg="addSp delSp modSp add ord replId">
        <pc:chgData name="TH-INST 吉川洋平" userId="S::yoshikawa.yohei@thi.hal.ac.jp::19706b0f-5609-49a4-9fe3-c6e485df3adf" providerId="AD" clId="Web-{A4FB3B44-A911-8499-E1CE-EA8BC9404BDD}" dt="2024-11-13T11:08:00.889" v="1244" actId="1076"/>
        <pc:sldMkLst>
          <pc:docMk/>
          <pc:sldMk cId="1604928443" sldId="559"/>
        </pc:sldMkLst>
      </pc:sldChg>
      <pc:sldChg chg="modSp add del ord replId">
        <pc:chgData name="TH-INST 吉川洋平" userId="S::yoshikawa.yohei@thi.hal.ac.jp::19706b0f-5609-49a4-9fe3-c6e485df3adf" providerId="AD" clId="Web-{A4FB3B44-A911-8499-E1CE-EA8BC9404BDD}" dt="2024-11-13T10:39:03.484" v="990"/>
        <pc:sldMkLst>
          <pc:docMk/>
          <pc:sldMk cId="2136970468" sldId="560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3T10:21:34.947" v="763" actId="20577"/>
        <pc:sldMkLst>
          <pc:docMk/>
          <pc:sldMk cId="2523097406" sldId="561"/>
        </pc:sldMkLst>
      </pc:sldChg>
      <pc:sldChg chg="addSp delSp modSp add ord replId">
        <pc:chgData name="TH-INST 吉川洋平" userId="S::yoshikawa.yohei@thi.hal.ac.jp::19706b0f-5609-49a4-9fe3-c6e485df3adf" providerId="AD" clId="Web-{A4FB3B44-A911-8499-E1CE-EA8BC9404BDD}" dt="2024-11-13T11:36:35.907" v="1422" actId="20577"/>
        <pc:sldMkLst>
          <pc:docMk/>
          <pc:sldMk cId="3444020134" sldId="562"/>
        </pc:sldMkLst>
      </pc:sldChg>
      <pc:sldChg chg="delSp modSp add replId">
        <pc:chgData name="TH-INST 吉川洋平" userId="S::yoshikawa.yohei@thi.hal.ac.jp::19706b0f-5609-49a4-9fe3-c6e485df3adf" providerId="AD" clId="Web-{A4FB3B44-A911-8499-E1CE-EA8BC9404BDD}" dt="2024-11-13T11:38:05.164" v="1447" actId="20577"/>
        <pc:sldMkLst>
          <pc:docMk/>
          <pc:sldMk cId="2211067297" sldId="563"/>
        </pc:sldMkLst>
      </pc:sldChg>
      <pc:sldChg chg="delSp modSp add replId">
        <pc:chgData name="TH-INST 吉川洋平" userId="S::yoshikawa.yohei@thi.hal.ac.jp::19706b0f-5609-49a4-9fe3-c6e485df3adf" providerId="AD" clId="Web-{A4FB3B44-A911-8499-E1CE-EA8BC9404BDD}" dt="2024-11-13T11:38:18.321" v="1451" actId="20577"/>
        <pc:sldMkLst>
          <pc:docMk/>
          <pc:sldMk cId="2363385905" sldId="564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3T11:02:18.720" v="1155" actId="20577"/>
        <pc:sldMkLst>
          <pc:docMk/>
          <pc:sldMk cId="2764068612" sldId="565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3T11:29:18.279" v="1277" actId="20577"/>
        <pc:sldMkLst>
          <pc:docMk/>
          <pc:sldMk cId="2732733390" sldId="566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3T11:34:19.990" v="1360" actId="20577"/>
        <pc:sldMkLst>
          <pc:docMk/>
          <pc:sldMk cId="3570592896" sldId="567"/>
        </pc:sldMkLst>
      </pc:sldChg>
      <pc:sldChg chg="addSp delSp modSp add replId">
        <pc:chgData name="TH-INST 吉川洋平" userId="S::yoshikawa.yohei@thi.hal.ac.jp::19706b0f-5609-49a4-9fe3-c6e485df3adf" providerId="AD" clId="Web-{A4FB3B44-A911-8499-E1CE-EA8BC9404BDD}" dt="2024-11-13T11:31:42.556" v="1313" actId="14100"/>
        <pc:sldMkLst>
          <pc:docMk/>
          <pc:sldMk cId="4070663272" sldId="568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3T11:37:11.394" v="1428" actId="20577"/>
        <pc:sldMkLst>
          <pc:docMk/>
          <pc:sldMk cId="2569328461" sldId="569"/>
        </pc:sldMkLst>
      </pc:sldChg>
      <pc:sldChg chg="addSp delSp modSp add replId">
        <pc:chgData name="TH-INST 吉川洋平" userId="S::yoshikawa.yohei@thi.hal.ac.jp::19706b0f-5609-49a4-9fe3-c6e485df3adf" providerId="AD" clId="Web-{A4FB3B44-A911-8499-E1CE-EA8BC9404BDD}" dt="2024-11-13T11:30:22.378" v="1296"/>
        <pc:sldMkLst>
          <pc:docMk/>
          <pc:sldMk cId="708984853" sldId="570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3T11:30:14.846" v="1293" actId="20577"/>
        <pc:sldMkLst>
          <pc:docMk/>
          <pc:sldMk cId="2349666330" sldId="571"/>
        </pc:sldMkLst>
      </pc:sldChg>
      <pc:sldChg chg="modSp add replId">
        <pc:chgData name="TH-INST 吉川洋平" userId="S::yoshikawa.yohei@thi.hal.ac.jp::19706b0f-5609-49a4-9fe3-c6e485df3adf" providerId="AD" clId="Web-{A4FB3B44-A911-8499-E1CE-EA8BC9404BDD}" dt="2024-11-13T11:30:36.879" v="1300" actId="20577"/>
        <pc:sldMkLst>
          <pc:docMk/>
          <pc:sldMk cId="3432100722" sldId="572"/>
        </pc:sldMkLst>
      </pc:sldChg>
      <pc:sldChg chg="modSp add ord replId">
        <pc:chgData name="TH-INST 吉川洋平" userId="S::yoshikawa.yohei@thi.hal.ac.jp::19706b0f-5609-49a4-9fe3-c6e485df3adf" providerId="AD" clId="Web-{A4FB3B44-A911-8499-E1CE-EA8BC9404BDD}" dt="2024-11-13T11:37:00.034" v="1427" actId="14100"/>
        <pc:sldMkLst>
          <pc:docMk/>
          <pc:sldMk cId="344989353" sldId="573"/>
        </pc:sldMkLst>
      </pc:sldChg>
      <pc:sldChg chg="modSp add ord replId">
        <pc:chgData name="TH-INST 吉川洋平" userId="S::yoshikawa.yohei@thi.hal.ac.jp::19706b0f-5609-49a4-9fe3-c6e485df3adf" providerId="AD" clId="Web-{A4FB3B44-A911-8499-E1CE-EA8BC9404BDD}" dt="2024-11-13T11:35:05.650" v="1383"/>
        <pc:sldMkLst>
          <pc:docMk/>
          <pc:sldMk cId="1618134481" sldId="574"/>
        </pc:sldMkLst>
      </pc:sldChg>
    </pc:docChg>
  </pc:docChgLst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S::yoshikawa.yohei@thi.hal.ac.jp::19706b0f-5609-49a4-9fe3-c6e485df3adf" providerId="AD" clId="Web-{8F57F749-FCFF-D1DB-9C10-B16BD9DED378}"/>
    <pc:docChg chg="addSld delSld modSld sldOrd">
      <pc:chgData name="TH-INST 吉川洋平" userId="S::yoshikawa.yohei@thi.hal.ac.jp::19706b0f-5609-49a4-9fe3-c6e485df3adf" providerId="AD" clId="Web-{8F57F749-FCFF-D1DB-9C10-B16BD9DED378}" dt="2024-10-27T17:37:56.620" v="619" actId="20577"/>
      <pc:docMkLst>
        <pc:docMk/>
      </pc:docMkLst>
      <pc:sldChg chg="modSp">
        <pc:chgData name="TH-INST 吉川洋平" userId="S::yoshikawa.yohei@thi.hal.ac.jp::19706b0f-5609-49a4-9fe3-c6e485df3adf" providerId="AD" clId="Web-{8F57F749-FCFF-D1DB-9C10-B16BD9DED378}" dt="2024-10-27T16:01:00.393" v="168" actId="20577"/>
        <pc:sldMkLst>
          <pc:docMk/>
          <pc:sldMk cId="3333128997" sldId="351"/>
        </pc:sldMkLst>
      </pc:sldChg>
      <pc:sldChg chg="modSp">
        <pc:chgData name="TH-INST 吉川洋平" userId="S::yoshikawa.yohei@thi.hal.ac.jp::19706b0f-5609-49a4-9fe3-c6e485df3adf" providerId="AD" clId="Web-{8F57F749-FCFF-D1DB-9C10-B16BD9DED378}" dt="2024-10-27T16:05:28.714" v="222" actId="20577"/>
        <pc:sldMkLst>
          <pc:docMk/>
          <pc:sldMk cId="3960092236" sldId="407"/>
        </pc:sldMkLst>
      </pc:sldChg>
      <pc:sldChg chg="del ord">
        <pc:chgData name="TH-INST 吉川洋平" userId="S::yoshikawa.yohei@thi.hal.ac.jp::19706b0f-5609-49a4-9fe3-c6e485df3adf" providerId="AD" clId="Web-{8F57F749-FCFF-D1DB-9C10-B16BD9DED378}" dt="2024-10-27T16:45:59.158" v="612"/>
        <pc:sldMkLst>
          <pc:docMk/>
          <pc:sldMk cId="3786725838" sldId="409"/>
        </pc:sldMkLst>
      </pc:sldChg>
      <pc:sldChg chg="addSp delSp modSp">
        <pc:chgData name="TH-INST 吉川洋平" userId="S::yoshikawa.yohei@thi.hal.ac.jp::19706b0f-5609-49a4-9fe3-c6e485df3adf" providerId="AD" clId="Web-{8F57F749-FCFF-D1DB-9C10-B16BD9DED378}" dt="2024-10-27T16:26:04.573" v="395" actId="1076"/>
        <pc:sldMkLst>
          <pc:docMk/>
          <pc:sldMk cId="2966593468" sldId="410"/>
        </pc:sldMkLst>
      </pc:sldChg>
      <pc:sldChg chg="modSp del">
        <pc:chgData name="TH-INST 吉川洋平" userId="S::yoshikawa.yohei@thi.hal.ac.jp::19706b0f-5609-49a4-9fe3-c6e485df3adf" providerId="AD" clId="Web-{8F57F749-FCFF-D1DB-9C10-B16BD9DED378}" dt="2024-10-27T16:03:31.569" v="182"/>
        <pc:sldMkLst>
          <pc:docMk/>
          <pc:sldMk cId="4040345873" sldId="465"/>
        </pc:sldMkLst>
      </pc:sldChg>
      <pc:sldChg chg="del">
        <pc:chgData name="TH-INST 吉川洋平" userId="S::yoshikawa.yohei@thi.hal.ac.jp::19706b0f-5609-49a4-9fe3-c6e485df3adf" providerId="AD" clId="Web-{8F57F749-FCFF-D1DB-9C10-B16BD9DED378}" dt="2024-10-27T16:03:31.569" v="181"/>
        <pc:sldMkLst>
          <pc:docMk/>
          <pc:sldMk cId="235018142" sldId="467"/>
        </pc:sldMkLst>
      </pc:sldChg>
      <pc:sldChg chg="del">
        <pc:chgData name="TH-INST 吉川洋平" userId="S::yoshikawa.yohei@thi.hal.ac.jp::19706b0f-5609-49a4-9fe3-c6e485df3adf" providerId="AD" clId="Web-{8F57F749-FCFF-D1DB-9C10-B16BD9DED378}" dt="2024-10-27T16:01:06.518" v="169"/>
        <pc:sldMkLst>
          <pc:docMk/>
          <pc:sldMk cId="2374847273" sldId="468"/>
        </pc:sldMkLst>
      </pc:sldChg>
      <pc:sldChg chg="addSp modSp">
        <pc:chgData name="TH-INST 吉川洋平" userId="S::yoshikawa.yohei@thi.hal.ac.jp::19706b0f-5609-49a4-9fe3-c6e485df3adf" providerId="AD" clId="Web-{8F57F749-FCFF-D1DB-9C10-B16BD9DED378}" dt="2024-10-27T16:43:37.169" v="572" actId="1076"/>
        <pc:sldMkLst>
          <pc:docMk/>
          <pc:sldMk cId="3755070693" sldId="469"/>
        </pc:sldMkLst>
      </pc:sldChg>
      <pc:sldChg chg="del">
        <pc:chgData name="TH-INST 吉川洋平" userId="S::yoshikawa.yohei@thi.hal.ac.jp::19706b0f-5609-49a4-9fe3-c6e485df3adf" providerId="AD" clId="Web-{8F57F749-FCFF-D1DB-9C10-B16BD9DED378}" dt="2024-10-27T16:08:13.516" v="263"/>
        <pc:sldMkLst>
          <pc:docMk/>
          <pc:sldMk cId="2111996600" sldId="470"/>
        </pc:sldMkLst>
      </pc:sldChg>
      <pc:sldChg chg="modSp">
        <pc:chgData name="TH-INST 吉川洋平" userId="S::yoshikawa.yohei@thi.hal.ac.jp::19706b0f-5609-49a4-9fe3-c6e485df3adf" providerId="AD" clId="Web-{8F57F749-FCFF-D1DB-9C10-B16BD9DED378}" dt="2024-10-27T16:08:28.548" v="264" actId="20577"/>
        <pc:sldMkLst>
          <pc:docMk/>
          <pc:sldMk cId="1592091765" sldId="472"/>
        </pc:sldMkLst>
      </pc:sldChg>
      <pc:sldChg chg="delSp modSp add ord replId">
        <pc:chgData name="TH-INST 吉川洋平" userId="S::yoshikawa.yohei@thi.hal.ac.jp::19706b0f-5609-49a4-9fe3-c6e485df3adf" providerId="AD" clId="Web-{8F57F749-FCFF-D1DB-9C10-B16BD9DED378}" dt="2024-10-27T15:58:27.919" v="112"/>
        <pc:sldMkLst>
          <pc:docMk/>
          <pc:sldMk cId="2695882436" sldId="473"/>
        </pc:sldMkLst>
      </pc:sldChg>
      <pc:sldChg chg="addSp delSp modSp add replId">
        <pc:chgData name="TH-INST 吉川洋平" userId="S::yoshikawa.yohei@thi.hal.ac.jp::19706b0f-5609-49a4-9fe3-c6e485df3adf" providerId="AD" clId="Web-{8F57F749-FCFF-D1DB-9C10-B16BD9DED378}" dt="2024-10-27T16:00:43.361" v="167" actId="20577"/>
        <pc:sldMkLst>
          <pc:docMk/>
          <pc:sldMk cId="573377931" sldId="474"/>
        </pc:sldMkLst>
      </pc:sldChg>
      <pc:sldChg chg="modSp add replId">
        <pc:chgData name="TH-INST 吉川洋平" userId="S::yoshikawa.yohei@thi.hal.ac.jp::19706b0f-5609-49a4-9fe3-c6e485df3adf" providerId="AD" clId="Web-{8F57F749-FCFF-D1DB-9C10-B16BD9DED378}" dt="2024-10-27T16:05:38.277" v="224" actId="20577"/>
        <pc:sldMkLst>
          <pc:docMk/>
          <pc:sldMk cId="3211278696" sldId="475"/>
        </pc:sldMkLst>
      </pc:sldChg>
      <pc:sldChg chg="modSp add ord replId">
        <pc:chgData name="TH-INST 吉川洋平" userId="S::yoshikawa.yohei@thi.hal.ac.jp::19706b0f-5609-49a4-9fe3-c6e485df3adf" providerId="AD" clId="Web-{8F57F749-FCFF-D1DB-9C10-B16BD9DED378}" dt="2024-10-27T16:09:08.627" v="271" actId="20577"/>
        <pc:sldMkLst>
          <pc:docMk/>
          <pc:sldMk cId="3483393747" sldId="476"/>
        </pc:sldMkLst>
      </pc:sldChg>
      <pc:sldChg chg="modSp add replId">
        <pc:chgData name="TH-INST 吉川洋平" userId="S::yoshikawa.yohei@thi.hal.ac.jp::19706b0f-5609-49a4-9fe3-c6e485df3adf" providerId="AD" clId="Web-{8F57F749-FCFF-D1DB-9C10-B16BD9DED378}" dt="2024-10-27T16:13:45.841" v="318" actId="20577"/>
        <pc:sldMkLst>
          <pc:docMk/>
          <pc:sldMk cId="479529635" sldId="477"/>
        </pc:sldMkLst>
      </pc:sldChg>
      <pc:sldChg chg="addSp modSp add replId">
        <pc:chgData name="TH-INST 吉川洋平" userId="S::yoshikawa.yohei@thi.hal.ac.jp::19706b0f-5609-49a4-9fe3-c6e485df3adf" providerId="AD" clId="Web-{8F57F749-FCFF-D1DB-9C10-B16BD9DED378}" dt="2024-10-27T16:13:38.091" v="313" actId="20577"/>
        <pc:sldMkLst>
          <pc:docMk/>
          <pc:sldMk cId="2716016126" sldId="478"/>
        </pc:sldMkLst>
      </pc:sldChg>
      <pc:sldChg chg="addSp delSp modSp add replId">
        <pc:chgData name="TH-INST 吉川洋平" userId="S::yoshikawa.yohei@thi.hal.ac.jp::19706b0f-5609-49a4-9fe3-c6e485df3adf" providerId="AD" clId="Web-{8F57F749-FCFF-D1DB-9C10-B16BD9DED378}" dt="2024-10-27T16:34:55.715" v="459"/>
        <pc:sldMkLst>
          <pc:docMk/>
          <pc:sldMk cId="3448647296" sldId="479"/>
        </pc:sldMkLst>
      </pc:sldChg>
      <pc:sldChg chg="addSp delSp modSp add replId">
        <pc:chgData name="TH-INST 吉川洋平" userId="S::yoshikawa.yohei@thi.hal.ac.jp::19706b0f-5609-49a4-9fe3-c6e485df3adf" providerId="AD" clId="Web-{8F57F749-FCFF-D1DB-9C10-B16BD9DED378}" dt="2024-10-27T16:35:02.559" v="462"/>
        <pc:sldMkLst>
          <pc:docMk/>
          <pc:sldMk cId="1234184750" sldId="480"/>
        </pc:sldMkLst>
      </pc:sldChg>
      <pc:sldChg chg="addSp delSp modSp add ord replId">
        <pc:chgData name="TH-INST 吉川洋平" userId="S::yoshikawa.yohei@thi.hal.ac.jp::19706b0f-5609-49a4-9fe3-c6e485df3adf" providerId="AD" clId="Web-{8F57F749-FCFF-D1DB-9C10-B16BD9DED378}" dt="2024-10-27T16:37:38.658" v="489"/>
        <pc:sldMkLst>
          <pc:docMk/>
          <pc:sldMk cId="743974167" sldId="481"/>
        </pc:sldMkLst>
      </pc:sldChg>
      <pc:sldChg chg="modSp add replId">
        <pc:chgData name="TH-INST 吉川洋平" userId="S::yoshikawa.yohei@thi.hal.ac.jp::19706b0f-5609-49a4-9fe3-c6e485df3adf" providerId="AD" clId="Web-{8F57F749-FCFF-D1DB-9C10-B16BD9DED378}" dt="2024-10-27T16:36:38.453" v="487" actId="20577"/>
        <pc:sldMkLst>
          <pc:docMk/>
          <pc:sldMk cId="2340509190" sldId="482"/>
        </pc:sldMkLst>
      </pc:sldChg>
      <pc:sldChg chg="delSp modSp add replId">
        <pc:chgData name="TH-INST 吉川洋平" userId="S::yoshikawa.yohei@thi.hal.ac.jp::19706b0f-5609-49a4-9fe3-c6e485df3adf" providerId="AD" clId="Web-{8F57F749-FCFF-D1DB-9C10-B16BD9DED378}" dt="2024-10-27T16:41:46.088" v="548" actId="20577"/>
        <pc:sldMkLst>
          <pc:docMk/>
          <pc:sldMk cId="2305358356" sldId="483"/>
        </pc:sldMkLst>
      </pc:sldChg>
      <pc:sldChg chg="addSp delSp modSp add replId">
        <pc:chgData name="TH-INST 吉川洋平" userId="S::yoshikawa.yohei@thi.hal.ac.jp::19706b0f-5609-49a4-9fe3-c6e485df3adf" providerId="AD" clId="Web-{8F57F749-FCFF-D1DB-9C10-B16BD9DED378}" dt="2024-10-27T16:42:20.729" v="555" actId="1076"/>
        <pc:sldMkLst>
          <pc:docMk/>
          <pc:sldMk cId="4204657127" sldId="484"/>
        </pc:sldMkLst>
      </pc:sldChg>
      <pc:sldChg chg="addSp delSp modSp add replId">
        <pc:chgData name="TH-INST 吉川洋平" userId="S::yoshikawa.yohei@thi.hal.ac.jp::19706b0f-5609-49a4-9fe3-c6e485df3adf" providerId="AD" clId="Web-{8F57F749-FCFF-D1DB-9C10-B16BD9DED378}" dt="2024-10-27T16:45:48.783" v="611" actId="20577"/>
        <pc:sldMkLst>
          <pc:docMk/>
          <pc:sldMk cId="3500757001" sldId="485"/>
        </pc:sldMkLst>
      </pc:sldChg>
    </pc:docChg>
  </pc:docChgLst>
  <pc:docChgLst>
    <pc:chgData name="THPI12A08223 曹小帥" userId="S::ths40996@ths.hal.ac.jp::b285f206-9676-4b63-ac83-d1e8de91fe34" providerId="AD" clId="Web-{5E70F0DA-1410-5D8E-9886-6BCE9613A134}"/>
    <pc:docChg chg="modSld">
      <pc:chgData name="THPI12A08223 曹小帥" userId="S::ths40996@ths.hal.ac.jp::b285f206-9676-4b63-ac83-d1e8de91fe34" providerId="AD" clId="Web-{5E70F0DA-1410-5D8E-9886-6BCE9613A134}" dt="2025-10-16T04:15:42.301" v="2" actId="20577"/>
      <pc:docMkLst>
        <pc:docMk/>
      </pc:docMkLst>
      <pc:sldChg chg="modSp">
        <pc:chgData name="THPI12A08223 曹小帥" userId="S::ths40996@ths.hal.ac.jp::b285f206-9676-4b63-ac83-d1e8de91fe34" providerId="AD" clId="Web-{5E70F0DA-1410-5D8E-9886-6BCE9613A134}" dt="2025-10-16T04:15:42.301" v="2" actId="20577"/>
        <pc:sldMkLst>
          <pc:docMk/>
          <pc:sldMk cId="1099235436" sldId="624"/>
        </pc:sldMkLst>
        <pc:spChg chg="mod">
          <ac:chgData name="THPI12A08223 曹小帥" userId="S::ths40996@ths.hal.ac.jp::b285f206-9676-4b63-ac83-d1e8de91fe34" providerId="AD" clId="Web-{5E70F0DA-1410-5D8E-9886-6BCE9613A134}" dt="2025-10-16T04:15:42.301" v="2" actId="20577"/>
          <ac:spMkLst>
            <pc:docMk/>
            <pc:sldMk cId="1099235436" sldId="624"/>
            <ac:spMk id="2" creationId="{073CFCE7-9B63-E67F-C2FA-C7DEB5618995}"/>
          </ac:spMkLst>
        </pc:spChg>
      </pc:sldChg>
    </pc:docChg>
  </pc:docChgLst>
  <pc:docChgLst>
    <pc:chgData name="TH-INST 吉川洋平" userId="S::yoshikawa.yohei@thi.hal.ac.jp::19706b0f-5609-49a4-9fe3-c6e485df3adf" providerId="AD" clId="Web-{D869897B-1139-03B9-18FA-3B0C57CFC4B4}"/>
    <pc:docChg chg="modSld">
      <pc:chgData name="TH-INST 吉川洋平" userId="S::yoshikawa.yohei@thi.hal.ac.jp::19706b0f-5609-49a4-9fe3-c6e485df3adf" providerId="AD" clId="Web-{D869897B-1139-03B9-18FA-3B0C57CFC4B4}" dt="2024-10-24T08:07:13.277" v="0"/>
      <pc:docMkLst>
        <pc:docMk/>
      </pc:docMkLst>
      <pc:sldChg chg="modSp">
        <pc:chgData name="TH-INST 吉川洋平" userId="S::yoshikawa.yohei@thi.hal.ac.jp::19706b0f-5609-49a4-9fe3-c6e485df3adf" providerId="AD" clId="Web-{D869897B-1139-03B9-18FA-3B0C57CFC4B4}" dt="2024-10-24T08:07:13.277" v="0"/>
        <pc:sldMkLst>
          <pc:docMk/>
          <pc:sldMk cId="4040345873" sldId="465"/>
        </pc:sldMkLst>
      </pc:sldChg>
    </pc:docChg>
  </pc:docChgLst>
  <pc:docChgLst>
    <pc:chgData name="TH-INST 吉川洋平" userId="S::yoshikawa.yohei@thi.hal.ac.jp::19706b0f-5609-49a4-9fe3-c6e485df3adf" providerId="AD" clId="Web-{50BD9205-A1B1-D4A6-FE35-215651F2E66C}"/>
    <pc:docChg chg="modSld">
      <pc:chgData name="TH-INST 吉川洋平" userId="S::yoshikawa.yohei@thi.hal.ac.jp::19706b0f-5609-49a4-9fe3-c6e485df3adf" providerId="AD" clId="Web-{50BD9205-A1B1-D4A6-FE35-215651F2E66C}" dt="2024-11-04T11:34:04.195" v="6" actId="20577"/>
      <pc:docMkLst>
        <pc:docMk/>
      </pc:docMkLst>
      <pc:sldChg chg="modSp">
        <pc:chgData name="TH-INST 吉川洋平" userId="S::yoshikawa.yohei@thi.hal.ac.jp::19706b0f-5609-49a4-9fe3-c6e485df3adf" providerId="AD" clId="Web-{50BD9205-A1B1-D4A6-FE35-215651F2E66C}" dt="2024-11-04T11:34:04.195" v="6" actId="20577"/>
        <pc:sldMkLst>
          <pc:docMk/>
          <pc:sldMk cId="1226138106" sldId="379"/>
        </pc:sldMkLst>
      </pc:sldChg>
    </pc:docChg>
  </pc:docChgLst>
  <pc:docChgLst>
    <pc:chgData name="TH-INST 吉川洋平" userId="S::yoshikawa.yohei@thi.hal.ac.jp::19706b0f-5609-49a4-9fe3-c6e485df3adf" providerId="AD" clId="Web-{9670523D-1E41-ACBA-4606-C9B62D5616E4}"/>
    <pc:docChg chg="modSld">
      <pc:chgData name="TH-INST 吉川洋平" userId="S::yoshikawa.yohei@thi.hal.ac.jp::19706b0f-5609-49a4-9fe3-c6e485df3adf" providerId="AD" clId="Web-{9670523D-1E41-ACBA-4606-C9B62D5616E4}" dt="2024-11-07T06:53:15.626" v="23" actId="20577"/>
      <pc:docMkLst>
        <pc:docMk/>
      </pc:docMkLst>
      <pc:sldChg chg="modSp">
        <pc:chgData name="TH-INST 吉川洋平" userId="S::yoshikawa.yohei@thi.hal.ac.jp::19706b0f-5609-49a4-9fe3-c6e485df3adf" providerId="AD" clId="Web-{9670523D-1E41-ACBA-4606-C9B62D5616E4}" dt="2024-11-07T05:55:01.136" v="8"/>
        <pc:sldMkLst>
          <pc:docMk/>
          <pc:sldMk cId="652673591" sldId="498"/>
        </pc:sldMkLst>
      </pc:sldChg>
      <pc:sldChg chg="modSp">
        <pc:chgData name="TH-INST 吉川洋平" userId="S::yoshikawa.yohei@thi.hal.ac.jp::19706b0f-5609-49a4-9fe3-c6e485df3adf" providerId="AD" clId="Web-{9670523D-1E41-ACBA-4606-C9B62D5616E4}" dt="2024-11-07T06:38:58.868" v="10" actId="20577"/>
        <pc:sldMkLst>
          <pc:docMk/>
          <pc:sldMk cId="4086043459" sldId="525"/>
        </pc:sldMkLst>
      </pc:sldChg>
      <pc:sldChg chg="modSp">
        <pc:chgData name="TH-INST 吉川洋平" userId="S::yoshikawa.yohei@thi.hal.ac.jp::19706b0f-5609-49a4-9fe3-c6e485df3adf" providerId="AD" clId="Web-{9670523D-1E41-ACBA-4606-C9B62D5616E4}" dt="2024-11-07T06:53:15.626" v="23" actId="20577"/>
        <pc:sldMkLst>
          <pc:docMk/>
          <pc:sldMk cId="4194083040" sldId="534"/>
        </pc:sldMkLst>
      </pc:sldChg>
    </pc:docChg>
  </pc:docChgLst>
  <pc:docChgLst>
    <pc:chgData name="TH-INST 吉川洋平" userId="19706b0f-5609-49a4-9fe3-c6e485df3adf" providerId="ADAL" clId="{C1019AA5-5FD7-5041-B62C-E9EE87D62EDA}"/>
    <pc:docChg chg="undo redo custSel addSld delSld modSld sldOrd">
      <pc:chgData name="TH-INST 吉川洋平" userId="19706b0f-5609-49a4-9fe3-c6e485df3adf" providerId="ADAL" clId="{C1019AA5-5FD7-5041-B62C-E9EE87D62EDA}" dt="2025-10-09T01:04:20.592" v="1926" actId="1076"/>
      <pc:docMkLst>
        <pc:docMk/>
      </pc:docMkLst>
      <pc:sldChg chg="modSp mod">
        <pc:chgData name="TH-INST 吉川洋平" userId="19706b0f-5609-49a4-9fe3-c6e485df3adf" providerId="ADAL" clId="{C1019AA5-5FD7-5041-B62C-E9EE87D62EDA}" dt="2025-10-08T23:51:36.237" v="1464" actId="20577"/>
        <pc:sldMkLst>
          <pc:docMk/>
          <pc:sldMk cId="499189309" sldId="320"/>
        </pc:sldMkLst>
        <pc:spChg chg="mod">
          <ac:chgData name="TH-INST 吉川洋平" userId="19706b0f-5609-49a4-9fe3-c6e485df3adf" providerId="ADAL" clId="{C1019AA5-5FD7-5041-B62C-E9EE87D62EDA}" dt="2025-10-08T23:51:36.237" v="1464" actId="20577"/>
          <ac:spMkLst>
            <pc:docMk/>
            <pc:sldMk cId="499189309" sldId="320"/>
            <ac:spMk id="10" creationId="{A5F53F7F-442B-C848-DEC1-E9F2776E5A75}"/>
          </ac:spMkLst>
        </pc:spChg>
        <pc:picChg chg="mod">
          <ac:chgData name="TH-INST 吉川洋平" userId="19706b0f-5609-49a4-9fe3-c6e485df3adf" providerId="ADAL" clId="{C1019AA5-5FD7-5041-B62C-E9EE87D62EDA}" dt="2025-10-08T23:51:13.081" v="1452" actId="1076"/>
          <ac:picMkLst>
            <pc:docMk/>
            <pc:sldMk cId="499189309" sldId="320"/>
            <ac:picMk id="3" creationId="{73A174C7-A540-7D14-7022-5483DC62A460}"/>
          </ac:picMkLst>
        </pc:picChg>
      </pc:sldChg>
      <pc:sldChg chg="addSp delSp modSp mod modClrScheme delDesignElem chgLayout">
        <pc:chgData name="TH-INST 吉川洋平" userId="19706b0f-5609-49a4-9fe3-c6e485df3adf" providerId="ADAL" clId="{C1019AA5-5FD7-5041-B62C-E9EE87D62EDA}" dt="2025-10-08T23:50:21.397" v="1444" actId="700"/>
        <pc:sldMkLst>
          <pc:docMk/>
          <pc:sldMk cId="1226138106" sldId="379"/>
        </pc:sldMkLst>
        <pc:spChg chg="mod ord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2" creationId="{073CFCE7-9B63-E67F-C2FA-C7DEB5618995}"/>
          </ac:spMkLst>
        </pc:spChg>
        <pc:spChg chg="add mod ord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3" creationId="{B438EA3C-C838-1C97-8FC7-FC3184F47357}"/>
          </ac:spMkLst>
        </pc:spChg>
        <pc:spChg chg="del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31" creationId="{1ED69555-EE48-4B19-812B-4E1068DBF976}"/>
          </ac:spMkLst>
        </pc:spChg>
        <pc:spChg chg="del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40" creationId="{57AEB73D-F521-4B19-820F-12DB6BCC8406}"/>
          </ac:spMkLst>
        </pc:spChg>
        <pc:spChg chg="del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41" creationId="{6B72EEBA-3A5D-41CE-8465-A45A0F65674E}"/>
          </ac:spMkLst>
        </pc:spChg>
        <pc:spChg chg="del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42" creationId="{EA164D6B-6878-4B9F-A2D0-985D39B17B46}"/>
          </ac:spMkLst>
        </pc:spChg>
        <pc:spChg chg="del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43" creationId="{362F176A-9349-4CD7-8042-59C0200C8CE9}"/>
          </ac:spMkLst>
        </pc:spChg>
        <pc:spChg chg="del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44" creationId="{064738AB-B6BE-4867-889A-52CE4AC8DBD0}"/>
          </ac:spMkLst>
        </pc:spChg>
        <pc:spChg chg="del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45" creationId="{57851D67-7085-40E2-B146-F91433A28E08}"/>
          </ac:spMkLst>
        </pc:spChg>
        <pc:spChg chg="del">
          <ac:chgData name="TH-INST 吉川洋平" userId="19706b0f-5609-49a4-9fe3-c6e485df3adf" providerId="ADAL" clId="{C1019AA5-5FD7-5041-B62C-E9EE87D62EDA}" dt="2025-10-08T23:50:21.397" v="1444" actId="700"/>
          <ac:spMkLst>
            <pc:docMk/>
            <pc:sldMk cId="1226138106" sldId="379"/>
            <ac:spMk id="47" creationId="{4E9A171F-91A7-42F8-B25C-E38B244E757C}"/>
          </ac:spMkLst>
        </pc:spChg>
      </pc:sldChg>
      <pc:sldChg chg="delSp del mod ord">
        <pc:chgData name="TH-INST 吉川洋平" userId="19706b0f-5609-49a4-9fe3-c6e485df3adf" providerId="ADAL" clId="{C1019AA5-5FD7-5041-B62C-E9EE87D62EDA}" dt="2025-10-09T00:59:43.201" v="1714" actId="2696"/>
        <pc:sldMkLst>
          <pc:docMk/>
          <pc:sldMk cId="26246485" sldId="588"/>
        </pc:sldMkLst>
        <pc:picChg chg="del">
          <ac:chgData name="TH-INST 吉川洋平" userId="19706b0f-5609-49a4-9fe3-c6e485df3adf" providerId="ADAL" clId="{C1019AA5-5FD7-5041-B62C-E9EE87D62EDA}" dt="2025-10-09T00:59:19.089" v="1708" actId="478"/>
          <ac:picMkLst>
            <pc:docMk/>
            <pc:sldMk cId="26246485" sldId="588"/>
            <ac:picMk id="3" creationId="{B9B8B579-C045-B216-E18F-A32B836F5230}"/>
          </ac:picMkLst>
        </pc:picChg>
      </pc:sldChg>
      <pc:sldChg chg="addSp modSp mod">
        <pc:chgData name="TH-INST 吉川洋平" userId="19706b0f-5609-49a4-9fe3-c6e485df3adf" providerId="ADAL" clId="{C1019AA5-5FD7-5041-B62C-E9EE87D62EDA}" dt="2025-10-09T01:03:08.638" v="1891" actId="1076"/>
        <pc:sldMkLst>
          <pc:docMk/>
          <pc:sldMk cId="1845442490" sldId="600"/>
        </pc:sldMkLst>
        <pc:spChg chg="mod">
          <ac:chgData name="TH-INST 吉川洋平" userId="19706b0f-5609-49a4-9fe3-c6e485df3adf" providerId="ADAL" clId="{C1019AA5-5FD7-5041-B62C-E9EE87D62EDA}" dt="2025-10-09T01:02:51.883" v="1887" actId="20577"/>
          <ac:spMkLst>
            <pc:docMk/>
            <pc:sldMk cId="1845442490" sldId="600"/>
            <ac:spMk id="2" creationId="{4506F975-13A5-9A17-E86E-5C7DE1880577}"/>
          </ac:spMkLst>
        </pc:spChg>
        <pc:spChg chg="add mod">
          <ac:chgData name="TH-INST 吉川洋平" userId="19706b0f-5609-49a4-9fe3-c6e485df3adf" providerId="ADAL" clId="{C1019AA5-5FD7-5041-B62C-E9EE87D62EDA}" dt="2025-10-09T01:02:55.337" v="1888" actId="1076"/>
          <ac:spMkLst>
            <pc:docMk/>
            <pc:sldMk cId="1845442490" sldId="600"/>
            <ac:spMk id="6" creationId="{7A34B812-74BC-3236-A01B-AAC0C2230828}"/>
          </ac:spMkLst>
        </pc:spChg>
        <pc:spChg chg="mod">
          <ac:chgData name="TH-INST 吉川洋平" userId="19706b0f-5609-49a4-9fe3-c6e485df3adf" providerId="ADAL" clId="{C1019AA5-5FD7-5041-B62C-E9EE87D62EDA}" dt="2025-10-09T01:02:37.524" v="1873" actId="1076"/>
          <ac:spMkLst>
            <pc:docMk/>
            <pc:sldMk cId="1845442490" sldId="600"/>
            <ac:spMk id="10" creationId="{0C526618-185C-B7B0-E284-0FDE67FE0784}"/>
          </ac:spMkLst>
        </pc:spChg>
        <pc:spChg chg="mod">
          <ac:chgData name="TH-INST 吉川洋平" userId="19706b0f-5609-49a4-9fe3-c6e485df3adf" providerId="ADAL" clId="{C1019AA5-5FD7-5041-B62C-E9EE87D62EDA}" dt="2025-10-09T01:03:03.394" v="1890" actId="120"/>
          <ac:spMkLst>
            <pc:docMk/>
            <pc:sldMk cId="1845442490" sldId="600"/>
            <ac:spMk id="18" creationId="{D3DC7752-67C1-73AE-5A9F-BECFECFEFFBD}"/>
          </ac:spMkLst>
        </pc:spChg>
        <pc:spChg chg="mod">
          <ac:chgData name="TH-INST 吉川洋平" userId="19706b0f-5609-49a4-9fe3-c6e485df3adf" providerId="ADAL" clId="{C1019AA5-5FD7-5041-B62C-E9EE87D62EDA}" dt="2025-10-09T01:03:08.638" v="1891" actId="1076"/>
          <ac:spMkLst>
            <pc:docMk/>
            <pc:sldMk cId="1845442490" sldId="600"/>
            <ac:spMk id="23" creationId="{42F8D219-C2F0-187F-4BCA-795A095F4D5C}"/>
          </ac:spMkLst>
        </pc:spChg>
        <pc:picChg chg="mod">
          <ac:chgData name="TH-INST 吉川洋平" userId="19706b0f-5609-49a4-9fe3-c6e485df3adf" providerId="ADAL" clId="{C1019AA5-5FD7-5041-B62C-E9EE87D62EDA}" dt="2025-10-09T01:02:25.789" v="1869" actId="1076"/>
          <ac:picMkLst>
            <pc:docMk/>
            <pc:sldMk cId="1845442490" sldId="600"/>
            <ac:picMk id="7" creationId="{98AF9BB3-3410-AF91-B4D8-639041D61215}"/>
          </ac:picMkLst>
        </pc:picChg>
        <pc:picChg chg="mod">
          <ac:chgData name="TH-INST 吉川洋平" userId="19706b0f-5609-49a4-9fe3-c6e485df3adf" providerId="ADAL" clId="{C1019AA5-5FD7-5041-B62C-E9EE87D62EDA}" dt="2025-10-09T01:02:28.204" v="1870" actId="1076"/>
          <ac:picMkLst>
            <pc:docMk/>
            <pc:sldMk cId="1845442490" sldId="600"/>
            <ac:picMk id="19" creationId="{DECB99ED-853E-B571-3EF7-C43077FCFD6F}"/>
          </ac:picMkLst>
        </pc:picChg>
        <pc:picChg chg="mod">
          <ac:chgData name="TH-INST 吉川洋平" userId="19706b0f-5609-49a4-9fe3-c6e485df3adf" providerId="ADAL" clId="{C1019AA5-5FD7-5041-B62C-E9EE87D62EDA}" dt="2025-10-09T01:02:28.204" v="1870" actId="1076"/>
          <ac:picMkLst>
            <pc:docMk/>
            <pc:sldMk cId="1845442490" sldId="600"/>
            <ac:picMk id="20" creationId="{CDA7A57F-857E-9DDD-78C7-BB9DD4F612FE}"/>
          </ac:picMkLst>
        </pc:picChg>
        <pc:picChg chg="mod">
          <ac:chgData name="TH-INST 吉川洋平" userId="19706b0f-5609-49a4-9fe3-c6e485df3adf" providerId="ADAL" clId="{C1019AA5-5FD7-5041-B62C-E9EE87D62EDA}" dt="2025-10-09T01:02:03.121" v="1861" actId="1076"/>
          <ac:picMkLst>
            <pc:docMk/>
            <pc:sldMk cId="1845442490" sldId="600"/>
            <ac:picMk id="21" creationId="{B5528794-DE11-EC0A-4DDC-017783CF0BEE}"/>
          </ac:picMkLst>
        </pc:picChg>
        <pc:picChg chg="mod">
          <ac:chgData name="TH-INST 吉川洋平" userId="19706b0f-5609-49a4-9fe3-c6e485df3adf" providerId="ADAL" clId="{C1019AA5-5FD7-5041-B62C-E9EE87D62EDA}" dt="2025-10-09T01:02:05.796" v="1862" actId="1076"/>
          <ac:picMkLst>
            <pc:docMk/>
            <pc:sldMk cId="1845442490" sldId="600"/>
            <ac:picMk id="22" creationId="{31AB4644-3056-6129-B920-590580F7FAF3}"/>
          </ac:picMkLst>
        </pc:picChg>
        <pc:picChg chg="mod">
          <ac:chgData name="TH-INST 吉川洋平" userId="19706b0f-5609-49a4-9fe3-c6e485df3adf" providerId="ADAL" clId="{C1019AA5-5FD7-5041-B62C-E9EE87D62EDA}" dt="2025-10-09T01:01:49.700" v="1857" actId="1076"/>
          <ac:picMkLst>
            <pc:docMk/>
            <pc:sldMk cId="1845442490" sldId="600"/>
            <ac:picMk id="27" creationId="{30868897-D2B8-3B19-0B7D-2CA118C109F3}"/>
          </ac:picMkLst>
        </pc:picChg>
        <pc:picChg chg="mod">
          <ac:chgData name="TH-INST 吉川洋平" userId="19706b0f-5609-49a4-9fe3-c6e485df3adf" providerId="ADAL" clId="{C1019AA5-5FD7-5041-B62C-E9EE87D62EDA}" dt="2025-10-09T01:01:49.700" v="1857" actId="1076"/>
          <ac:picMkLst>
            <pc:docMk/>
            <pc:sldMk cId="1845442490" sldId="600"/>
            <ac:picMk id="29" creationId="{6E30F8BB-4A4F-28C2-2CC1-A92D1895D472}"/>
          </ac:picMkLst>
        </pc:picChg>
        <pc:picChg chg="mod">
          <ac:chgData name="TH-INST 吉川洋平" userId="19706b0f-5609-49a4-9fe3-c6e485df3adf" providerId="ADAL" clId="{C1019AA5-5FD7-5041-B62C-E9EE87D62EDA}" dt="2025-10-09T01:01:49.700" v="1857" actId="1076"/>
          <ac:picMkLst>
            <pc:docMk/>
            <pc:sldMk cId="1845442490" sldId="600"/>
            <ac:picMk id="31" creationId="{D49CD998-6418-7BF2-71A8-728FE4F2E3F6}"/>
          </ac:picMkLst>
        </pc:picChg>
        <pc:cxnChg chg="mod">
          <ac:chgData name="TH-INST 吉川洋平" userId="19706b0f-5609-49a4-9fe3-c6e485df3adf" providerId="ADAL" clId="{C1019AA5-5FD7-5041-B62C-E9EE87D62EDA}" dt="2025-10-09T01:02:34.284" v="1872" actId="1076"/>
          <ac:cxnSpMkLst>
            <pc:docMk/>
            <pc:sldMk cId="1845442490" sldId="600"/>
            <ac:cxnSpMk id="25" creationId="{7FCB9E6B-FD96-127E-7A50-56E2C23C48B2}"/>
          </ac:cxnSpMkLst>
        </pc:cxnChg>
        <pc:cxnChg chg="mod">
          <ac:chgData name="TH-INST 吉川洋平" userId="19706b0f-5609-49a4-9fe3-c6e485df3adf" providerId="ADAL" clId="{C1019AA5-5FD7-5041-B62C-E9EE87D62EDA}" dt="2025-10-09T01:02:32.392" v="1871" actId="1076"/>
          <ac:cxnSpMkLst>
            <pc:docMk/>
            <pc:sldMk cId="1845442490" sldId="600"/>
            <ac:cxnSpMk id="26" creationId="{71424B70-98B9-5766-D872-6BEF63E55604}"/>
          </ac:cxnSpMkLst>
        </pc:cxnChg>
      </pc:sldChg>
      <pc:sldChg chg="modSp mod">
        <pc:chgData name="TH-INST 吉川洋平" userId="19706b0f-5609-49a4-9fe3-c6e485df3adf" providerId="ADAL" clId="{C1019AA5-5FD7-5041-B62C-E9EE87D62EDA}" dt="2025-10-08T23:24:18.385" v="613" actId="20577"/>
        <pc:sldMkLst>
          <pc:docMk/>
          <pc:sldMk cId="3047179759" sldId="602"/>
        </pc:sldMkLst>
        <pc:spChg chg="mod">
          <ac:chgData name="TH-INST 吉川洋平" userId="19706b0f-5609-49a4-9fe3-c6e485df3adf" providerId="ADAL" clId="{C1019AA5-5FD7-5041-B62C-E9EE87D62EDA}" dt="2025-10-08T23:24:18.385" v="613" actId="20577"/>
          <ac:spMkLst>
            <pc:docMk/>
            <pc:sldMk cId="3047179759" sldId="602"/>
            <ac:spMk id="2" creationId="{4506F975-13A5-9A17-E86E-5C7DE1880577}"/>
          </ac:spMkLst>
        </pc:spChg>
      </pc:sldChg>
      <pc:sldChg chg="addSp delSp modSp mod ord">
        <pc:chgData name="TH-INST 吉川洋平" userId="19706b0f-5609-49a4-9fe3-c6e485df3adf" providerId="ADAL" clId="{C1019AA5-5FD7-5041-B62C-E9EE87D62EDA}" dt="2025-10-09T01:00:39.303" v="1794" actId="1076"/>
        <pc:sldMkLst>
          <pc:docMk/>
          <pc:sldMk cId="4079937149" sldId="611"/>
        </pc:sldMkLst>
        <pc:spChg chg="mod">
          <ac:chgData name="TH-INST 吉川洋平" userId="19706b0f-5609-49a4-9fe3-c6e485df3adf" providerId="ADAL" clId="{C1019AA5-5FD7-5041-B62C-E9EE87D62EDA}" dt="2025-10-09T00:56:46.159" v="1543" actId="20577"/>
          <ac:spMkLst>
            <pc:docMk/>
            <pc:sldMk cId="4079937149" sldId="611"/>
            <ac:spMk id="2" creationId="{4506F975-13A5-9A17-E86E-5C7DE1880577}"/>
          </ac:spMkLst>
        </pc:spChg>
        <pc:spChg chg="del">
          <ac:chgData name="TH-INST 吉川洋平" userId="19706b0f-5609-49a4-9fe3-c6e485df3adf" providerId="ADAL" clId="{C1019AA5-5FD7-5041-B62C-E9EE87D62EDA}" dt="2025-10-09T00:56:34.145" v="1529" actId="478"/>
          <ac:spMkLst>
            <pc:docMk/>
            <pc:sldMk cId="4079937149" sldId="611"/>
            <ac:spMk id="3" creationId="{871BBC58-5276-ACCC-62BA-4BEDB7E3F247}"/>
          </ac:spMkLst>
        </pc:spChg>
        <pc:spChg chg="mod">
          <ac:chgData name="TH-INST 吉川洋平" userId="19706b0f-5609-49a4-9fe3-c6e485df3adf" providerId="ADAL" clId="{C1019AA5-5FD7-5041-B62C-E9EE87D62EDA}" dt="2025-10-09T01:00:14.727" v="1790" actId="20577"/>
          <ac:spMkLst>
            <pc:docMk/>
            <pc:sldMk cId="4079937149" sldId="611"/>
            <ac:spMk id="5" creationId="{2EA2C010-8094-369E-AE77-E3F427E0EA3C}"/>
          </ac:spMkLst>
        </pc:spChg>
        <pc:spChg chg="del mod">
          <ac:chgData name="TH-INST 吉川洋平" userId="19706b0f-5609-49a4-9fe3-c6e485df3adf" providerId="ADAL" clId="{C1019AA5-5FD7-5041-B62C-E9EE87D62EDA}" dt="2025-10-09T00:56:34.145" v="1529" actId="478"/>
          <ac:spMkLst>
            <pc:docMk/>
            <pc:sldMk cId="4079937149" sldId="611"/>
            <ac:spMk id="6" creationId="{BD0DB1FE-789B-4186-E5E7-C0516255E50C}"/>
          </ac:spMkLst>
        </pc:spChg>
        <pc:spChg chg="del">
          <ac:chgData name="TH-INST 吉川洋平" userId="19706b0f-5609-49a4-9fe3-c6e485df3adf" providerId="ADAL" clId="{C1019AA5-5FD7-5041-B62C-E9EE87D62EDA}" dt="2025-10-09T00:56:32.159" v="1528" actId="478"/>
          <ac:spMkLst>
            <pc:docMk/>
            <pc:sldMk cId="4079937149" sldId="611"/>
            <ac:spMk id="9" creationId="{E816B009-EF9C-49EF-9422-F84C48245D30}"/>
          </ac:spMkLst>
        </pc:spChg>
        <pc:picChg chg="mod">
          <ac:chgData name="TH-INST 吉川洋平" userId="19706b0f-5609-49a4-9fe3-c6e485df3adf" providerId="ADAL" clId="{C1019AA5-5FD7-5041-B62C-E9EE87D62EDA}" dt="2025-10-09T00:59:50.809" v="1715" actId="1076"/>
          <ac:picMkLst>
            <pc:docMk/>
            <pc:sldMk cId="4079937149" sldId="611"/>
            <ac:picMk id="4" creationId="{ABBB50AC-8661-4D21-B7CC-514EF403D3F9}"/>
          </ac:picMkLst>
        </pc:picChg>
        <pc:picChg chg="del">
          <ac:chgData name="TH-INST 吉川洋平" userId="19706b0f-5609-49a4-9fe3-c6e485df3adf" providerId="ADAL" clId="{C1019AA5-5FD7-5041-B62C-E9EE87D62EDA}" dt="2025-10-09T00:56:40.389" v="1533" actId="478"/>
          <ac:picMkLst>
            <pc:docMk/>
            <pc:sldMk cId="4079937149" sldId="611"/>
            <ac:picMk id="7" creationId="{27241081-2B02-DBAC-68C9-17EF60E5A779}"/>
          </ac:picMkLst>
        </pc:picChg>
        <pc:picChg chg="add mod">
          <ac:chgData name="TH-INST 吉川洋平" userId="19706b0f-5609-49a4-9fe3-c6e485df3adf" providerId="ADAL" clId="{C1019AA5-5FD7-5041-B62C-E9EE87D62EDA}" dt="2025-10-09T01:00:39.303" v="1794" actId="1076"/>
          <ac:picMkLst>
            <pc:docMk/>
            <pc:sldMk cId="4079937149" sldId="611"/>
            <ac:picMk id="8" creationId="{371037D7-B57F-84B9-AC87-E35ED0F7F758}"/>
          </ac:picMkLst>
        </pc:picChg>
        <pc:cxnChg chg="del">
          <ac:chgData name="TH-INST 吉川洋平" userId="19706b0f-5609-49a4-9fe3-c6e485df3adf" providerId="ADAL" clId="{C1019AA5-5FD7-5041-B62C-E9EE87D62EDA}" dt="2025-10-09T00:56:32.159" v="1528" actId="478"/>
          <ac:cxnSpMkLst>
            <pc:docMk/>
            <pc:sldMk cId="4079937149" sldId="611"/>
            <ac:cxnSpMk id="11" creationId="{AA4046D8-C539-4551-D019-00A7463BDD8D}"/>
          </ac:cxnSpMkLst>
        </pc:cxnChg>
        <pc:cxnChg chg="del">
          <ac:chgData name="TH-INST 吉川洋平" userId="19706b0f-5609-49a4-9fe3-c6e485df3adf" providerId="ADAL" clId="{C1019AA5-5FD7-5041-B62C-E9EE87D62EDA}" dt="2025-10-09T00:56:32.159" v="1528" actId="478"/>
          <ac:cxnSpMkLst>
            <pc:docMk/>
            <pc:sldMk cId="4079937149" sldId="611"/>
            <ac:cxnSpMk id="12" creationId="{B55E99EF-D9C4-9C73-D71F-6FC4509D43EB}"/>
          </ac:cxnSpMkLst>
        </pc:cxnChg>
      </pc:sldChg>
      <pc:sldChg chg="addSp delSp modSp mod modClrScheme delDesignElem chgLayout">
        <pc:chgData name="TH-INST 吉川洋平" userId="19706b0f-5609-49a4-9fe3-c6e485df3adf" providerId="ADAL" clId="{C1019AA5-5FD7-5041-B62C-E9EE87D62EDA}" dt="2025-10-09T00:08:28.663" v="1502" actId="21"/>
        <pc:sldMkLst>
          <pc:docMk/>
          <pc:sldMk cId="927395383" sldId="615"/>
        </pc:sldMkLst>
        <pc:spChg chg="mod ord">
          <ac:chgData name="TH-INST 吉川洋平" userId="19706b0f-5609-49a4-9fe3-c6e485df3adf" providerId="ADAL" clId="{C1019AA5-5FD7-5041-B62C-E9EE87D62EDA}" dt="2025-10-09T00:08:28.663" v="1502" actId="21"/>
          <ac:spMkLst>
            <pc:docMk/>
            <pc:sldMk cId="927395383" sldId="615"/>
            <ac:spMk id="2" creationId="{073CFCE7-9B63-E67F-C2FA-C7DEB5618995}"/>
          </ac:spMkLst>
        </pc:spChg>
        <pc:spChg chg="add mod ord">
          <ac:chgData name="TH-INST 吉川洋平" userId="19706b0f-5609-49a4-9fe3-c6e485df3adf" providerId="ADAL" clId="{C1019AA5-5FD7-5041-B62C-E9EE87D62EDA}" dt="2025-10-08T23:50:51.340" v="1447" actId="700"/>
          <ac:spMkLst>
            <pc:docMk/>
            <pc:sldMk cId="927395383" sldId="615"/>
            <ac:spMk id="3" creationId="{E6A3FEF8-BE27-F6A2-0304-BCDCC5D20BF2}"/>
          </ac:spMkLst>
        </pc:spChg>
        <pc:spChg chg="del">
          <ac:chgData name="TH-INST 吉川洋平" userId="19706b0f-5609-49a4-9fe3-c6e485df3adf" providerId="ADAL" clId="{C1019AA5-5FD7-5041-B62C-E9EE87D62EDA}" dt="2025-10-08T23:50:51.340" v="1447" actId="700"/>
          <ac:spMkLst>
            <pc:docMk/>
            <pc:sldMk cId="927395383" sldId="615"/>
            <ac:spMk id="40" creationId="{57AEB73D-F521-4B19-820F-12DB6BCC8406}"/>
          </ac:spMkLst>
        </pc:spChg>
        <pc:spChg chg="del">
          <ac:chgData name="TH-INST 吉川洋平" userId="19706b0f-5609-49a4-9fe3-c6e485df3adf" providerId="ADAL" clId="{C1019AA5-5FD7-5041-B62C-E9EE87D62EDA}" dt="2025-10-08T23:50:51.340" v="1447" actId="700"/>
          <ac:spMkLst>
            <pc:docMk/>
            <pc:sldMk cId="927395383" sldId="615"/>
            <ac:spMk id="41" creationId="{6B72EEBA-3A5D-41CE-8465-A45A0F65674E}"/>
          </ac:spMkLst>
        </pc:spChg>
        <pc:spChg chg="del">
          <ac:chgData name="TH-INST 吉川洋平" userId="19706b0f-5609-49a4-9fe3-c6e485df3adf" providerId="ADAL" clId="{C1019AA5-5FD7-5041-B62C-E9EE87D62EDA}" dt="2025-10-08T23:50:51.340" v="1447" actId="700"/>
          <ac:spMkLst>
            <pc:docMk/>
            <pc:sldMk cId="927395383" sldId="615"/>
            <ac:spMk id="42" creationId="{EA164D6B-6878-4B9F-A2D0-985D39B17B46}"/>
          </ac:spMkLst>
        </pc:spChg>
        <pc:spChg chg="del">
          <ac:chgData name="TH-INST 吉川洋平" userId="19706b0f-5609-49a4-9fe3-c6e485df3adf" providerId="ADAL" clId="{C1019AA5-5FD7-5041-B62C-E9EE87D62EDA}" dt="2025-10-08T23:50:51.340" v="1447" actId="700"/>
          <ac:spMkLst>
            <pc:docMk/>
            <pc:sldMk cId="927395383" sldId="615"/>
            <ac:spMk id="43" creationId="{362F176A-9349-4CD7-8042-59C0200C8CE9}"/>
          </ac:spMkLst>
        </pc:spChg>
        <pc:spChg chg="del">
          <ac:chgData name="TH-INST 吉川洋平" userId="19706b0f-5609-49a4-9fe3-c6e485df3adf" providerId="ADAL" clId="{C1019AA5-5FD7-5041-B62C-E9EE87D62EDA}" dt="2025-10-08T23:50:51.340" v="1447" actId="700"/>
          <ac:spMkLst>
            <pc:docMk/>
            <pc:sldMk cId="927395383" sldId="615"/>
            <ac:spMk id="45" creationId="{57851D67-7085-40E2-B146-F91433A28E08}"/>
          </ac:spMkLst>
        </pc:spChg>
        <pc:spChg chg="del">
          <ac:chgData name="TH-INST 吉川洋平" userId="19706b0f-5609-49a4-9fe3-c6e485df3adf" providerId="ADAL" clId="{C1019AA5-5FD7-5041-B62C-E9EE87D62EDA}" dt="2025-10-08T23:50:51.340" v="1447" actId="700"/>
          <ac:spMkLst>
            <pc:docMk/>
            <pc:sldMk cId="927395383" sldId="615"/>
            <ac:spMk id="47" creationId="{4E9A171F-91A7-42F8-B25C-E38B244E757C}"/>
          </ac:spMkLst>
        </pc:spChg>
        <pc:spChg chg="del">
          <ac:chgData name="TH-INST 吉川洋平" userId="19706b0f-5609-49a4-9fe3-c6e485df3adf" providerId="ADAL" clId="{C1019AA5-5FD7-5041-B62C-E9EE87D62EDA}" dt="2025-10-08T23:50:51.340" v="1447" actId="700"/>
          <ac:spMkLst>
            <pc:docMk/>
            <pc:sldMk cId="927395383" sldId="615"/>
            <ac:spMk id="48" creationId="{985AAE23-FCB6-4663-907C-0110B0FDC58E}"/>
          </ac:spMkLst>
        </pc:spChg>
        <pc:spChg chg="del">
          <ac:chgData name="TH-INST 吉川洋平" userId="19706b0f-5609-49a4-9fe3-c6e485df3adf" providerId="ADAL" clId="{C1019AA5-5FD7-5041-B62C-E9EE87D62EDA}" dt="2025-10-08T23:50:51.340" v="1447" actId="700"/>
          <ac:spMkLst>
            <pc:docMk/>
            <pc:sldMk cId="927395383" sldId="615"/>
            <ac:spMk id="50" creationId="{7C60369F-A41B-4D6E-8990-30E2715C5730}"/>
          </ac:spMkLst>
        </pc:spChg>
      </pc:sldChg>
      <pc:sldChg chg="addSp modSp mod ord">
        <pc:chgData name="TH-INST 吉川洋平" userId="19706b0f-5609-49a4-9fe3-c6e485df3adf" providerId="ADAL" clId="{C1019AA5-5FD7-5041-B62C-E9EE87D62EDA}" dt="2025-10-08T23:57:31.198" v="1471" actId="1076"/>
        <pc:sldMkLst>
          <pc:docMk/>
          <pc:sldMk cId="2996783807" sldId="617"/>
        </pc:sldMkLst>
        <pc:spChg chg="mod">
          <ac:chgData name="TH-INST 吉川洋平" userId="19706b0f-5609-49a4-9fe3-c6e485df3adf" providerId="ADAL" clId="{C1019AA5-5FD7-5041-B62C-E9EE87D62EDA}" dt="2025-10-08T23:35:09.871" v="954" actId="20577"/>
          <ac:spMkLst>
            <pc:docMk/>
            <pc:sldMk cId="2996783807" sldId="617"/>
            <ac:spMk id="2" creationId="{4506F975-13A5-9A17-E86E-5C7DE1880577}"/>
          </ac:spMkLst>
        </pc:spChg>
        <pc:spChg chg="add mod">
          <ac:chgData name="TH-INST 吉川洋平" userId="19706b0f-5609-49a4-9fe3-c6e485df3adf" providerId="ADAL" clId="{C1019AA5-5FD7-5041-B62C-E9EE87D62EDA}" dt="2025-10-08T23:54:57.987" v="1470" actId="20577"/>
          <ac:spMkLst>
            <pc:docMk/>
            <pc:sldMk cId="2996783807" sldId="617"/>
            <ac:spMk id="3" creationId="{B74B050B-A0C9-FFE6-5E9E-DAFCCDD71BFB}"/>
          </ac:spMkLst>
        </pc:spChg>
        <pc:spChg chg="mod">
          <ac:chgData name="TH-INST 吉川洋平" userId="19706b0f-5609-49a4-9fe3-c6e485df3adf" providerId="ADAL" clId="{C1019AA5-5FD7-5041-B62C-E9EE87D62EDA}" dt="2025-10-08T23:57:31.198" v="1471" actId="1076"/>
          <ac:spMkLst>
            <pc:docMk/>
            <pc:sldMk cId="2996783807" sldId="617"/>
            <ac:spMk id="6" creationId="{BD0DB1FE-789B-4186-E5E7-C0516255E50C}"/>
          </ac:spMkLst>
        </pc:spChg>
        <pc:spChg chg="mod">
          <ac:chgData name="TH-INST 吉川洋平" userId="19706b0f-5609-49a4-9fe3-c6e485df3adf" providerId="ADAL" clId="{C1019AA5-5FD7-5041-B62C-E9EE87D62EDA}" dt="2025-10-08T23:33:37.309" v="902" actId="20577"/>
          <ac:spMkLst>
            <pc:docMk/>
            <pc:sldMk cId="2996783807" sldId="617"/>
            <ac:spMk id="9" creationId="{A9365D4B-E6E1-2966-8AF4-F5F658FA597E}"/>
          </ac:spMkLst>
        </pc:spChg>
      </pc:sldChg>
      <pc:sldChg chg="modSp mod">
        <pc:chgData name="TH-INST 吉川洋平" userId="19706b0f-5609-49a4-9fe3-c6e485df3adf" providerId="ADAL" clId="{C1019AA5-5FD7-5041-B62C-E9EE87D62EDA}" dt="2025-10-09T00:08:02.688" v="1485" actId="20577"/>
        <pc:sldMkLst>
          <pc:docMk/>
          <pc:sldMk cId="4245790944" sldId="618"/>
        </pc:sldMkLst>
        <pc:spChg chg="mod">
          <ac:chgData name="TH-INST 吉川洋平" userId="19706b0f-5609-49a4-9fe3-c6e485df3adf" providerId="ADAL" clId="{C1019AA5-5FD7-5041-B62C-E9EE87D62EDA}" dt="2025-10-09T00:08:02.688" v="1485" actId="20577"/>
          <ac:spMkLst>
            <pc:docMk/>
            <pc:sldMk cId="4245790944" sldId="618"/>
            <ac:spMk id="18" creationId="{2645D06E-B335-F949-7FE6-214E9D8BE9C1}"/>
          </ac:spMkLst>
        </pc:spChg>
      </pc:sldChg>
      <pc:sldChg chg="del">
        <pc:chgData name="TH-INST 吉川洋平" userId="19706b0f-5609-49a4-9fe3-c6e485df3adf" providerId="ADAL" clId="{C1019AA5-5FD7-5041-B62C-E9EE87D62EDA}" dt="2025-10-09T01:00:56.090" v="1795" actId="2696"/>
        <pc:sldMkLst>
          <pc:docMk/>
          <pc:sldMk cId="2761846369" sldId="621"/>
        </pc:sldMkLst>
      </pc:sldChg>
      <pc:sldChg chg="addSp modSp mod">
        <pc:chgData name="TH-INST 吉川洋平" userId="19706b0f-5609-49a4-9fe3-c6e485df3adf" providerId="ADAL" clId="{C1019AA5-5FD7-5041-B62C-E9EE87D62EDA}" dt="2025-10-09T01:04:20.592" v="1926" actId="1076"/>
        <pc:sldMkLst>
          <pc:docMk/>
          <pc:sldMk cId="3640088460" sldId="622"/>
        </pc:sldMkLst>
        <pc:spChg chg="add mod">
          <ac:chgData name="TH-INST 吉川洋平" userId="19706b0f-5609-49a4-9fe3-c6e485df3adf" providerId="ADAL" clId="{C1019AA5-5FD7-5041-B62C-E9EE87D62EDA}" dt="2025-10-09T01:04:20.592" v="1926" actId="1076"/>
          <ac:spMkLst>
            <pc:docMk/>
            <pc:sldMk cId="3640088460" sldId="622"/>
            <ac:spMk id="3" creationId="{D94C6376-B4AD-415D-482E-CD1C03F6A34E}"/>
          </ac:spMkLst>
        </pc:spChg>
        <pc:spChg chg="add mod">
          <ac:chgData name="TH-INST 吉川洋平" userId="19706b0f-5609-49a4-9fe3-c6e485df3adf" providerId="ADAL" clId="{C1019AA5-5FD7-5041-B62C-E9EE87D62EDA}" dt="2025-10-09T01:04:09.371" v="1916"/>
          <ac:spMkLst>
            <pc:docMk/>
            <pc:sldMk cId="3640088460" sldId="622"/>
            <ac:spMk id="4" creationId="{BF8E1FF6-5221-5714-62CD-6358FDE39F36}"/>
          </ac:spMkLst>
        </pc:spChg>
        <pc:spChg chg="mod">
          <ac:chgData name="TH-INST 吉川洋平" userId="19706b0f-5609-49a4-9fe3-c6e485df3adf" providerId="ADAL" clId="{C1019AA5-5FD7-5041-B62C-E9EE87D62EDA}" dt="2025-10-09T01:03:33.151" v="1893" actId="20577"/>
          <ac:spMkLst>
            <pc:docMk/>
            <pc:sldMk cId="3640088460" sldId="622"/>
            <ac:spMk id="5" creationId="{2EA2C010-8094-369E-AE77-E3F427E0EA3C}"/>
          </ac:spMkLst>
        </pc:spChg>
        <pc:picChg chg="mod">
          <ac:chgData name="TH-INST 吉川洋平" userId="19706b0f-5609-49a4-9fe3-c6e485df3adf" providerId="ADAL" clId="{C1019AA5-5FD7-5041-B62C-E9EE87D62EDA}" dt="2025-10-09T01:03:51.275" v="1900" actId="1076"/>
          <ac:picMkLst>
            <pc:docMk/>
            <pc:sldMk cId="3640088460" sldId="622"/>
            <ac:picMk id="10" creationId="{5097CF3A-214C-9921-70F8-AD15939525C2}"/>
          </ac:picMkLst>
        </pc:picChg>
        <pc:picChg chg="mod">
          <ac:chgData name="TH-INST 吉川洋平" userId="19706b0f-5609-49a4-9fe3-c6e485df3adf" providerId="ADAL" clId="{C1019AA5-5FD7-5041-B62C-E9EE87D62EDA}" dt="2025-10-09T01:03:52.419" v="1901" actId="1076"/>
          <ac:picMkLst>
            <pc:docMk/>
            <pc:sldMk cId="3640088460" sldId="622"/>
            <ac:picMk id="14" creationId="{AA746811-C408-A0A2-47C3-324E2432C825}"/>
          </ac:picMkLst>
        </pc:picChg>
        <pc:picChg chg="mod">
          <ac:chgData name="TH-INST 吉川洋平" userId="19706b0f-5609-49a4-9fe3-c6e485df3adf" providerId="ADAL" clId="{C1019AA5-5FD7-5041-B62C-E9EE87D62EDA}" dt="2025-10-09T01:03:44.925" v="1895" actId="14100"/>
          <ac:picMkLst>
            <pc:docMk/>
            <pc:sldMk cId="3640088460" sldId="622"/>
            <ac:picMk id="15" creationId="{2E971FEB-5953-03E9-1360-E025D77CE6B1}"/>
          </ac:picMkLst>
        </pc:picChg>
      </pc:sldChg>
      <pc:sldChg chg="addSp delSp modSp mod modClrScheme delDesignElem chgLayout">
        <pc:chgData name="TH-INST 吉川洋平" userId="19706b0f-5609-49a4-9fe3-c6e485df3adf" providerId="ADAL" clId="{C1019AA5-5FD7-5041-B62C-E9EE87D62EDA}" dt="2025-10-09T00:08:08.939" v="1487" actId="20577"/>
        <pc:sldMkLst>
          <pc:docMk/>
          <pc:sldMk cId="1099235436" sldId="624"/>
        </pc:sldMkLst>
        <pc:spChg chg="mod ord">
          <ac:chgData name="TH-INST 吉川洋平" userId="19706b0f-5609-49a4-9fe3-c6e485df3adf" providerId="ADAL" clId="{C1019AA5-5FD7-5041-B62C-E9EE87D62EDA}" dt="2025-10-09T00:08:08.939" v="1487" actId="20577"/>
          <ac:spMkLst>
            <pc:docMk/>
            <pc:sldMk cId="1099235436" sldId="624"/>
            <ac:spMk id="2" creationId="{073CFCE7-9B63-E67F-C2FA-C7DEB5618995}"/>
          </ac:spMkLst>
        </pc:spChg>
        <pc:spChg chg="add mod ord">
          <ac:chgData name="TH-INST 吉川洋平" userId="19706b0f-5609-49a4-9fe3-c6e485df3adf" providerId="ADAL" clId="{C1019AA5-5FD7-5041-B62C-E9EE87D62EDA}" dt="2025-10-08T23:50:10.993" v="1443" actId="700"/>
          <ac:spMkLst>
            <pc:docMk/>
            <pc:sldMk cId="1099235436" sldId="624"/>
            <ac:spMk id="3" creationId="{56FA85EF-5303-22DD-5604-32B77A6707B6}"/>
          </ac:spMkLst>
        </pc:spChg>
        <pc:spChg chg="del">
          <ac:chgData name="TH-INST 吉川洋平" userId="19706b0f-5609-49a4-9fe3-c6e485df3adf" providerId="ADAL" clId="{C1019AA5-5FD7-5041-B62C-E9EE87D62EDA}" dt="2025-10-08T23:50:10.993" v="1443" actId="700"/>
          <ac:spMkLst>
            <pc:docMk/>
            <pc:sldMk cId="1099235436" sldId="624"/>
            <ac:spMk id="31" creationId="{1ED69555-EE48-4B19-812B-4E1068DBF976}"/>
          </ac:spMkLst>
        </pc:spChg>
        <pc:spChg chg="del">
          <ac:chgData name="TH-INST 吉川洋平" userId="19706b0f-5609-49a4-9fe3-c6e485df3adf" providerId="ADAL" clId="{C1019AA5-5FD7-5041-B62C-E9EE87D62EDA}" dt="2025-10-08T23:50:10.993" v="1443" actId="700"/>
          <ac:spMkLst>
            <pc:docMk/>
            <pc:sldMk cId="1099235436" sldId="624"/>
            <ac:spMk id="40" creationId="{57AEB73D-F521-4B19-820F-12DB6BCC8406}"/>
          </ac:spMkLst>
        </pc:spChg>
        <pc:spChg chg="del">
          <ac:chgData name="TH-INST 吉川洋平" userId="19706b0f-5609-49a4-9fe3-c6e485df3adf" providerId="ADAL" clId="{C1019AA5-5FD7-5041-B62C-E9EE87D62EDA}" dt="2025-10-08T23:50:10.993" v="1443" actId="700"/>
          <ac:spMkLst>
            <pc:docMk/>
            <pc:sldMk cId="1099235436" sldId="624"/>
            <ac:spMk id="42" creationId="{EA164D6B-6878-4B9F-A2D0-985D39B17B46}"/>
          </ac:spMkLst>
        </pc:spChg>
        <pc:spChg chg="del">
          <ac:chgData name="TH-INST 吉川洋平" userId="19706b0f-5609-49a4-9fe3-c6e485df3adf" providerId="ADAL" clId="{C1019AA5-5FD7-5041-B62C-E9EE87D62EDA}" dt="2025-10-08T23:50:10.993" v="1443" actId="700"/>
          <ac:spMkLst>
            <pc:docMk/>
            <pc:sldMk cId="1099235436" sldId="624"/>
            <ac:spMk id="43" creationId="{362F176A-9349-4CD7-8042-59C0200C8CE9}"/>
          </ac:spMkLst>
        </pc:spChg>
        <pc:spChg chg="del">
          <ac:chgData name="TH-INST 吉川洋平" userId="19706b0f-5609-49a4-9fe3-c6e485df3adf" providerId="ADAL" clId="{C1019AA5-5FD7-5041-B62C-E9EE87D62EDA}" dt="2025-10-08T23:50:10.993" v="1443" actId="700"/>
          <ac:spMkLst>
            <pc:docMk/>
            <pc:sldMk cId="1099235436" sldId="624"/>
            <ac:spMk id="44" creationId="{064738AB-B6BE-4867-889A-52CE4AC8DBD0}"/>
          </ac:spMkLst>
        </pc:spChg>
        <pc:spChg chg="del">
          <ac:chgData name="TH-INST 吉川洋平" userId="19706b0f-5609-49a4-9fe3-c6e485df3adf" providerId="ADAL" clId="{C1019AA5-5FD7-5041-B62C-E9EE87D62EDA}" dt="2025-10-08T23:50:10.993" v="1443" actId="700"/>
          <ac:spMkLst>
            <pc:docMk/>
            <pc:sldMk cId="1099235436" sldId="624"/>
            <ac:spMk id="46" creationId="{91DF095C-665A-4B22-A777-D3196F49510F}"/>
          </ac:spMkLst>
        </pc:spChg>
        <pc:spChg chg="del">
          <ac:chgData name="TH-INST 吉川洋平" userId="19706b0f-5609-49a4-9fe3-c6e485df3adf" providerId="ADAL" clId="{C1019AA5-5FD7-5041-B62C-E9EE87D62EDA}" dt="2025-10-08T23:50:10.993" v="1443" actId="700"/>
          <ac:spMkLst>
            <pc:docMk/>
            <pc:sldMk cId="1099235436" sldId="624"/>
            <ac:spMk id="47" creationId="{4E9A171F-91A7-42F8-B25C-E38B244E757C}"/>
          </ac:spMkLst>
        </pc:spChg>
        <pc:spChg chg="del">
          <ac:chgData name="TH-INST 吉川洋平" userId="19706b0f-5609-49a4-9fe3-c6e485df3adf" providerId="ADAL" clId="{C1019AA5-5FD7-5041-B62C-E9EE87D62EDA}" dt="2025-10-08T23:50:10.993" v="1443" actId="700"/>
          <ac:spMkLst>
            <pc:docMk/>
            <pc:sldMk cId="1099235436" sldId="624"/>
            <ac:spMk id="48" creationId="{985AAE23-FCB6-4663-907C-0110B0FDC58E}"/>
          </ac:spMkLst>
        </pc:spChg>
      </pc:sldChg>
      <pc:sldChg chg="addSp delSp modSp mod">
        <pc:chgData name="TH-INST 吉川洋平" userId="19706b0f-5609-49a4-9fe3-c6e485df3adf" providerId="ADAL" clId="{C1019AA5-5FD7-5041-B62C-E9EE87D62EDA}" dt="2025-10-08T23:22:19.509" v="537" actId="1076"/>
        <pc:sldMkLst>
          <pc:docMk/>
          <pc:sldMk cId="3720091037" sldId="625"/>
        </pc:sldMkLst>
        <pc:spChg chg="mod">
          <ac:chgData name="TH-INST 吉川洋平" userId="19706b0f-5609-49a4-9fe3-c6e485df3adf" providerId="ADAL" clId="{C1019AA5-5FD7-5041-B62C-E9EE87D62EDA}" dt="2025-10-08T23:15:54.620" v="199"/>
          <ac:spMkLst>
            <pc:docMk/>
            <pc:sldMk cId="3720091037" sldId="625"/>
            <ac:spMk id="2" creationId="{4506F975-13A5-9A17-E86E-5C7DE1880577}"/>
          </ac:spMkLst>
        </pc:spChg>
        <pc:spChg chg="mod">
          <ac:chgData name="TH-INST 吉川洋平" userId="19706b0f-5609-49a4-9fe3-c6e485df3adf" providerId="ADAL" clId="{C1019AA5-5FD7-5041-B62C-E9EE87D62EDA}" dt="2025-10-08T23:20:23.127" v="410" actId="207"/>
          <ac:spMkLst>
            <pc:docMk/>
            <pc:sldMk cId="3720091037" sldId="625"/>
            <ac:spMk id="5" creationId="{2EA2C010-8094-369E-AE77-E3F427E0EA3C}"/>
          </ac:spMkLst>
        </pc:spChg>
        <pc:spChg chg="add mod">
          <ac:chgData name="TH-INST 吉川洋平" userId="19706b0f-5609-49a4-9fe3-c6e485df3adf" providerId="ADAL" clId="{C1019AA5-5FD7-5041-B62C-E9EE87D62EDA}" dt="2025-10-08T23:22:19.509" v="537" actId="1076"/>
          <ac:spMkLst>
            <pc:docMk/>
            <pc:sldMk cId="3720091037" sldId="625"/>
            <ac:spMk id="8" creationId="{7ED4E648-3867-0DCF-3D18-20B3A2BA9BE1}"/>
          </ac:spMkLst>
        </pc:spChg>
        <pc:spChg chg="add del mod">
          <ac:chgData name="TH-INST 吉川洋平" userId="19706b0f-5609-49a4-9fe3-c6e485df3adf" providerId="ADAL" clId="{C1019AA5-5FD7-5041-B62C-E9EE87D62EDA}" dt="2025-10-08T23:16:13.552" v="201" actId="478"/>
          <ac:spMkLst>
            <pc:docMk/>
            <pc:sldMk cId="3720091037" sldId="625"/>
            <ac:spMk id="20" creationId="{43273ED9-01D7-3162-F01D-762803E5236F}"/>
          </ac:spMkLst>
        </pc:spChg>
        <pc:spChg chg="add del mod">
          <ac:chgData name="TH-INST 吉川洋平" userId="19706b0f-5609-49a4-9fe3-c6e485df3adf" providerId="ADAL" clId="{C1019AA5-5FD7-5041-B62C-E9EE87D62EDA}" dt="2025-10-08T23:16:25.421" v="208" actId="478"/>
          <ac:spMkLst>
            <pc:docMk/>
            <pc:sldMk cId="3720091037" sldId="625"/>
            <ac:spMk id="28" creationId="{9A788B32-0035-A0D6-E441-DD1258179EB8}"/>
          </ac:spMkLst>
        </pc:spChg>
        <pc:spChg chg="add mod">
          <ac:chgData name="TH-INST 吉川洋平" userId="19706b0f-5609-49a4-9fe3-c6e485df3adf" providerId="ADAL" clId="{C1019AA5-5FD7-5041-B62C-E9EE87D62EDA}" dt="2025-10-08T23:20:33.759" v="429" actId="20577"/>
          <ac:spMkLst>
            <pc:docMk/>
            <pc:sldMk cId="3720091037" sldId="625"/>
            <ac:spMk id="34" creationId="{0B5C06D1-01CE-059B-0E4E-3D76EFD12BD2}"/>
          </ac:spMkLst>
        </pc:spChg>
        <pc:spChg chg="add del mod">
          <ac:chgData name="TH-INST 吉川洋平" userId="19706b0f-5609-49a4-9fe3-c6e485df3adf" providerId="ADAL" clId="{C1019AA5-5FD7-5041-B62C-E9EE87D62EDA}" dt="2025-10-08T23:16:13.552" v="201" actId="478"/>
          <ac:spMkLst>
            <pc:docMk/>
            <pc:sldMk cId="3720091037" sldId="625"/>
            <ac:spMk id="38" creationId="{EF7CDC13-D50A-C69B-DB54-1E003156462A}"/>
          </ac:spMkLst>
        </pc:spChg>
        <pc:picChg chg="mod">
          <ac:chgData name="TH-INST 吉川洋平" userId="19706b0f-5609-49a4-9fe3-c6e485df3adf" providerId="ADAL" clId="{C1019AA5-5FD7-5041-B62C-E9EE87D62EDA}" dt="2025-10-08T23:15:38.013" v="196" actId="1076"/>
          <ac:picMkLst>
            <pc:docMk/>
            <pc:sldMk cId="3720091037" sldId="625"/>
            <ac:picMk id="3" creationId="{ACD36592-9DB6-8CF4-4EFE-D93CB281B001}"/>
          </ac:picMkLst>
        </pc:picChg>
        <pc:picChg chg="add mod">
          <ac:chgData name="TH-INST 吉川洋平" userId="19706b0f-5609-49a4-9fe3-c6e485df3adf" providerId="ADAL" clId="{C1019AA5-5FD7-5041-B62C-E9EE87D62EDA}" dt="2025-10-08T23:20:25.833" v="411" actId="1076"/>
          <ac:picMkLst>
            <pc:docMk/>
            <pc:sldMk cId="3720091037" sldId="625"/>
            <ac:picMk id="4" creationId="{8699431F-0257-959E-5CF6-F8B2E4919290}"/>
          </ac:picMkLst>
        </pc:picChg>
        <pc:picChg chg="add mod">
          <ac:chgData name="TH-INST 吉川洋平" userId="19706b0f-5609-49a4-9fe3-c6e485df3adf" providerId="ADAL" clId="{C1019AA5-5FD7-5041-B62C-E9EE87D62EDA}" dt="2025-10-08T23:11:11.396" v="33"/>
          <ac:picMkLst>
            <pc:docMk/>
            <pc:sldMk cId="3720091037" sldId="625"/>
            <ac:picMk id="6" creationId="{8EE27B1C-08BB-446F-B83F-9E24BDB50071}"/>
          </ac:picMkLst>
        </pc:picChg>
        <pc:picChg chg="del mod">
          <ac:chgData name="TH-INST 吉川洋平" userId="19706b0f-5609-49a4-9fe3-c6e485df3adf" providerId="ADAL" clId="{C1019AA5-5FD7-5041-B62C-E9EE87D62EDA}" dt="2025-10-08T23:16:15.347" v="202" actId="478"/>
          <ac:picMkLst>
            <pc:docMk/>
            <pc:sldMk cId="3720091037" sldId="625"/>
            <ac:picMk id="10" creationId="{129ED4A6-75D8-BDC4-9EAF-6E018E5EDA9D}"/>
          </ac:picMkLst>
        </pc:picChg>
        <pc:picChg chg="del">
          <ac:chgData name="TH-INST 吉川洋平" userId="19706b0f-5609-49a4-9fe3-c6e485df3adf" providerId="ADAL" clId="{C1019AA5-5FD7-5041-B62C-E9EE87D62EDA}" dt="2025-10-08T23:10:08.261" v="0" actId="478"/>
          <ac:picMkLst>
            <pc:docMk/>
            <pc:sldMk cId="3720091037" sldId="625"/>
            <ac:picMk id="12" creationId="{373FC1D5-C2D0-C10F-B585-8B2F943AD1CA}"/>
          </ac:picMkLst>
        </pc:picChg>
        <pc:picChg chg="del">
          <ac:chgData name="TH-INST 吉川洋平" userId="19706b0f-5609-49a4-9fe3-c6e485df3adf" providerId="ADAL" clId="{C1019AA5-5FD7-5041-B62C-E9EE87D62EDA}" dt="2025-10-08T23:10:08.261" v="0" actId="478"/>
          <ac:picMkLst>
            <pc:docMk/>
            <pc:sldMk cId="3720091037" sldId="625"/>
            <ac:picMk id="13" creationId="{9850BE0C-8CC0-9840-7471-C331E780287C}"/>
          </ac:picMkLst>
        </pc:picChg>
        <pc:picChg chg="del">
          <ac:chgData name="TH-INST 吉川洋平" userId="19706b0f-5609-49a4-9fe3-c6e485df3adf" providerId="ADAL" clId="{C1019AA5-5FD7-5041-B62C-E9EE87D62EDA}" dt="2025-10-08T23:10:08.261" v="0" actId="478"/>
          <ac:picMkLst>
            <pc:docMk/>
            <pc:sldMk cId="3720091037" sldId="625"/>
            <ac:picMk id="14" creationId="{F2EB6B2F-BCC0-9BFF-71C2-66D57BF65333}"/>
          </ac:picMkLst>
        </pc:picChg>
        <pc:picChg chg="add mod">
          <ac:chgData name="TH-INST 吉川洋平" userId="19706b0f-5609-49a4-9fe3-c6e485df3adf" providerId="ADAL" clId="{C1019AA5-5FD7-5041-B62C-E9EE87D62EDA}" dt="2025-10-08T23:15:39.035" v="197" actId="1076"/>
          <ac:picMkLst>
            <pc:docMk/>
            <pc:sldMk cId="3720091037" sldId="625"/>
            <ac:picMk id="16" creationId="{DC54F834-E6E8-2A0B-2C2F-376A448E4610}"/>
          </ac:picMkLst>
        </pc:picChg>
        <pc:picChg chg="add mod">
          <ac:chgData name="TH-INST 吉川洋平" userId="19706b0f-5609-49a4-9fe3-c6e485df3adf" providerId="ADAL" clId="{C1019AA5-5FD7-5041-B62C-E9EE87D62EDA}" dt="2025-10-08T23:16:20.344" v="205" actId="1076"/>
          <ac:picMkLst>
            <pc:docMk/>
            <pc:sldMk cId="3720091037" sldId="625"/>
            <ac:picMk id="17" creationId="{C2525CB0-AF62-ABBB-5CEB-4B1FAD80E8DB}"/>
          </ac:picMkLst>
        </pc:picChg>
        <pc:picChg chg="del">
          <ac:chgData name="TH-INST 吉川洋平" userId="19706b0f-5609-49a4-9fe3-c6e485df3adf" providerId="ADAL" clId="{C1019AA5-5FD7-5041-B62C-E9EE87D62EDA}" dt="2025-10-08T23:12:06.001" v="52" actId="478"/>
          <ac:picMkLst>
            <pc:docMk/>
            <pc:sldMk cId="3720091037" sldId="625"/>
            <ac:picMk id="19" creationId="{3D76994E-0D73-B321-C4AE-8BF5C9E25166}"/>
          </ac:picMkLst>
        </pc:picChg>
        <pc:picChg chg="add del mod">
          <ac:chgData name="TH-INST 吉川洋平" userId="19706b0f-5609-49a4-9fe3-c6e485df3adf" providerId="ADAL" clId="{C1019AA5-5FD7-5041-B62C-E9EE87D62EDA}" dt="2025-10-08T23:13:04.823" v="82" actId="478"/>
          <ac:picMkLst>
            <pc:docMk/>
            <pc:sldMk cId="3720091037" sldId="625"/>
            <ac:picMk id="21" creationId="{507794CE-7DD0-6F6A-CB31-671F407ADB40}"/>
          </ac:picMkLst>
        </pc:picChg>
        <pc:picChg chg="add del mod">
          <ac:chgData name="TH-INST 吉川洋平" userId="19706b0f-5609-49a4-9fe3-c6e485df3adf" providerId="ADAL" clId="{C1019AA5-5FD7-5041-B62C-E9EE87D62EDA}" dt="2025-10-08T23:16:13.552" v="201" actId="478"/>
          <ac:picMkLst>
            <pc:docMk/>
            <pc:sldMk cId="3720091037" sldId="625"/>
            <ac:picMk id="22" creationId="{2E52B6D8-E2E9-DE04-87D7-00022EDCAFBF}"/>
          </ac:picMkLst>
        </pc:picChg>
        <pc:picChg chg="del mod">
          <ac:chgData name="TH-INST 吉川洋平" userId="19706b0f-5609-49a4-9fe3-c6e485df3adf" providerId="ADAL" clId="{C1019AA5-5FD7-5041-B62C-E9EE87D62EDA}" dt="2025-10-08T23:16:13.552" v="201" actId="478"/>
          <ac:picMkLst>
            <pc:docMk/>
            <pc:sldMk cId="3720091037" sldId="625"/>
            <ac:picMk id="23" creationId="{62AD1A71-40C0-DAFA-A913-C3EF6EA63BA5}"/>
          </ac:picMkLst>
        </pc:picChg>
        <pc:picChg chg="add del mod">
          <ac:chgData name="TH-INST 吉川洋平" userId="19706b0f-5609-49a4-9fe3-c6e485df3adf" providerId="ADAL" clId="{C1019AA5-5FD7-5041-B62C-E9EE87D62EDA}" dt="2025-10-08T23:16:13.552" v="201" actId="478"/>
          <ac:picMkLst>
            <pc:docMk/>
            <pc:sldMk cId="3720091037" sldId="625"/>
            <ac:picMk id="25" creationId="{D11E5A6D-4DCD-E1B3-BC90-A21F583DE00C}"/>
          </ac:picMkLst>
        </pc:picChg>
        <pc:picChg chg="del mod">
          <ac:chgData name="TH-INST 吉川洋平" userId="19706b0f-5609-49a4-9fe3-c6e485df3adf" providerId="ADAL" clId="{C1019AA5-5FD7-5041-B62C-E9EE87D62EDA}" dt="2025-10-08T23:16:13.552" v="201" actId="478"/>
          <ac:picMkLst>
            <pc:docMk/>
            <pc:sldMk cId="3720091037" sldId="625"/>
            <ac:picMk id="26" creationId="{AF0F07FC-8081-DD37-6B10-7B03E3C4C781}"/>
          </ac:picMkLst>
        </pc:picChg>
        <pc:picChg chg="add mod">
          <ac:chgData name="TH-INST 吉川洋平" userId="19706b0f-5609-49a4-9fe3-c6e485df3adf" providerId="ADAL" clId="{C1019AA5-5FD7-5041-B62C-E9EE87D62EDA}" dt="2025-10-08T23:17:01.399" v="250" actId="1076"/>
          <ac:picMkLst>
            <pc:docMk/>
            <pc:sldMk cId="3720091037" sldId="625"/>
            <ac:picMk id="39" creationId="{2C26A962-4439-42DE-8897-4331CFBCFEAC}"/>
          </ac:picMkLst>
        </pc:picChg>
        <pc:picChg chg="add mod">
          <ac:chgData name="TH-INST 吉川洋平" userId="19706b0f-5609-49a4-9fe3-c6e485df3adf" providerId="ADAL" clId="{C1019AA5-5FD7-5041-B62C-E9EE87D62EDA}" dt="2025-10-08T23:16:59.974" v="249" actId="1076"/>
          <ac:picMkLst>
            <pc:docMk/>
            <pc:sldMk cId="3720091037" sldId="625"/>
            <ac:picMk id="40" creationId="{51C13572-8E6C-6A45-99B0-115F3F3812E0}"/>
          </ac:picMkLst>
        </pc:picChg>
        <pc:picChg chg="add mod">
          <ac:chgData name="TH-INST 吉川洋平" userId="19706b0f-5609-49a4-9fe3-c6e485df3adf" providerId="ADAL" clId="{C1019AA5-5FD7-5041-B62C-E9EE87D62EDA}" dt="2025-10-08T23:16:54.134" v="244" actId="1076"/>
          <ac:picMkLst>
            <pc:docMk/>
            <pc:sldMk cId="3720091037" sldId="625"/>
            <ac:picMk id="41" creationId="{546E2BD1-CCA9-4AE3-E207-5236EF4BCBA9}"/>
          </ac:picMkLst>
        </pc:picChg>
        <pc:picChg chg="add del mod">
          <ac:chgData name="TH-INST 吉川洋平" userId="19706b0f-5609-49a4-9fe3-c6e485df3adf" providerId="ADAL" clId="{C1019AA5-5FD7-5041-B62C-E9EE87D62EDA}" dt="2025-10-08T23:16:17.658" v="204" actId="478"/>
          <ac:picMkLst>
            <pc:docMk/>
            <pc:sldMk cId="3720091037" sldId="625"/>
            <ac:picMk id="42" creationId="{D5E34052-93FF-448C-B5D0-2CC34A302DA3}"/>
          </ac:picMkLst>
        </pc:picChg>
        <pc:picChg chg="add mod">
          <ac:chgData name="TH-INST 吉川洋平" userId="19706b0f-5609-49a4-9fe3-c6e485df3adf" providerId="ADAL" clId="{C1019AA5-5FD7-5041-B62C-E9EE87D62EDA}" dt="2025-10-08T23:16:57.395" v="247" actId="1076"/>
          <ac:picMkLst>
            <pc:docMk/>
            <pc:sldMk cId="3720091037" sldId="625"/>
            <ac:picMk id="43" creationId="{3BB094EC-0BD4-9950-6A2C-5A219CFF0131}"/>
          </ac:picMkLst>
        </pc:picChg>
        <pc:cxnChg chg="add mod">
          <ac:chgData name="TH-INST 吉川洋平" userId="19706b0f-5609-49a4-9fe3-c6e485df3adf" providerId="ADAL" clId="{C1019AA5-5FD7-5041-B62C-E9EE87D62EDA}" dt="2025-10-08T23:16:40.381" v="211" actId="1076"/>
          <ac:cxnSpMkLst>
            <pc:docMk/>
            <pc:sldMk cId="3720091037" sldId="625"/>
            <ac:cxnSpMk id="7" creationId="{E1C42E32-D348-9D91-A553-8B8839C388E6}"/>
          </ac:cxnSpMkLst>
        </pc:cxnChg>
        <pc:cxnChg chg="add del mod">
          <ac:chgData name="TH-INST 吉川洋平" userId="19706b0f-5609-49a4-9fe3-c6e485df3adf" providerId="ADAL" clId="{C1019AA5-5FD7-5041-B62C-E9EE87D62EDA}" dt="2025-10-08T23:14:18.091" v="128" actId="478"/>
          <ac:cxnSpMkLst>
            <pc:docMk/>
            <pc:sldMk cId="3720091037" sldId="625"/>
            <ac:cxnSpMk id="8" creationId="{30915F26-2EAF-3910-1E93-C6CCD6621696}"/>
          </ac:cxnSpMkLst>
        </pc:cxnChg>
        <pc:cxnChg chg="del">
          <ac:chgData name="TH-INST 吉川洋平" userId="19706b0f-5609-49a4-9fe3-c6e485df3adf" providerId="ADAL" clId="{C1019AA5-5FD7-5041-B62C-E9EE87D62EDA}" dt="2025-10-08T23:10:20.723" v="4" actId="478"/>
          <ac:cxnSpMkLst>
            <pc:docMk/>
            <pc:sldMk cId="3720091037" sldId="625"/>
            <ac:cxnSpMk id="27" creationId="{34947160-2A4C-46AE-265B-8F2F79C52F14}"/>
          </ac:cxnSpMkLst>
        </pc:cxnChg>
        <pc:cxnChg chg="del mod">
          <ac:chgData name="TH-INST 吉川洋平" userId="19706b0f-5609-49a4-9fe3-c6e485df3adf" providerId="ADAL" clId="{C1019AA5-5FD7-5041-B62C-E9EE87D62EDA}" dt="2025-10-08T23:14:18.091" v="128" actId="478"/>
          <ac:cxnSpMkLst>
            <pc:docMk/>
            <pc:sldMk cId="3720091037" sldId="625"/>
            <ac:cxnSpMk id="29" creationId="{2D8D6FE5-6AA4-0EE9-5E09-A6DDE2C5A69D}"/>
          </ac:cxnSpMkLst>
        </pc:cxnChg>
        <pc:cxnChg chg="del">
          <ac:chgData name="TH-INST 吉川洋平" userId="19706b0f-5609-49a4-9fe3-c6e485df3adf" providerId="ADAL" clId="{C1019AA5-5FD7-5041-B62C-E9EE87D62EDA}" dt="2025-10-08T23:10:15.382" v="2" actId="478"/>
          <ac:cxnSpMkLst>
            <pc:docMk/>
            <pc:sldMk cId="3720091037" sldId="625"/>
            <ac:cxnSpMk id="30" creationId="{5EEE5662-1A8B-CD99-8898-73D21D84F56A}"/>
          </ac:cxnSpMkLst>
        </pc:cxnChg>
        <pc:cxnChg chg="del">
          <ac:chgData name="TH-INST 吉川洋平" userId="19706b0f-5609-49a4-9fe3-c6e485df3adf" providerId="ADAL" clId="{C1019AA5-5FD7-5041-B62C-E9EE87D62EDA}" dt="2025-10-08T23:10:15.382" v="2" actId="478"/>
          <ac:cxnSpMkLst>
            <pc:docMk/>
            <pc:sldMk cId="3720091037" sldId="625"/>
            <ac:cxnSpMk id="31" creationId="{E06609F1-2591-0578-E3C7-366976F5039F}"/>
          </ac:cxnSpMkLst>
        </pc:cxnChg>
        <pc:cxnChg chg="del">
          <ac:chgData name="TH-INST 吉川洋平" userId="19706b0f-5609-49a4-9fe3-c6e485df3adf" providerId="ADAL" clId="{C1019AA5-5FD7-5041-B62C-E9EE87D62EDA}" dt="2025-10-08T23:10:15.382" v="2" actId="478"/>
          <ac:cxnSpMkLst>
            <pc:docMk/>
            <pc:sldMk cId="3720091037" sldId="625"/>
            <ac:cxnSpMk id="32" creationId="{54367AA1-DB86-D77C-F540-BA6EC955C0EA}"/>
          </ac:cxnSpMkLst>
        </pc:cxnChg>
        <pc:cxnChg chg="del mod">
          <ac:chgData name="TH-INST 吉川洋平" userId="19706b0f-5609-49a4-9fe3-c6e485df3adf" providerId="ADAL" clId="{C1019AA5-5FD7-5041-B62C-E9EE87D62EDA}" dt="2025-10-08T23:16:36.389" v="210" actId="478"/>
          <ac:cxnSpMkLst>
            <pc:docMk/>
            <pc:sldMk cId="3720091037" sldId="625"/>
            <ac:cxnSpMk id="33" creationId="{EA434E8A-3D89-1204-A2EB-53C14AA40681}"/>
          </ac:cxnSpMkLst>
        </pc:cxnChg>
      </pc:sldChg>
      <pc:sldChg chg="modSp mod ord">
        <pc:chgData name="TH-INST 吉川洋平" userId="19706b0f-5609-49a4-9fe3-c6e485df3adf" providerId="ADAL" clId="{C1019AA5-5FD7-5041-B62C-E9EE87D62EDA}" dt="2025-10-08T23:15:58.677" v="200" actId="1076"/>
        <pc:sldMkLst>
          <pc:docMk/>
          <pc:sldMk cId="4088518369" sldId="626"/>
        </pc:sldMkLst>
        <pc:spChg chg="mod">
          <ac:chgData name="TH-INST 吉川洋平" userId="19706b0f-5609-49a4-9fe3-c6e485df3adf" providerId="ADAL" clId="{C1019AA5-5FD7-5041-B62C-E9EE87D62EDA}" dt="2025-10-08T23:10:52.997" v="32" actId="20577"/>
          <ac:spMkLst>
            <pc:docMk/>
            <pc:sldMk cId="4088518369" sldId="626"/>
            <ac:spMk id="2" creationId="{4506F975-13A5-9A17-E86E-5C7DE1880577}"/>
          </ac:spMkLst>
        </pc:spChg>
        <pc:picChg chg="mod">
          <ac:chgData name="TH-INST 吉川洋平" userId="19706b0f-5609-49a4-9fe3-c6e485df3adf" providerId="ADAL" clId="{C1019AA5-5FD7-5041-B62C-E9EE87D62EDA}" dt="2025-10-08T23:15:58.677" v="200" actId="1076"/>
          <ac:picMkLst>
            <pc:docMk/>
            <pc:sldMk cId="4088518369" sldId="626"/>
            <ac:picMk id="11" creationId="{E9DF246B-36D1-F78E-EB02-66BF8F0F7AC4}"/>
          </ac:picMkLst>
        </pc:picChg>
      </pc:sldChg>
      <pc:sldChg chg="addSp delSp modSp mod">
        <pc:chgData name="TH-INST 吉川洋平" userId="19706b0f-5609-49a4-9fe3-c6e485df3adf" providerId="ADAL" clId="{C1019AA5-5FD7-5041-B62C-E9EE87D62EDA}" dt="2025-10-08T23:27:30.107" v="680" actId="14100"/>
        <pc:sldMkLst>
          <pc:docMk/>
          <pc:sldMk cId="2918735664" sldId="627"/>
        </pc:sldMkLst>
        <pc:spChg chg="mod">
          <ac:chgData name="TH-INST 吉川洋平" userId="19706b0f-5609-49a4-9fe3-c6e485df3adf" providerId="ADAL" clId="{C1019AA5-5FD7-5041-B62C-E9EE87D62EDA}" dt="2025-10-08T23:25:03.754" v="657" actId="20577"/>
          <ac:spMkLst>
            <pc:docMk/>
            <pc:sldMk cId="2918735664" sldId="627"/>
            <ac:spMk id="5" creationId="{2EA2C010-8094-369E-AE77-E3F427E0EA3C}"/>
          </ac:spMkLst>
        </pc:spChg>
        <pc:spChg chg="add mod">
          <ac:chgData name="TH-INST 吉川洋平" userId="19706b0f-5609-49a4-9fe3-c6e485df3adf" providerId="ADAL" clId="{C1019AA5-5FD7-5041-B62C-E9EE87D62EDA}" dt="2025-10-08T23:27:24.715" v="677" actId="14100"/>
          <ac:spMkLst>
            <pc:docMk/>
            <pc:sldMk cId="2918735664" sldId="627"/>
            <ac:spMk id="8" creationId="{E5F9F2B6-AD00-5478-81C0-A9B3F108AFDE}"/>
          </ac:spMkLst>
        </pc:spChg>
        <pc:spChg chg="add mod">
          <ac:chgData name="TH-INST 吉川洋平" userId="19706b0f-5609-49a4-9fe3-c6e485df3adf" providerId="ADAL" clId="{C1019AA5-5FD7-5041-B62C-E9EE87D62EDA}" dt="2025-10-08T23:27:30.107" v="680" actId="14100"/>
          <ac:spMkLst>
            <pc:docMk/>
            <pc:sldMk cId="2918735664" sldId="627"/>
            <ac:spMk id="9" creationId="{27F156AB-B279-4766-FD5C-AD914458E224}"/>
          </ac:spMkLst>
        </pc:spChg>
        <pc:picChg chg="add del mod">
          <ac:chgData name="TH-INST 吉川洋平" userId="19706b0f-5609-49a4-9fe3-c6e485df3adf" providerId="ADAL" clId="{C1019AA5-5FD7-5041-B62C-E9EE87D62EDA}" dt="2025-10-08T23:26:29.494" v="665" actId="21"/>
          <ac:picMkLst>
            <pc:docMk/>
            <pc:sldMk cId="2918735664" sldId="627"/>
            <ac:picMk id="3" creationId="{56BDED4A-2938-522C-E4F2-5EA982848B8B}"/>
          </ac:picMkLst>
        </pc:picChg>
        <pc:picChg chg="del mod">
          <ac:chgData name="TH-INST 吉川洋平" userId="19706b0f-5609-49a4-9fe3-c6e485df3adf" providerId="ADAL" clId="{C1019AA5-5FD7-5041-B62C-E9EE87D62EDA}" dt="2025-10-08T23:26:25.102" v="662" actId="478"/>
          <ac:picMkLst>
            <pc:docMk/>
            <pc:sldMk cId="2918735664" sldId="627"/>
            <ac:picMk id="4" creationId="{0F4DD1CF-4DF3-D3C1-D810-90AF8B7A669A}"/>
          </ac:picMkLst>
        </pc:picChg>
        <pc:picChg chg="add mod">
          <ac:chgData name="TH-INST 吉川洋平" userId="19706b0f-5609-49a4-9fe3-c6e485df3adf" providerId="ADAL" clId="{C1019AA5-5FD7-5041-B62C-E9EE87D62EDA}" dt="2025-10-08T23:26:28.179" v="664" actId="1076"/>
          <ac:picMkLst>
            <pc:docMk/>
            <pc:sldMk cId="2918735664" sldId="627"/>
            <ac:picMk id="6" creationId="{82413F31-1E4D-8349-8C63-06B745A15343}"/>
          </ac:picMkLst>
        </pc:picChg>
        <pc:picChg chg="add mod">
          <ac:chgData name="TH-INST 吉川洋平" userId="19706b0f-5609-49a4-9fe3-c6e485df3adf" providerId="ADAL" clId="{C1019AA5-5FD7-5041-B62C-E9EE87D62EDA}" dt="2025-10-08T23:26:48.311" v="669" actId="1076"/>
          <ac:picMkLst>
            <pc:docMk/>
            <pc:sldMk cId="2918735664" sldId="627"/>
            <ac:picMk id="7" creationId="{1CD53C64-38FD-726E-0D20-89C185EE76F2}"/>
          </ac:picMkLst>
        </pc:picChg>
      </pc:sldChg>
      <pc:sldChg chg="addSp delSp modSp mod">
        <pc:chgData name="TH-INST 吉川洋平" userId="19706b0f-5609-49a4-9fe3-c6e485df3adf" providerId="ADAL" clId="{C1019AA5-5FD7-5041-B62C-E9EE87D62EDA}" dt="2025-10-08T23:28:27.287" v="734" actId="1076"/>
        <pc:sldMkLst>
          <pc:docMk/>
          <pc:sldMk cId="138577501" sldId="629"/>
        </pc:sldMkLst>
        <pc:spChg chg="add mod">
          <ac:chgData name="TH-INST 吉川洋平" userId="19706b0f-5609-49a4-9fe3-c6e485df3adf" providerId="ADAL" clId="{C1019AA5-5FD7-5041-B62C-E9EE87D62EDA}" dt="2025-10-08T23:28:23.035" v="732" actId="20577"/>
          <ac:spMkLst>
            <pc:docMk/>
            <pc:sldMk cId="138577501" sldId="629"/>
            <ac:spMk id="3" creationId="{E53FFEBA-7C54-8378-850B-7AE66DEC2315}"/>
          </ac:spMkLst>
        </pc:spChg>
        <pc:spChg chg="del mod">
          <ac:chgData name="TH-INST 吉川洋平" userId="19706b0f-5609-49a4-9fe3-c6e485df3adf" providerId="ADAL" clId="{C1019AA5-5FD7-5041-B62C-E9EE87D62EDA}" dt="2025-10-08T23:28:09.972" v="691" actId="478"/>
          <ac:spMkLst>
            <pc:docMk/>
            <pc:sldMk cId="138577501" sldId="629"/>
            <ac:spMk id="5" creationId="{2EA2C010-8094-369E-AE77-E3F427E0EA3C}"/>
          </ac:spMkLst>
        </pc:spChg>
        <pc:spChg chg="mod">
          <ac:chgData name="TH-INST 吉川洋平" userId="19706b0f-5609-49a4-9fe3-c6e485df3adf" providerId="ADAL" clId="{C1019AA5-5FD7-5041-B62C-E9EE87D62EDA}" dt="2025-10-08T23:28:26.031" v="733" actId="1076"/>
          <ac:spMkLst>
            <pc:docMk/>
            <pc:sldMk cId="138577501" sldId="629"/>
            <ac:spMk id="10" creationId="{99F45175-11B7-C87C-4797-FC8D1DFF3463}"/>
          </ac:spMkLst>
        </pc:spChg>
        <pc:spChg chg="mod">
          <ac:chgData name="TH-INST 吉川洋平" userId="19706b0f-5609-49a4-9fe3-c6e485df3adf" providerId="ADAL" clId="{C1019AA5-5FD7-5041-B62C-E9EE87D62EDA}" dt="2025-10-08T23:28:27.287" v="734" actId="1076"/>
          <ac:spMkLst>
            <pc:docMk/>
            <pc:sldMk cId="138577501" sldId="629"/>
            <ac:spMk id="11" creationId="{253F6C65-B09A-EA7E-4F3E-F3274EC21360}"/>
          </ac:spMkLst>
        </pc:spChg>
        <pc:picChg chg="mod">
          <ac:chgData name="TH-INST 吉川洋平" userId="19706b0f-5609-49a4-9fe3-c6e485df3adf" providerId="ADAL" clId="{C1019AA5-5FD7-5041-B62C-E9EE87D62EDA}" dt="2025-10-08T23:27:52.357" v="683" actId="1076"/>
          <ac:picMkLst>
            <pc:docMk/>
            <pc:sldMk cId="138577501" sldId="629"/>
            <ac:picMk id="6" creationId="{F2ADCC87-F97F-6959-D76D-158C3E4D23FB}"/>
          </ac:picMkLst>
        </pc:picChg>
      </pc:sldChg>
      <pc:sldChg chg="addSp delSp modSp mod ord">
        <pc:chgData name="TH-INST 吉川洋平" userId="19706b0f-5609-49a4-9fe3-c6e485df3adf" providerId="ADAL" clId="{C1019AA5-5FD7-5041-B62C-E9EE87D62EDA}" dt="2025-10-08T23:37:19.169" v="1062" actId="20578"/>
        <pc:sldMkLst>
          <pc:docMk/>
          <pc:sldMk cId="3738039110" sldId="630"/>
        </pc:sldMkLst>
        <pc:spChg chg="mod">
          <ac:chgData name="TH-INST 吉川洋平" userId="19706b0f-5609-49a4-9fe3-c6e485df3adf" providerId="ADAL" clId="{C1019AA5-5FD7-5041-B62C-E9EE87D62EDA}" dt="2025-10-08T23:35:14.133" v="955"/>
          <ac:spMkLst>
            <pc:docMk/>
            <pc:sldMk cId="3738039110" sldId="630"/>
            <ac:spMk id="2" creationId="{4506F975-13A5-9A17-E86E-5C7DE1880577}"/>
          </ac:spMkLst>
        </pc:spChg>
        <pc:spChg chg="mod">
          <ac:chgData name="TH-INST 吉川洋平" userId="19706b0f-5609-49a4-9fe3-c6e485df3adf" providerId="ADAL" clId="{C1019AA5-5FD7-5041-B62C-E9EE87D62EDA}" dt="2025-10-08T23:35:19.968" v="958" actId="1076"/>
          <ac:spMkLst>
            <pc:docMk/>
            <pc:sldMk cId="3738039110" sldId="630"/>
            <ac:spMk id="3" creationId="{BD0DB1FE-789B-4186-E5E7-C0516255E50C}"/>
          </ac:spMkLst>
        </pc:spChg>
        <pc:spChg chg="mod">
          <ac:chgData name="TH-INST 吉川洋平" userId="19706b0f-5609-49a4-9fe3-c6e485df3adf" providerId="ADAL" clId="{C1019AA5-5FD7-5041-B62C-E9EE87D62EDA}" dt="2025-10-08T23:34:49.982" v="927" actId="1076"/>
          <ac:spMkLst>
            <pc:docMk/>
            <pc:sldMk cId="3738039110" sldId="630"/>
            <ac:spMk id="4" creationId="{BD0DB1FE-789B-4186-E5E7-C0516255E50C}"/>
          </ac:spMkLst>
        </pc:spChg>
        <pc:spChg chg="add del mod">
          <ac:chgData name="TH-INST 吉川洋平" userId="19706b0f-5609-49a4-9fe3-c6e485df3adf" providerId="ADAL" clId="{C1019AA5-5FD7-5041-B62C-E9EE87D62EDA}" dt="2025-10-08T23:35:38.409" v="999" actId="20577"/>
          <ac:spMkLst>
            <pc:docMk/>
            <pc:sldMk cId="3738039110" sldId="630"/>
            <ac:spMk id="5" creationId="{74123116-CF5C-E7E8-A3E8-31CA317F8F4F}"/>
          </ac:spMkLst>
        </pc:spChg>
        <pc:spChg chg="add mod">
          <ac:chgData name="TH-INST 吉川洋平" userId="19706b0f-5609-49a4-9fe3-c6e485df3adf" providerId="ADAL" clId="{C1019AA5-5FD7-5041-B62C-E9EE87D62EDA}" dt="2025-10-08T23:35:22.907" v="960" actId="767"/>
          <ac:spMkLst>
            <pc:docMk/>
            <pc:sldMk cId="3738039110" sldId="630"/>
            <ac:spMk id="6" creationId="{9978B2E7-2BE8-D9FD-BC8F-1EE6015F7171}"/>
          </ac:spMkLst>
        </pc:spChg>
        <pc:cxnChg chg="del">
          <ac:chgData name="TH-INST 吉川洋平" userId="19706b0f-5609-49a4-9fe3-c6e485df3adf" providerId="ADAL" clId="{C1019AA5-5FD7-5041-B62C-E9EE87D62EDA}" dt="2025-10-08T23:29:26.479" v="743" actId="478"/>
          <ac:cxnSpMkLst>
            <pc:docMk/>
            <pc:sldMk cId="3738039110" sldId="630"/>
            <ac:cxnSpMk id="8" creationId="{26FEF1CD-3194-20FB-8180-330DB7F9ED25}"/>
          </ac:cxnSpMkLst>
        </pc:cxnChg>
      </pc:sldChg>
      <pc:sldChg chg="modSp mod ord">
        <pc:chgData name="TH-INST 吉川洋平" userId="19706b0f-5609-49a4-9fe3-c6e485df3adf" providerId="ADAL" clId="{C1019AA5-5FD7-5041-B62C-E9EE87D62EDA}" dt="2025-10-08T23:37:16.140" v="1061" actId="20578"/>
        <pc:sldMkLst>
          <pc:docMk/>
          <pc:sldMk cId="1712670862" sldId="631"/>
        </pc:sldMkLst>
        <pc:spChg chg="mod">
          <ac:chgData name="TH-INST 吉川洋平" userId="19706b0f-5609-49a4-9fe3-c6e485df3adf" providerId="ADAL" clId="{C1019AA5-5FD7-5041-B62C-E9EE87D62EDA}" dt="2025-10-08T23:37:05.670" v="1059" actId="20577"/>
          <ac:spMkLst>
            <pc:docMk/>
            <pc:sldMk cId="1712670862" sldId="631"/>
            <ac:spMk id="2" creationId="{4506F975-13A5-9A17-E86E-5C7DE1880577}"/>
          </ac:spMkLst>
        </pc:spChg>
        <pc:spChg chg="mod">
          <ac:chgData name="TH-INST 吉川洋平" userId="19706b0f-5609-49a4-9fe3-c6e485df3adf" providerId="ADAL" clId="{C1019AA5-5FD7-5041-B62C-E9EE87D62EDA}" dt="2025-10-08T23:37:09.584" v="1060" actId="1076"/>
          <ac:spMkLst>
            <pc:docMk/>
            <pc:sldMk cId="1712670862" sldId="631"/>
            <ac:spMk id="3" creationId="{BD0DB1FE-789B-4186-E5E7-C0516255E50C}"/>
          </ac:spMkLst>
        </pc:spChg>
      </pc:sldChg>
      <pc:sldChg chg="modSp del mod">
        <pc:chgData name="TH-INST 吉川洋平" userId="19706b0f-5609-49a4-9fe3-c6e485df3adf" providerId="ADAL" clId="{C1019AA5-5FD7-5041-B62C-E9EE87D62EDA}" dt="2025-10-08T23:54:47.392" v="1465" actId="2696"/>
        <pc:sldMkLst>
          <pc:docMk/>
          <pc:sldMk cId="3748564692" sldId="632"/>
        </pc:sldMkLst>
        <pc:spChg chg="mod">
          <ac:chgData name="TH-INST 吉川洋平" userId="19706b0f-5609-49a4-9fe3-c6e485df3adf" providerId="ADAL" clId="{C1019AA5-5FD7-5041-B62C-E9EE87D62EDA}" dt="2025-10-08T23:40:55.414" v="1276" actId="20577"/>
          <ac:spMkLst>
            <pc:docMk/>
            <pc:sldMk cId="3748564692" sldId="632"/>
            <ac:spMk id="2" creationId="{4506F975-13A5-9A17-E86E-5C7DE1880577}"/>
          </ac:spMkLst>
        </pc:spChg>
        <pc:spChg chg="mod">
          <ac:chgData name="TH-INST 吉川洋平" userId="19706b0f-5609-49a4-9fe3-c6e485df3adf" providerId="ADAL" clId="{C1019AA5-5FD7-5041-B62C-E9EE87D62EDA}" dt="2025-10-08T23:42:10.775" v="1366" actId="20577"/>
          <ac:spMkLst>
            <pc:docMk/>
            <pc:sldMk cId="3748564692" sldId="632"/>
            <ac:spMk id="6" creationId="{BD0DB1FE-789B-4186-E5E7-C0516255E50C}"/>
          </ac:spMkLst>
        </pc:spChg>
        <pc:spChg chg="mod">
          <ac:chgData name="TH-INST 吉川洋平" userId="19706b0f-5609-49a4-9fe3-c6e485df3adf" providerId="ADAL" clId="{C1019AA5-5FD7-5041-B62C-E9EE87D62EDA}" dt="2025-10-08T23:41:13.076" v="1308" actId="20577"/>
          <ac:spMkLst>
            <pc:docMk/>
            <pc:sldMk cId="3748564692" sldId="632"/>
            <ac:spMk id="9" creationId="{A9365D4B-E6E1-2966-8AF4-F5F658FA597E}"/>
          </ac:spMkLst>
        </pc:spChg>
      </pc:sldChg>
      <pc:sldChg chg="addSp modSp add mod">
        <pc:chgData name="TH-INST 吉川洋平" userId="19706b0f-5609-49a4-9fe3-c6e485df3adf" providerId="ADAL" clId="{C1019AA5-5FD7-5041-B62C-E9EE87D62EDA}" dt="2025-10-08T23:23:19.234" v="588" actId="1076"/>
        <pc:sldMkLst>
          <pc:docMk/>
          <pc:sldMk cId="2245833745" sldId="633"/>
        </pc:sldMkLst>
        <pc:spChg chg="add mod">
          <ac:chgData name="TH-INST 吉川洋平" userId="19706b0f-5609-49a4-9fe3-c6e485df3adf" providerId="ADAL" clId="{C1019AA5-5FD7-5041-B62C-E9EE87D62EDA}" dt="2025-10-08T23:23:15.064" v="587" actId="20577"/>
          <ac:spMkLst>
            <pc:docMk/>
            <pc:sldMk cId="2245833745" sldId="633"/>
            <ac:spMk id="4" creationId="{F9304408-2F92-CE77-9EE5-C565E1C5B762}"/>
          </ac:spMkLst>
        </pc:spChg>
        <pc:spChg chg="mod">
          <ac:chgData name="TH-INST 吉川洋平" userId="19706b0f-5609-49a4-9fe3-c6e485df3adf" providerId="ADAL" clId="{C1019AA5-5FD7-5041-B62C-E9EE87D62EDA}" dt="2025-10-08T23:21:58.333" v="535" actId="20577"/>
          <ac:spMkLst>
            <pc:docMk/>
            <pc:sldMk cId="2245833745" sldId="633"/>
            <ac:spMk id="5" creationId="{CA7DD6A4-5E8C-4D4C-E5C0-B6531C12304C}"/>
          </ac:spMkLst>
        </pc:spChg>
        <pc:spChg chg="mod">
          <ac:chgData name="TH-INST 吉川洋平" userId="19706b0f-5609-49a4-9fe3-c6e485df3adf" providerId="ADAL" clId="{C1019AA5-5FD7-5041-B62C-E9EE87D62EDA}" dt="2025-10-08T23:22:50.316" v="539" actId="1076"/>
          <ac:spMkLst>
            <pc:docMk/>
            <pc:sldMk cId="2245833745" sldId="633"/>
            <ac:spMk id="28" creationId="{18915E29-45B9-F722-5AA4-2A460DE9BBAE}"/>
          </ac:spMkLst>
        </pc:spChg>
        <pc:spChg chg="mod">
          <ac:chgData name="TH-INST 吉川洋平" userId="19706b0f-5609-49a4-9fe3-c6e485df3adf" providerId="ADAL" clId="{C1019AA5-5FD7-5041-B62C-E9EE87D62EDA}" dt="2025-10-08T23:23:19.234" v="588" actId="1076"/>
          <ac:spMkLst>
            <pc:docMk/>
            <pc:sldMk cId="2245833745" sldId="633"/>
            <ac:spMk id="34" creationId="{611A989F-3AB5-42DA-BAE1-9FE9D223C03A}"/>
          </ac:spMkLst>
        </pc:spChg>
      </pc:sldChg>
      <pc:sldChg chg="modSp add del mod">
        <pc:chgData name="TH-INST 吉川洋平" userId="19706b0f-5609-49a4-9fe3-c6e485df3adf" providerId="ADAL" clId="{C1019AA5-5FD7-5041-B62C-E9EE87D62EDA}" dt="2025-10-08T23:54:47.395" v="1466" actId="2696"/>
        <pc:sldMkLst>
          <pc:docMk/>
          <pc:sldMk cId="2200887549" sldId="634"/>
        </pc:sldMkLst>
        <pc:spChg chg="mod">
          <ac:chgData name="TH-INST 吉川洋平" userId="19706b0f-5609-49a4-9fe3-c6e485df3adf" providerId="ADAL" clId="{C1019AA5-5FD7-5041-B62C-E9EE87D62EDA}" dt="2025-10-08T23:42:07.829" v="1365" actId="20577"/>
          <ac:spMkLst>
            <pc:docMk/>
            <pc:sldMk cId="2200887549" sldId="634"/>
            <ac:spMk id="6" creationId="{BBA538FB-2F92-DC4A-0145-2A853E1C674D}"/>
          </ac:spMkLst>
        </pc:spChg>
      </pc:sldChg>
      <pc:sldChg chg="add del">
        <pc:chgData name="TH-INST 吉川洋平" userId="19706b0f-5609-49a4-9fe3-c6e485df3adf" providerId="ADAL" clId="{C1019AA5-5FD7-5041-B62C-E9EE87D62EDA}" dt="2025-10-08T23:23:59.920" v="601"/>
        <pc:sldMkLst>
          <pc:docMk/>
          <pc:sldMk cId="2445652978" sldId="634"/>
        </pc:sldMkLst>
      </pc:sldChg>
      <pc:sldChg chg="modSp add mod">
        <pc:chgData name="TH-INST 吉川洋平" userId="19706b0f-5609-49a4-9fe3-c6e485df3adf" providerId="ADAL" clId="{C1019AA5-5FD7-5041-B62C-E9EE87D62EDA}" dt="2025-10-09T01:01:30.350" v="1855" actId="207"/>
        <pc:sldMkLst>
          <pc:docMk/>
          <pc:sldMk cId="3702328532" sldId="634"/>
        </pc:sldMkLst>
        <pc:spChg chg="mod">
          <ac:chgData name="TH-INST 吉川洋平" userId="19706b0f-5609-49a4-9fe3-c6e485df3adf" providerId="ADAL" clId="{C1019AA5-5FD7-5041-B62C-E9EE87D62EDA}" dt="2025-10-09T01:01:10.042" v="1804" actId="20577"/>
          <ac:spMkLst>
            <pc:docMk/>
            <pc:sldMk cId="3702328532" sldId="634"/>
            <ac:spMk id="2" creationId="{CFA68BF1-5013-BF4A-9F06-D691E2A1C2B8}"/>
          </ac:spMkLst>
        </pc:spChg>
        <pc:spChg chg="mod">
          <ac:chgData name="TH-INST 吉川洋平" userId="19706b0f-5609-49a4-9fe3-c6e485df3adf" providerId="ADAL" clId="{C1019AA5-5FD7-5041-B62C-E9EE87D62EDA}" dt="2025-10-09T01:01:30.350" v="1855" actId="207"/>
          <ac:spMkLst>
            <pc:docMk/>
            <pc:sldMk cId="3702328532" sldId="634"/>
            <ac:spMk id="5" creationId="{2EEDA1E5-DB06-B743-2088-18A73C420A63}"/>
          </ac:spMkLst>
        </pc:spChg>
      </pc:sldChg>
      <pc:sldChg chg="modSp add del mod">
        <pc:chgData name="TH-INST 吉川洋平" userId="19706b0f-5609-49a4-9fe3-c6e485df3adf" providerId="ADAL" clId="{C1019AA5-5FD7-5041-B62C-E9EE87D62EDA}" dt="2025-10-08T23:54:47.398" v="1467" actId="2696"/>
        <pc:sldMkLst>
          <pc:docMk/>
          <pc:sldMk cId="751224836" sldId="635"/>
        </pc:sldMkLst>
        <pc:spChg chg="mod">
          <ac:chgData name="TH-INST 吉川洋平" userId="19706b0f-5609-49a4-9fe3-c6e485df3adf" providerId="ADAL" clId="{C1019AA5-5FD7-5041-B62C-E9EE87D62EDA}" dt="2025-10-08T23:42:29.438" v="1370" actId="20577"/>
          <ac:spMkLst>
            <pc:docMk/>
            <pc:sldMk cId="751224836" sldId="635"/>
            <ac:spMk id="3" creationId="{F9494F97-7512-5B24-F057-1E8B9CD95ED9}"/>
          </ac:spMkLst>
        </pc:spChg>
      </pc:sldChg>
      <pc:sldChg chg="addSp delSp modSp add mod">
        <pc:chgData name="TH-INST 吉川洋平" userId="19706b0f-5609-49a4-9fe3-c6e485df3adf" providerId="ADAL" clId="{C1019AA5-5FD7-5041-B62C-E9EE87D62EDA}" dt="2025-10-09T01:00:22.649" v="1791" actId="1076"/>
        <pc:sldMkLst>
          <pc:docMk/>
          <pc:sldMk cId="4053448649" sldId="635"/>
        </pc:sldMkLst>
        <pc:spChg chg="mod">
          <ac:chgData name="TH-INST 吉川洋平" userId="19706b0f-5609-49a4-9fe3-c6e485df3adf" providerId="ADAL" clId="{C1019AA5-5FD7-5041-B62C-E9EE87D62EDA}" dt="2025-10-09T00:57:17.819" v="1588" actId="20577"/>
          <ac:spMkLst>
            <pc:docMk/>
            <pc:sldMk cId="4053448649" sldId="635"/>
            <ac:spMk id="2" creationId="{419B10A5-D317-29C4-E291-78244D3CD343}"/>
          </ac:spMkLst>
        </pc:spChg>
        <pc:spChg chg="mod">
          <ac:chgData name="TH-INST 吉川洋平" userId="19706b0f-5609-49a4-9fe3-c6e485df3adf" providerId="ADAL" clId="{C1019AA5-5FD7-5041-B62C-E9EE87D62EDA}" dt="2025-10-09T00:59:40.023" v="1713" actId="20577"/>
          <ac:spMkLst>
            <pc:docMk/>
            <pc:sldMk cId="4053448649" sldId="635"/>
            <ac:spMk id="5" creationId="{4FD0B5AA-25AC-B1F0-68EE-53EF0C0498F3}"/>
          </ac:spMkLst>
        </pc:spChg>
        <pc:picChg chg="add mod">
          <ac:chgData name="TH-INST 吉川洋平" userId="19706b0f-5609-49a4-9fe3-c6e485df3adf" providerId="ADAL" clId="{C1019AA5-5FD7-5041-B62C-E9EE87D62EDA}" dt="2025-10-09T01:00:22.649" v="1791" actId="1076"/>
          <ac:picMkLst>
            <pc:docMk/>
            <pc:sldMk cId="4053448649" sldId="635"/>
            <ac:picMk id="3" creationId="{C1ADF1D7-F81F-B2A0-5A69-0891D1557977}"/>
          </ac:picMkLst>
        </pc:picChg>
        <pc:picChg chg="del">
          <ac:chgData name="TH-INST 吉川洋平" userId="19706b0f-5609-49a4-9fe3-c6e485df3adf" providerId="ADAL" clId="{C1019AA5-5FD7-5041-B62C-E9EE87D62EDA}" dt="2025-10-09T00:57:26.481" v="1590" actId="478"/>
          <ac:picMkLst>
            <pc:docMk/>
            <pc:sldMk cId="4053448649" sldId="635"/>
            <ac:picMk id="4" creationId="{EB848AB5-A25F-5904-93A6-5D9425F39254}"/>
          </ac:picMkLst>
        </pc:picChg>
      </pc:sldChg>
    </pc:docChg>
  </pc:docChgLst>
  <pc:docChgLst>
    <pc:chgData name="TH-INST 吉川洋平" userId="S::yoshikawa.yohei@thi.hal.ac.jp::19706b0f-5609-49a4-9fe3-c6e485df3adf" providerId="AD" clId="Web-{8F786F50-BCFC-BE93-BA99-B1C5524393F5}"/>
    <pc:docChg chg="modSld">
      <pc:chgData name="TH-INST 吉川洋平" userId="S::yoshikawa.yohei@thi.hal.ac.jp::19706b0f-5609-49a4-9fe3-c6e485df3adf" providerId="AD" clId="Web-{8F786F50-BCFC-BE93-BA99-B1C5524393F5}" dt="2024-11-11T15:23:02.763" v="6" actId="20577"/>
      <pc:docMkLst>
        <pc:docMk/>
      </pc:docMkLst>
    </pc:docChg>
  </pc:docChgLst>
  <pc:docChgLst>
    <pc:chgData name="TH-INST 吉川洋平" userId="S::yoshikawa.yohei@thi.hal.ac.jp::19706b0f-5609-49a4-9fe3-c6e485df3adf" providerId="AD" clId="Web-{AE8D2E8A-2070-A0EB-5370-1C4297164D51}"/>
    <pc:docChg chg="addSld delSld modSld sldOrd">
      <pc:chgData name="TH-INST 吉川洋平" userId="S::yoshikawa.yohei@thi.hal.ac.jp::19706b0f-5609-49a4-9fe3-c6e485df3adf" providerId="AD" clId="Web-{AE8D2E8A-2070-A0EB-5370-1C4297164D51}" dt="2024-11-13T15:53:45.422" v="609"/>
      <pc:docMkLst>
        <pc:docMk/>
      </pc:docMkLst>
      <pc:sldChg chg="modSp">
        <pc:chgData name="TH-INST 吉川洋平" userId="S::yoshikawa.yohei@thi.hal.ac.jp::19706b0f-5609-49a4-9fe3-c6e485df3adf" providerId="AD" clId="Web-{AE8D2E8A-2070-A0EB-5370-1C4297164D51}" dt="2024-11-13T13:26:01.579" v="7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AE8D2E8A-2070-A0EB-5370-1C4297164D51}" dt="2024-11-13T14:04:19.076" v="94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32:04.942" v="261"/>
        <pc:sldMkLst>
          <pc:docMk/>
          <pc:sldMk cId="3078532749" sldId="359"/>
        </pc:sldMkLst>
      </pc:sldChg>
      <pc:sldChg chg="modSp add del">
        <pc:chgData name="TH-INST 吉川洋平" userId="S::yoshikawa.yohei@thi.hal.ac.jp::19706b0f-5609-49a4-9fe3-c6e485df3adf" providerId="AD" clId="Web-{AE8D2E8A-2070-A0EB-5370-1C4297164D51}" dt="2024-11-13T15:31:58.002" v="258" actId="20577"/>
        <pc:sldMkLst>
          <pc:docMk/>
          <pc:sldMk cId="1226138106" sldId="379"/>
        </pc:sldMkLst>
      </pc:sldChg>
      <pc:sldChg chg="add del">
        <pc:chgData name="TH-INST 吉川洋平" userId="S::yoshikawa.yohei@thi.hal.ac.jp::19706b0f-5609-49a4-9fe3-c6e485df3adf" providerId="AD" clId="Web-{AE8D2E8A-2070-A0EB-5370-1C4297164D51}" dt="2024-11-13T15:32:00.752" v="259"/>
        <pc:sldMkLst>
          <pc:docMk/>
          <pc:sldMk cId="2526631616" sldId="511"/>
        </pc:sldMkLst>
      </pc:sldChg>
      <pc:sldChg chg="modSp">
        <pc:chgData name="TH-INST 吉川洋平" userId="S::yoshikawa.yohei@thi.hal.ac.jp::19706b0f-5609-49a4-9fe3-c6e485df3adf" providerId="AD" clId="Web-{AE8D2E8A-2070-A0EB-5370-1C4297164D51}" dt="2024-11-13T15:52:46.139" v="574" actId="20577"/>
        <pc:sldMkLst>
          <pc:docMk/>
          <pc:sldMk cId="865011945" sldId="536"/>
        </pc:sldMkLst>
      </pc:sldChg>
      <pc:sldChg chg="modSp">
        <pc:chgData name="TH-INST 吉川洋平" userId="S::yoshikawa.yohei@thi.hal.ac.jp::19706b0f-5609-49a4-9fe3-c6e485df3adf" providerId="AD" clId="Web-{AE8D2E8A-2070-A0EB-5370-1C4297164D51}" dt="2024-11-13T14:01:51.927" v="43" actId="20577"/>
        <pc:sldMkLst>
          <pc:docMk/>
          <pc:sldMk cId="1751202596" sldId="542"/>
        </pc:sldMkLst>
      </pc:sldChg>
      <pc:sldChg chg="modSp">
        <pc:chgData name="TH-INST 吉川洋平" userId="S::yoshikawa.yohei@thi.hal.ac.jp::19706b0f-5609-49a4-9fe3-c6e485df3adf" providerId="AD" clId="Web-{AE8D2E8A-2070-A0EB-5370-1C4297164D51}" dt="2024-11-13T14:04:07.669" v="88" actId="20577"/>
        <pc:sldMkLst>
          <pc:docMk/>
          <pc:sldMk cId="2149203194" sldId="543"/>
        </pc:sldMkLst>
      </pc:sldChg>
      <pc:sldChg chg="modSp del">
        <pc:chgData name="TH-INST 吉川洋平" userId="S::yoshikawa.yohei@thi.hal.ac.jp::19706b0f-5609-49a4-9fe3-c6e485df3adf" providerId="AD" clId="Web-{AE8D2E8A-2070-A0EB-5370-1C4297164D51}" dt="2024-11-13T14:04:26.498" v="95"/>
        <pc:sldMkLst>
          <pc:docMk/>
          <pc:sldMk cId="3730002590" sldId="544"/>
        </pc:sldMkLst>
      </pc:sldChg>
      <pc:sldChg chg="modSp ord">
        <pc:chgData name="TH-INST 吉川洋平" userId="S::yoshikawa.yohei@thi.hal.ac.jp::19706b0f-5609-49a4-9fe3-c6e485df3adf" providerId="AD" clId="Web-{AE8D2E8A-2070-A0EB-5370-1C4297164D51}" dt="2024-11-13T15:38:12.549" v="338" actId="20577"/>
        <pc:sldMkLst>
          <pc:docMk/>
          <pc:sldMk cId="1367936405" sldId="545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45:04.820" v="439"/>
        <pc:sldMkLst>
          <pc:docMk/>
          <pc:sldMk cId="965315571" sldId="546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45:06.445" v="440"/>
        <pc:sldMkLst>
          <pc:docMk/>
          <pc:sldMk cId="2987410244" sldId="547"/>
        </pc:sldMkLst>
      </pc:sldChg>
      <pc:sldChg chg="addSp delSp modSp">
        <pc:chgData name="TH-INST 吉川洋平" userId="S::yoshikawa.yohei@thi.hal.ac.jp::19706b0f-5609-49a4-9fe3-c6e485df3adf" providerId="AD" clId="Web-{AE8D2E8A-2070-A0EB-5370-1C4297164D51}" dt="2024-11-13T15:00:32.014" v="216" actId="20577"/>
        <pc:sldMkLst>
          <pc:docMk/>
          <pc:sldMk cId="2863546877" sldId="548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31:09.828" v="250"/>
        <pc:sldMkLst>
          <pc:docMk/>
          <pc:sldMk cId="1619151666" sldId="549"/>
        </pc:sldMkLst>
      </pc:sldChg>
      <pc:sldChg chg="modSp ord">
        <pc:chgData name="TH-INST 吉川洋平" userId="S::yoshikawa.yohei@thi.hal.ac.jp::19706b0f-5609-49a4-9fe3-c6e485df3adf" providerId="AD" clId="Web-{AE8D2E8A-2070-A0EB-5370-1C4297164D51}" dt="2024-11-13T15:30:54.405" v="245"/>
        <pc:sldMkLst>
          <pc:docMk/>
          <pc:sldMk cId="3317036440" sldId="550"/>
        </pc:sldMkLst>
      </pc:sldChg>
      <pc:sldChg chg="modSp">
        <pc:chgData name="TH-INST 吉川洋平" userId="S::yoshikawa.yohei@thi.hal.ac.jp::19706b0f-5609-49a4-9fe3-c6e485df3adf" providerId="AD" clId="Web-{AE8D2E8A-2070-A0EB-5370-1C4297164D51}" dt="2024-11-13T15:31:30.126" v="252" actId="20577"/>
        <pc:sldMkLst>
          <pc:docMk/>
          <pc:sldMk cId="467391030" sldId="551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31:09.828" v="247"/>
        <pc:sldMkLst>
          <pc:docMk/>
          <pc:sldMk cId="970828000" sldId="552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31:09.828" v="249"/>
        <pc:sldMkLst>
          <pc:docMk/>
          <pc:sldMk cId="2336309750" sldId="553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31:09.828" v="248"/>
        <pc:sldMkLst>
          <pc:docMk/>
          <pc:sldMk cId="2614400396" sldId="554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31:09.828" v="246"/>
        <pc:sldMkLst>
          <pc:docMk/>
          <pc:sldMk cId="1402209118" sldId="555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32:03.567" v="260"/>
        <pc:sldMkLst>
          <pc:docMk/>
          <pc:sldMk cId="1249353095" sldId="556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602"/>
        <pc:sldMkLst>
          <pc:docMk/>
          <pc:sldMk cId="962646741" sldId="557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605"/>
        <pc:sldMkLst>
          <pc:docMk/>
          <pc:sldMk cId="1604928443" sldId="559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22" v="609"/>
        <pc:sldMkLst>
          <pc:docMk/>
          <pc:sldMk cId="2523097406" sldId="561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606"/>
        <pc:sldMkLst>
          <pc:docMk/>
          <pc:sldMk cId="3444020134" sldId="562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604"/>
        <pc:sldMkLst>
          <pc:docMk/>
          <pc:sldMk cId="2211067297" sldId="563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603"/>
        <pc:sldMkLst>
          <pc:docMk/>
          <pc:sldMk cId="2363385905" sldId="564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594"/>
        <pc:sldMkLst>
          <pc:docMk/>
          <pc:sldMk cId="2764068612" sldId="565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595"/>
        <pc:sldMkLst>
          <pc:docMk/>
          <pc:sldMk cId="2732733390" sldId="566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596"/>
        <pc:sldMkLst>
          <pc:docMk/>
          <pc:sldMk cId="3570592896" sldId="567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597"/>
        <pc:sldMkLst>
          <pc:docMk/>
          <pc:sldMk cId="4070663272" sldId="568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598"/>
        <pc:sldMkLst>
          <pc:docMk/>
          <pc:sldMk cId="2569328461" sldId="569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601"/>
        <pc:sldMkLst>
          <pc:docMk/>
          <pc:sldMk cId="708984853" sldId="570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22" v="608"/>
        <pc:sldMkLst>
          <pc:docMk/>
          <pc:sldMk cId="2349666330" sldId="571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600"/>
        <pc:sldMkLst>
          <pc:docMk/>
          <pc:sldMk cId="3432100722" sldId="572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06" v="599"/>
        <pc:sldMkLst>
          <pc:docMk/>
          <pc:sldMk cId="344989353" sldId="573"/>
        </pc:sldMkLst>
      </pc:sldChg>
      <pc:sldChg chg="del">
        <pc:chgData name="TH-INST 吉川洋平" userId="S::yoshikawa.yohei@thi.hal.ac.jp::19706b0f-5609-49a4-9fe3-c6e485df3adf" providerId="AD" clId="Web-{AE8D2E8A-2070-A0EB-5370-1C4297164D51}" dt="2024-11-13T15:53:45.422" v="607"/>
        <pc:sldMkLst>
          <pc:docMk/>
          <pc:sldMk cId="1618134481" sldId="574"/>
        </pc:sldMkLst>
      </pc:sldChg>
      <pc:sldChg chg="addSp modSp add replId">
        <pc:chgData name="TH-INST 吉川洋平" userId="S::yoshikawa.yohei@thi.hal.ac.jp::19706b0f-5609-49a4-9fe3-c6e485df3adf" providerId="AD" clId="Web-{AE8D2E8A-2070-A0EB-5370-1C4297164D51}" dt="2024-11-13T15:01:10.812" v="230" actId="20577"/>
        <pc:sldMkLst>
          <pc:docMk/>
          <pc:sldMk cId="3346466996" sldId="575"/>
        </pc:sldMkLst>
      </pc:sldChg>
      <pc:sldChg chg="modSp add replId">
        <pc:chgData name="TH-INST 吉川洋平" userId="S::yoshikawa.yohei@thi.hal.ac.jp::19706b0f-5609-49a4-9fe3-c6e485df3adf" providerId="AD" clId="Web-{AE8D2E8A-2070-A0EB-5370-1C4297164D51}" dt="2024-11-13T15:30:43.280" v="244" actId="20577"/>
        <pc:sldMkLst>
          <pc:docMk/>
          <pc:sldMk cId="1514627037" sldId="576"/>
        </pc:sldMkLst>
      </pc:sldChg>
      <pc:sldChg chg="delSp modSp add del replId">
        <pc:chgData name="TH-INST 吉川洋平" userId="S::yoshikawa.yohei@thi.hal.ac.jp::19706b0f-5609-49a4-9fe3-c6e485df3adf" providerId="AD" clId="Web-{AE8D2E8A-2070-A0EB-5370-1C4297164D51}" dt="2024-11-13T14:58:47.355" v="192"/>
        <pc:sldMkLst>
          <pc:docMk/>
          <pc:sldMk cId="4176479870" sldId="576"/>
        </pc:sldMkLst>
      </pc:sldChg>
      <pc:sldChg chg="addSp delSp modSp add replId">
        <pc:chgData name="TH-INST 吉川洋平" userId="S::yoshikawa.yohei@thi.hal.ac.jp::19706b0f-5609-49a4-9fe3-c6e485df3adf" providerId="AD" clId="Web-{AE8D2E8A-2070-A0EB-5370-1C4297164D51}" dt="2024-11-13T15:53:39.672" v="593" actId="14100"/>
        <pc:sldMkLst>
          <pc:docMk/>
          <pc:sldMk cId="3648899821" sldId="577"/>
        </pc:sldMkLst>
      </pc:sldChg>
      <pc:sldChg chg="addSp delSp modSp add ord replId">
        <pc:chgData name="TH-INST 吉川洋平" userId="S::yoshikawa.yohei@thi.hal.ac.jp::19706b0f-5609-49a4-9fe3-c6e485df3adf" providerId="AD" clId="Web-{AE8D2E8A-2070-A0EB-5370-1C4297164D51}" dt="2024-11-13T15:34:30.244" v="271"/>
        <pc:sldMkLst>
          <pc:docMk/>
          <pc:sldMk cId="1959072107" sldId="578"/>
        </pc:sldMkLst>
      </pc:sldChg>
      <pc:sldChg chg="add del replId">
        <pc:chgData name="TH-INST 吉川洋平" userId="S::yoshikawa.yohei@thi.hal.ac.jp::19706b0f-5609-49a4-9fe3-c6e485df3adf" providerId="AD" clId="Web-{AE8D2E8A-2070-A0EB-5370-1C4297164D51}" dt="2024-11-13T15:44:39.523" v="431"/>
        <pc:sldMkLst>
          <pc:docMk/>
          <pc:sldMk cId="1859406256" sldId="579"/>
        </pc:sldMkLst>
      </pc:sldChg>
      <pc:sldChg chg="modSp add replId">
        <pc:chgData name="TH-INST 吉川洋平" userId="S::yoshikawa.yohei@thi.hal.ac.jp::19706b0f-5609-49a4-9fe3-c6e485df3adf" providerId="AD" clId="Web-{AE8D2E8A-2070-A0EB-5370-1C4297164D51}" dt="2024-11-13T15:38:45.647" v="342" actId="20577"/>
        <pc:sldMkLst>
          <pc:docMk/>
          <pc:sldMk cId="2258668849" sldId="580"/>
        </pc:sldMkLst>
      </pc:sldChg>
      <pc:sldChg chg="delSp modSp add replId">
        <pc:chgData name="TH-INST 吉川洋平" userId="S::yoshikawa.yohei@thi.hal.ac.jp::19706b0f-5609-49a4-9fe3-c6e485df3adf" providerId="AD" clId="Web-{AE8D2E8A-2070-A0EB-5370-1C4297164D51}" dt="2024-11-13T15:44:08.849" v="429" actId="20577"/>
        <pc:sldMkLst>
          <pc:docMk/>
          <pc:sldMk cId="916837475" sldId="581"/>
        </pc:sldMkLst>
      </pc:sldChg>
      <pc:sldChg chg="modSp add replId">
        <pc:chgData name="TH-INST 吉川洋平" userId="S::yoshikawa.yohei@thi.hal.ac.jp::19706b0f-5609-49a4-9fe3-c6e485df3adf" providerId="AD" clId="Web-{AE8D2E8A-2070-A0EB-5370-1C4297164D51}" dt="2024-11-13T15:45:01.289" v="438" actId="20577"/>
        <pc:sldMkLst>
          <pc:docMk/>
          <pc:sldMk cId="2436460873" sldId="582"/>
        </pc:sldMkLst>
      </pc:sldChg>
      <pc:sldChg chg="modSp add replId">
        <pc:chgData name="TH-INST 吉川洋平" userId="S::yoshikawa.yohei@thi.hal.ac.jp::19706b0f-5609-49a4-9fe3-c6e485df3adf" providerId="AD" clId="Web-{AE8D2E8A-2070-A0EB-5370-1C4297164D51}" dt="2024-11-13T15:47:39.889" v="470" actId="20577"/>
        <pc:sldMkLst>
          <pc:docMk/>
          <pc:sldMk cId="3071459620" sldId="583"/>
        </pc:sldMkLst>
      </pc:sldChg>
      <pc:sldChg chg="modSp add replId">
        <pc:chgData name="TH-INST 吉川洋平" userId="S::yoshikawa.yohei@thi.hal.ac.jp::19706b0f-5609-49a4-9fe3-c6e485df3adf" providerId="AD" clId="Web-{AE8D2E8A-2070-A0EB-5370-1C4297164D51}" dt="2024-11-13T15:50:01.195" v="501" actId="14100"/>
        <pc:sldMkLst>
          <pc:docMk/>
          <pc:sldMk cId="1406751056" sldId="584"/>
        </pc:sldMkLst>
      </pc:sldChg>
      <pc:sldChg chg="modSp add replId">
        <pc:chgData name="TH-INST 吉川洋平" userId="S::yoshikawa.yohei@thi.hal.ac.jp::19706b0f-5609-49a4-9fe3-c6e485df3adf" providerId="AD" clId="Web-{AE8D2E8A-2070-A0EB-5370-1C4297164D51}" dt="2024-11-13T15:53:16.749" v="592" actId="20577"/>
        <pc:sldMkLst>
          <pc:docMk/>
          <pc:sldMk cId="3075090838" sldId="585"/>
        </pc:sldMkLst>
      </pc:sldChg>
    </pc:docChg>
  </pc:docChgLst>
  <pc:docChgLst>
    <pc:chgData name="THS24 VOLAN" userId="S::ths40902@ths.hal.ac.jp::8e5ad58c-8b38-4cf6-b13a-999246e3d1c2" providerId="AD" clId="Web-{63C84EC6-5F63-CA8B-F002-FCDE6AD6414C}"/>
    <pc:docChg chg="sldOrd">
      <pc:chgData name="THS24 VOLAN" userId="S::ths40902@ths.hal.ac.jp::8e5ad58c-8b38-4cf6-b13a-999246e3d1c2" providerId="AD" clId="Web-{63C84EC6-5F63-CA8B-F002-FCDE6AD6414C}" dt="2025-04-23T06:42:21.630" v="0"/>
      <pc:docMkLst>
        <pc:docMk/>
      </pc:docMkLst>
      <pc:sldChg chg="ord">
        <pc:chgData name="THS24 VOLAN" userId="S::ths40902@ths.hal.ac.jp::8e5ad58c-8b38-4cf6-b13a-999246e3d1c2" providerId="AD" clId="Web-{63C84EC6-5F63-CA8B-F002-FCDE6AD6414C}" dt="2025-04-23T06:42:21.630" v="0"/>
        <pc:sldMkLst>
          <pc:docMk/>
          <pc:sldMk cId="4079937149" sldId="611"/>
        </pc:sldMkLst>
      </pc:sldChg>
    </pc:docChg>
  </pc:docChgLst>
  <pc:docChgLst>
    <pc:chgData name="TH-INST 吉川洋平" userId="S::yoshikawa.yohei@thi.hal.ac.jp::19706b0f-5609-49a4-9fe3-c6e485df3adf" providerId="AD" clId="Web-{A5A52523-089F-1C15-2754-A3CE67D7587E}"/>
    <pc:docChg chg="addSld delSld modSld sldOrd">
      <pc:chgData name="TH-INST 吉川洋平" userId="S::yoshikawa.yohei@thi.hal.ac.jp::19706b0f-5609-49a4-9fe3-c6e485df3adf" providerId="AD" clId="Web-{A5A52523-089F-1C15-2754-A3CE67D7587E}" dt="2024-10-13T01:55:17.521" v="1069"/>
      <pc:docMkLst>
        <pc:docMk/>
      </pc:docMkLst>
      <pc:sldChg chg="modSp">
        <pc:chgData name="TH-INST 吉川洋平" userId="S::yoshikawa.yohei@thi.hal.ac.jp::19706b0f-5609-49a4-9fe3-c6e485df3adf" providerId="AD" clId="Web-{A5A52523-089F-1C15-2754-A3CE67D7587E}" dt="2024-10-12T04:28:38.339" v="581" actId="20577"/>
        <pc:sldMkLst>
          <pc:docMk/>
          <pc:sldMk cId="2609184604" sldId="336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3:55:43.219" v="192" actId="20577"/>
        <pc:sldMkLst>
          <pc:docMk/>
          <pc:sldMk cId="3333128997" sldId="351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3:43:06.386" v="10" actId="20577"/>
        <pc:sldMkLst>
          <pc:docMk/>
          <pc:sldMk cId="3078532749" sldId="359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4:11:13.195" v="390"/>
        <pc:sldMkLst>
          <pc:docMk/>
          <pc:sldMk cId="1558779187" sldId="371"/>
        </pc:sldMkLst>
      </pc:sldChg>
      <pc:sldChg chg="addSp delSp modSp">
        <pc:chgData name="TH-INST 吉川洋平" userId="S::yoshikawa.yohei@thi.hal.ac.jp::19706b0f-5609-49a4-9fe3-c6e485df3adf" providerId="AD" clId="Web-{A5A52523-089F-1C15-2754-A3CE67D7587E}" dt="2024-10-12T04:06:31.547" v="299" actId="20577"/>
        <pc:sldMkLst>
          <pc:docMk/>
          <pc:sldMk cId="3004120784" sldId="372"/>
        </pc:sldMkLst>
      </pc:sldChg>
      <pc:sldChg chg="addSp modSp">
        <pc:chgData name="TH-INST 吉川洋平" userId="S::yoshikawa.yohei@thi.hal.ac.jp::19706b0f-5609-49a4-9fe3-c6e485df3adf" providerId="AD" clId="Web-{A5A52523-089F-1C15-2754-A3CE67D7587E}" dt="2024-10-12T04:19:35.004" v="469" actId="20577"/>
        <pc:sldMkLst>
          <pc:docMk/>
          <pc:sldMk cId="2264286429" sldId="373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4:26:30.476" v="549" actId="20577"/>
        <pc:sldMkLst>
          <pc:docMk/>
          <pc:sldMk cId="2821994956" sldId="377"/>
        </pc:sldMkLst>
      </pc:sldChg>
      <pc:sldChg chg="addSp delSp modSp">
        <pc:chgData name="TH-INST 吉川洋平" userId="S::yoshikawa.yohei@thi.hal.ac.jp::19706b0f-5609-49a4-9fe3-c6e485df3adf" providerId="AD" clId="Web-{A5A52523-089F-1C15-2754-A3CE67D7587E}" dt="2024-10-12T03:45:44.734" v="54"/>
        <pc:sldMkLst>
          <pc:docMk/>
          <pc:sldMk cId="1686095761" sldId="378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4:21:33.309" v="489" actId="20577"/>
        <pc:sldMkLst>
          <pc:docMk/>
          <pc:sldMk cId="3853699318" sldId="380"/>
        </pc:sldMkLst>
      </pc:sldChg>
      <pc:sldChg chg="delSp modSp">
        <pc:chgData name="TH-INST 吉川洋平" userId="S::yoshikawa.yohei@thi.hal.ac.jp::19706b0f-5609-49a4-9fe3-c6e485df3adf" providerId="AD" clId="Web-{A5A52523-089F-1C15-2754-A3CE67D7587E}" dt="2024-10-12T03:59:14.740" v="248" actId="20577"/>
        <pc:sldMkLst>
          <pc:docMk/>
          <pc:sldMk cId="3530894754" sldId="381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3:54:37.655" v="188"/>
        <pc:sldMkLst>
          <pc:docMk/>
          <pc:sldMk cId="3814811462" sldId="382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4:32:45.907" v="628" actId="20577"/>
        <pc:sldMkLst>
          <pc:docMk/>
          <pc:sldMk cId="902336001" sldId="386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55:17.521" v="1069"/>
        <pc:sldMkLst>
          <pc:docMk/>
          <pc:sldMk cId="2590346816" sldId="390"/>
        </pc:sldMkLst>
      </pc:sldChg>
      <pc:sldChg chg="addSp modSp">
        <pc:chgData name="TH-INST 吉川洋平" userId="S::yoshikawa.yohei@thi.hal.ac.jp::19706b0f-5609-49a4-9fe3-c6e485df3adf" providerId="AD" clId="Web-{A5A52523-089F-1C15-2754-A3CE67D7587E}" dt="2024-10-13T01:43:08.068" v="930" actId="1076"/>
        <pc:sldMkLst>
          <pc:docMk/>
          <pc:sldMk cId="1385924649" sldId="393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4:17:32.891" v="461"/>
        <pc:sldMkLst>
          <pc:docMk/>
          <pc:sldMk cId="2263714035" sldId="397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3:59:16.506" v="249"/>
        <pc:sldMkLst>
          <pc:docMk/>
          <pc:sldMk cId="2047259336" sldId="404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4:32:07.078" v="614" actId="20577"/>
        <pc:sldMkLst>
          <pc:docMk/>
          <pc:sldMk cId="2717411897" sldId="405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3:45:49.406" v="55"/>
        <pc:sldMkLst>
          <pc:docMk/>
          <pc:sldMk cId="2071261715" sldId="406"/>
        </pc:sldMkLst>
      </pc:sldChg>
      <pc:sldChg chg="addSp delSp modSp">
        <pc:chgData name="TH-INST 吉川洋平" userId="S::yoshikawa.yohei@thi.hal.ac.jp::19706b0f-5609-49a4-9fe3-c6e485df3adf" providerId="AD" clId="Web-{A5A52523-089F-1C15-2754-A3CE67D7587E}" dt="2024-10-12T03:53:47.373" v="180" actId="20577"/>
        <pc:sldMkLst>
          <pc:docMk/>
          <pc:sldMk cId="3960092236" sldId="407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3:54:36.858" v="187"/>
        <pc:sldMkLst>
          <pc:docMk/>
          <pc:sldMk cId="3680886183" sldId="408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3:54:36.296" v="186"/>
        <pc:sldMkLst>
          <pc:docMk/>
          <pc:sldMk cId="3786725838" sldId="409"/>
        </pc:sldMkLst>
      </pc:sldChg>
      <pc:sldChg chg="delSp modSp">
        <pc:chgData name="TH-INST 吉川洋平" userId="S::yoshikawa.yohei@thi.hal.ac.jp::19706b0f-5609-49a4-9fe3-c6e485df3adf" providerId="AD" clId="Web-{A5A52523-089F-1C15-2754-A3CE67D7587E}" dt="2024-10-12T03:49:23.726" v="108" actId="20577"/>
        <pc:sldMkLst>
          <pc:docMk/>
          <pc:sldMk cId="2966593468" sldId="410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4:31:26.358" v="598"/>
        <pc:sldMkLst>
          <pc:docMk/>
          <pc:sldMk cId="2970003381" sldId="411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4:32:25.719" v="623" actId="20577"/>
        <pc:sldMkLst>
          <pc:docMk/>
          <pc:sldMk cId="692084199" sldId="413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4:32:52.360" v="631"/>
        <pc:sldMkLst>
          <pc:docMk/>
          <pc:sldMk cId="2692369106" sldId="414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4:32:52.360" v="632"/>
        <pc:sldMkLst>
          <pc:docMk/>
          <pc:sldMk cId="2850050778" sldId="416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4:32:52.360" v="630"/>
        <pc:sldMkLst>
          <pc:docMk/>
          <pc:sldMk cId="1583208079" sldId="417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4:32:52.360" v="629"/>
        <pc:sldMkLst>
          <pc:docMk/>
          <pc:sldMk cId="122037490" sldId="418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4:33:10.001" v="639" actId="20577"/>
        <pc:sldMkLst>
          <pc:docMk/>
          <pc:sldMk cId="1293247351" sldId="419"/>
        </pc:sldMkLst>
      </pc:sldChg>
      <pc:sldChg chg="modSp add del ord">
        <pc:chgData name="TH-INST 吉川洋平" userId="S::yoshikawa.yohei@thi.hal.ac.jp::19706b0f-5609-49a4-9fe3-c6e485df3adf" providerId="AD" clId="Web-{A5A52523-089F-1C15-2754-A3CE67D7587E}" dt="2024-10-13T01:43:43.428" v="931" actId="20577"/>
        <pc:sldMkLst>
          <pc:docMk/>
          <pc:sldMk cId="3666371582" sldId="420"/>
        </pc:sldMkLst>
      </pc:sldChg>
      <pc:sldChg chg="addSp modSp">
        <pc:chgData name="TH-INST 吉川洋平" userId="S::yoshikawa.yohei@thi.hal.ac.jp::19706b0f-5609-49a4-9fe3-c6e485df3adf" providerId="AD" clId="Web-{A5A52523-089F-1C15-2754-A3CE67D7587E}" dt="2024-10-13T01:42:39.646" v="928" actId="1076"/>
        <pc:sldMkLst>
          <pc:docMk/>
          <pc:sldMk cId="3668187212" sldId="421"/>
        </pc:sldMkLst>
      </pc:sldChg>
      <pc:sldChg chg="add del">
        <pc:chgData name="TH-INST 吉川洋平" userId="S::yoshikawa.yohei@thi.hal.ac.jp::19706b0f-5609-49a4-9fe3-c6e485df3adf" providerId="AD" clId="Web-{A5A52523-089F-1C15-2754-A3CE67D7587E}" dt="2024-10-12T05:01:42.942" v="828"/>
        <pc:sldMkLst>
          <pc:docMk/>
          <pc:sldMk cId="3700196189" sldId="422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3T01:55:13.474" v="1063" actId="20577"/>
        <pc:sldMkLst>
          <pc:docMk/>
          <pc:sldMk cId="3458003090" sldId="423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44:05.757" v="933"/>
        <pc:sldMkLst>
          <pc:docMk/>
          <pc:sldMk cId="1412851807" sldId="425"/>
        </pc:sldMkLst>
      </pc:sldChg>
      <pc:sldChg chg="delSp modSp del ord">
        <pc:chgData name="TH-INST 吉川洋平" userId="S::yoshikawa.yohei@thi.hal.ac.jp::19706b0f-5609-49a4-9fe3-c6e485df3adf" providerId="AD" clId="Web-{A5A52523-089F-1C15-2754-A3CE67D7587E}" dt="2024-10-13T01:44:03.850" v="932"/>
        <pc:sldMkLst>
          <pc:docMk/>
          <pc:sldMk cId="4018185977" sldId="426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44:07.475" v="934"/>
        <pc:sldMkLst>
          <pc:docMk/>
          <pc:sldMk cId="3640184735" sldId="427"/>
        </pc:sldMkLst>
      </pc:sldChg>
      <pc:sldChg chg="addSp delSp modSp">
        <pc:chgData name="TH-INST 吉川洋平" userId="S::yoshikawa.yohei@thi.hal.ac.jp::19706b0f-5609-49a4-9fe3-c6e485df3adf" providerId="AD" clId="Web-{A5A52523-089F-1C15-2754-A3CE67D7587E}" dt="2024-10-13T01:54:58.817" v="1060" actId="14100"/>
        <pc:sldMkLst>
          <pc:docMk/>
          <pc:sldMk cId="2938369778" sldId="428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54:20.848" v="1054"/>
        <pc:sldMkLst>
          <pc:docMk/>
          <pc:sldMk cId="2153847308" sldId="429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55:04.036" v="1061"/>
        <pc:sldMkLst>
          <pc:docMk/>
          <pc:sldMk cId="3291047612" sldId="430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55:17.506" v="1064"/>
        <pc:sldMkLst>
          <pc:docMk/>
          <pc:sldMk cId="2988204449" sldId="431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55:17.521" v="1068"/>
        <pc:sldMkLst>
          <pc:docMk/>
          <pc:sldMk cId="2338711226" sldId="432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55:17.521" v="1067"/>
        <pc:sldMkLst>
          <pc:docMk/>
          <pc:sldMk cId="2141412955" sldId="433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55:17.506" v="1066"/>
        <pc:sldMkLst>
          <pc:docMk/>
          <pc:sldMk cId="3061651227" sldId="435"/>
        </pc:sldMkLst>
      </pc:sldChg>
      <pc:sldChg chg="modSp del">
        <pc:chgData name="TH-INST 吉川洋平" userId="S::yoshikawa.yohei@thi.hal.ac.jp::19706b0f-5609-49a4-9fe3-c6e485df3adf" providerId="AD" clId="Web-{A5A52523-089F-1C15-2754-A3CE67D7587E}" dt="2024-10-12T03:54:17.030" v="183"/>
        <pc:sldMkLst>
          <pc:docMk/>
          <pc:sldMk cId="469192535" sldId="436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3T01:55:17.506" v="1065"/>
        <pc:sldMkLst>
          <pc:docMk/>
          <pc:sldMk cId="1216326382" sldId="437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3:54:17.030" v="182"/>
        <pc:sldMkLst>
          <pc:docMk/>
          <pc:sldMk cId="1567861128" sldId="438"/>
        </pc:sldMkLst>
      </pc:sldChg>
      <pc:sldChg chg="del">
        <pc:chgData name="TH-INST 吉川洋平" userId="S::yoshikawa.yohei@thi.hal.ac.jp::19706b0f-5609-49a4-9fe3-c6e485df3adf" providerId="AD" clId="Web-{A5A52523-089F-1C15-2754-A3CE67D7587E}" dt="2024-10-12T03:54:17.030" v="181"/>
        <pc:sldMkLst>
          <pc:docMk/>
          <pc:sldMk cId="2173221450" sldId="439"/>
        </pc:sldMkLst>
      </pc:sldChg>
      <pc:sldChg chg="modSp">
        <pc:chgData name="TH-INST 吉川洋平" userId="S::yoshikawa.yohei@thi.hal.ac.jp::19706b0f-5609-49a4-9fe3-c6e485df3adf" providerId="AD" clId="Web-{A5A52523-089F-1C15-2754-A3CE67D7587E}" dt="2024-10-12T03:54:28.421" v="185" actId="20577"/>
        <pc:sldMkLst>
          <pc:docMk/>
          <pc:sldMk cId="2230645612" sldId="440"/>
        </pc:sldMkLst>
      </pc:sldChg>
      <pc:sldChg chg="addSp delSp modSp add replId">
        <pc:chgData name="TH-INST 吉川洋平" userId="S::yoshikawa.yohei@thi.hal.ac.jp::19706b0f-5609-49a4-9fe3-c6e485df3adf" providerId="AD" clId="Web-{A5A52523-089F-1C15-2754-A3CE67D7587E}" dt="2024-10-12T03:53:22.279" v="172" actId="20577"/>
        <pc:sldMkLst>
          <pc:docMk/>
          <pc:sldMk cId="514677784" sldId="441"/>
        </pc:sldMkLst>
      </pc:sldChg>
      <pc:sldChg chg="delSp modSp add replId">
        <pc:chgData name="TH-INST 吉川洋平" userId="S::yoshikawa.yohei@thi.hal.ac.jp::19706b0f-5609-49a4-9fe3-c6e485df3adf" providerId="AD" clId="Web-{A5A52523-089F-1C15-2754-A3CE67D7587E}" dt="2024-10-12T04:14:46.184" v="460" actId="1076"/>
        <pc:sldMkLst>
          <pc:docMk/>
          <pc:sldMk cId="2132846027" sldId="442"/>
        </pc:sldMkLst>
      </pc:sldChg>
      <pc:sldChg chg="modSp add replId">
        <pc:chgData name="TH-INST 吉川洋平" userId="S::yoshikawa.yohei@thi.hal.ac.jp::19706b0f-5609-49a4-9fe3-c6e485df3adf" providerId="AD" clId="Web-{A5A52523-089F-1C15-2754-A3CE67D7587E}" dt="2024-10-12T04:26:15.163" v="546" actId="14100"/>
        <pc:sldMkLst>
          <pc:docMk/>
          <pc:sldMk cId="1310745533" sldId="443"/>
        </pc:sldMkLst>
      </pc:sldChg>
      <pc:sldChg chg="addSp delSp modSp add replId">
        <pc:chgData name="TH-INST 吉川洋平" userId="S::yoshikawa.yohei@thi.hal.ac.jp::19706b0f-5609-49a4-9fe3-c6e485df3adf" providerId="AD" clId="Web-{A5A52523-089F-1C15-2754-A3CE67D7587E}" dt="2024-10-13T01:52:11.844" v="1027"/>
        <pc:sldMkLst>
          <pc:docMk/>
          <pc:sldMk cId="863850286" sldId="444"/>
        </pc:sldMkLst>
      </pc:sldChg>
      <pc:sldChg chg="add del replId">
        <pc:chgData name="TH-INST 吉川洋平" userId="S::yoshikawa.yohei@thi.hal.ac.jp::19706b0f-5609-49a4-9fe3-c6e485df3adf" providerId="AD" clId="Web-{A5A52523-089F-1C15-2754-A3CE67D7587E}" dt="2024-10-12T04:26:37.929" v="550"/>
        <pc:sldMkLst>
          <pc:docMk/>
          <pc:sldMk cId="1914958529" sldId="445"/>
        </pc:sldMkLst>
      </pc:sldChg>
      <pc:sldChg chg="addSp modSp add replId">
        <pc:chgData name="TH-INST 吉川洋平" userId="S::yoshikawa.yohei@thi.hal.ac.jp::19706b0f-5609-49a4-9fe3-c6e485df3adf" providerId="AD" clId="Web-{A5A52523-089F-1C15-2754-A3CE67D7587E}" dt="2024-10-12T04:25:45.975" v="540" actId="14100"/>
        <pc:sldMkLst>
          <pc:docMk/>
          <pc:sldMk cId="3678672864" sldId="446"/>
        </pc:sldMkLst>
      </pc:sldChg>
      <pc:sldChg chg="delSp modSp add replId">
        <pc:chgData name="TH-INST 吉川洋平" userId="S::yoshikawa.yohei@thi.hal.ac.jp::19706b0f-5609-49a4-9fe3-c6e485df3adf" providerId="AD" clId="Web-{A5A52523-089F-1C15-2754-A3CE67D7587E}" dt="2024-10-12T04:38:59.670" v="734" actId="20577"/>
        <pc:sldMkLst>
          <pc:docMk/>
          <pc:sldMk cId="3883008516" sldId="447"/>
        </pc:sldMkLst>
      </pc:sldChg>
      <pc:sldChg chg="addSp delSp modSp add replId">
        <pc:chgData name="TH-INST 吉川洋平" userId="S::yoshikawa.yohei@thi.hal.ac.jp::19706b0f-5609-49a4-9fe3-c6e485df3adf" providerId="AD" clId="Web-{A5A52523-089F-1C15-2754-A3CE67D7587E}" dt="2024-10-12T04:39:03.545" v="736" actId="20577"/>
        <pc:sldMkLst>
          <pc:docMk/>
          <pc:sldMk cId="3353334072" sldId="448"/>
        </pc:sldMkLst>
      </pc:sldChg>
      <pc:sldChg chg="addSp modSp add replId">
        <pc:chgData name="TH-INST 吉川洋平" userId="S::yoshikawa.yohei@thi.hal.ac.jp::19706b0f-5609-49a4-9fe3-c6e485df3adf" providerId="AD" clId="Web-{A5A52523-089F-1C15-2754-A3CE67D7587E}" dt="2024-10-12T04:41:17.907" v="787" actId="20577"/>
        <pc:sldMkLst>
          <pc:docMk/>
          <pc:sldMk cId="1200740632" sldId="449"/>
        </pc:sldMkLst>
      </pc:sldChg>
      <pc:sldChg chg="delSp modSp add replId">
        <pc:chgData name="TH-INST 吉川洋平" userId="S::yoshikawa.yohei@thi.hal.ac.jp::19706b0f-5609-49a4-9fe3-c6e485df3adf" providerId="AD" clId="Web-{A5A52523-089F-1C15-2754-A3CE67D7587E}" dt="2024-10-12T04:42:47.542" v="815" actId="20577"/>
        <pc:sldMkLst>
          <pc:docMk/>
          <pc:sldMk cId="3438863095" sldId="450"/>
        </pc:sldMkLst>
      </pc:sldChg>
      <pc:sldChg chg="modSp add replId">
        <pc:chgData name="TH-INST 吉川洋平" userId="S::yoshikawa.yohei@thi.hal.ac.jp::19706b0f-5609-49a4-9fe3-c6e485df3adf" providerId="AD" clId="Web-{A5A52523-089F-1C15-2754-A3CE67D7587E}" dt="2024-10-12T04:41:55.775" v="807" actId="20577"/>
        <pc:sldMkLst>
          <pc:docMk/>
          <pc:sldMk cId="2952321274" sldId="451"/>
        </pc:sldMkLst>
      </pc:sldChg>
      <pc:sldChg chg="modSp add replId">
        <pc:chgData name="TH-INST 吉川洋平" userId="S::yoshikawa.yohei@thi.hal.ac.jp::19706b0f-5609-49a4-9fe3-c6e485df3adf" providerId="AD" clId="Web-{A5A52523-089F-1C15-2754-A3CE67D7587E}" dt="2024-10-12T04:42:13.806" v="810" actId="20577"/>
        <pc:sldMkLst>
          <pc:docMk/>
          <pc:sldMk cId="3051262446" sldId="452"/>
        </pc:sldMkLst>
      </pc:sldChg>
      <pc:sldChg chg="modSp add replId">
        <pc:chgData name="TH-INST 吉川洋平" userId="S::yoshikawa.yohei@thi.hal.ac.jp::19706b0f-5609-49a4-9fe3-c6e485df3adf" providerId="AD" clId="Web-{A5A52523-089F-1C15-2754-A3CE67D7587E}" dt="2024-10-12T05:00:53.720" v="818" actId="20577"/>
        <pc:sldMkLst>
          <pc:docMk/>
          <pc:sldMk cId="174237945" sldId="453"/>
        </pc:sldMkLst>
      </pc:sldChg>
      <pc:sldChg chg="modSp add replId">
        <pc:chgData name="TH-INST 吉川洋平" userId="S::yoshikawa.yohei@thi.hal.ac.jp::19706b0f-5609-49a4-9fe3-c6e485df3adf" providerId="AD" clId="Web-{A5A52523-089F-1C15-2754-A3CE67D7587E}" dt="2024-10-13T01:31:49.282" v="845" actId="20577"/>
        <pc:sldMkLst>
          <pc:docMk/>
          <pc:sldMk cId="3689692847" sldId="454"/>
        </pc:sldMkLst>
      </pc:sldChg>
      <pc:sldChg chg="modSp add replId">
        <pc:chgData name="TH-INST 吉川洋平" userId="S::yoshikawa.yohei@thi.hal.ac.jp::19706b0f-5609-49a4-9fe3-c6e485df3adf" providerId="AD" clId="Web-{A5A52523-089F-1C15-2754-A3CE67D7587E}" dt="2024-10-13T01:44:19.819" v="936" actId="20577"/>
        <pc:sldMkLst>
          <pc:docMk/>
          <pc:sldMk cId="1642958949" sldId="455"/>
        </pc:sldMkLst>
      </pc:sldChg>
    </pc:docChg>
  </pc:docChgLst>
  <pc:docChgLst>
    <pc:chgData name="THPW11A12421 李森" userId="S::ths41250@ths.hal.ac.jp::4eaa9e9a-ec6b-4b48-902a-11b27be3e332" providerId="AD" clId="Web-{F897BBEA-FE97-6D9E-4E19-1AEA3A85D668}"/>
    <pc:docChg chg="modSld">
      <pc:chgData name="THPW11A12421 李森" userId="S::ths41250@ths.hal.ac.jp::4eaa9e9a-ec6b-4b48-902a-11b27be3e332" providerId="AD" clId="Web-{F897BBEA-FE97-6D9E-4E19-1AEA3A85D668}" dt="2024-10-10T06:42:43.082" v="3" actId="20577"/>
      <pc:docMkLst>
        <pc:docMk/>
      </pc:docMkLst>
    </pc:docChg>
  </pc:docChgLst>
  <pc:docChgLst>
    <pc:chgData name="TH-INST 吉川洋平" userId="S::yoshikawa.yohei@thi.hal.ac.jp::19706b0f-5609-49a4-9fe3-c6e485df3adf" providerId="AD" clId="Web-{6761CC5E-5334-1CA7-C7E4-6453C733D46B}"/>
    <pc:docChg chg="addSld delSld modSld sldOrd">
      <pc:chgData name="TH-INST 吉川洋平" userId="S::yoshikawa.yohei@thi.hal.ac.jp::19706b0f-5609-49a4-9fe3-c6e485df3adf" providerId="AD" clId="Web-{6761CC5E-5334-1CA7-C7E4-6453C733D46B}" dt="2024-11-18T13:18:33.408" v="632" actId="20577"/>
      <pc:docMkLst>
        <pc:docMk/>
      </pc:docMkLst>
      <pc:sldChg chg="modSp">
        <pc:chgData name="TH-INST 吉川洋平" userId="S::yoshikawa.yohei@thi.hal.ac.jp::19706b0f-5609-49a4-9fe3-c6e485df3adf" providerId="AD" clId="Web-{6761CC5E-5334-1CA7-C7E4-6453C733D46B}" dt="2024-11-18T11:34:57.858" v="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761CC5E-5334-1CA7-C7E4-6453C733D46B}" dt="2024-11-18T13:18:33.408" v="632" actId="20577"/>
        <pc:sldMkLst>
          <pc:docMk/>
          <pc:sldMk cId="3966921020" sldId="262"/>
        </pc:sldMkLst>
      </pc:sldChg>
      <pc:sldChg chg="modSp">
        <pc:chgData name="TH-INST 吉川洋平" userId="S::yoshikawa.yohei@thi.hal.ac.jp::19706b0f-5609-49a4-9fe3-c6e485df3adf" providerId="AD" clId="Web-{6761CC5E-5334-1CA7-C7E4-6453C733D46B}" dt="2024-11-18T11:36:32.938" v="12" actId="20577"/>
        <pc:sldMkLst>
          <pc:docMk/>
          <pc:sldMk cId="1226138106" sldId="379"/>
        </pc:sldMkLst>
      </pc:sldChg>
      <pc:sldChg chg="modSp">
        <pc:chgData name="TH-INST 吉川洋平" userId="S::yoshikawa.yohei@thi.hal.ac.jp::19706b0f-5609-49a4-9fe3-c6e485df3adf" providerId="AD" clId="Web-{6761CC5E-5334-1CA7-C7E4-6453C733D46B}" dt="2024-11-18T12:25:25.679" v="25" actId="20577"/>
        <pc:sldMkLst>
          <pc:docMk/>
          <pc:sldMk cId="1751202596" sldId="542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1:36:26.516" v="9"/>
        <pc:sldMkLst>
          <pc:docMk/>
          <pc:sldMk cId="2149203194" sldId="543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8:03.266" v="622"/>
        <pc:sldMkLst>
          <pc:docMk/>
          <pc:sldMk cId="1367936405" sldId="545"/>
        </pc:sldMkLst>
      </pc:sldChg>
      <pc:sldChg chg="add del">
        <pc:chgData name="TH-INST 吉川洋平" userId="S::yoshikawa.yohei@thi.hal.ac.jp::19706b0f-5609-49a4-9fe3-c6e485df3adf" providerId="AD" clId="Web-{6761CC5E-5334-1CA7-C7E4-6453C733D46B}" dt="2024-11-18T13:14:56.932" v="594"/>
        <pc:sldMkLst>
          <pc:docMk/>
          <pc:sldMk cId="3317036440" sldId="550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2:36:56.628" v="185"/>
        <pc:sldMkLst>
          <pc:docMk/>
          <pc:sldMk cId="3346466996" sldId="575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8:03.282" v="626"/>
        <pc:sldMkLst>
          <pc:docMk/>
          <pc:sldMk cId="1514627037" sldId="576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8:03.266" v="620"/>
        <pc:sldMkLst>
          <pc:docMk/>
          <pc:sldMk cId="2258668849" sldId="580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8:03.266" v="621"/>
        <pc:sldMkLst>
          <pc:docMk/>
          <pc:sldMk cId="916837475" sldId="581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1:36:28.188" v="10"/>
        <pc:sldMkLst>
          <pc:docMk/>
          <pc:sldMk cId="583708787" sldId="586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1:36:26.516" v="8"/>
        <pc:sldMkLst>
          <pc:docMk/>
          <pc:sldMk cId="3585001521" sldId="587"/>
        </pc:sldMkLst>
      </pc:sldChg>
      <pc:sldChg chg="addSp delSp modSp">
        <pc:chgData name="TH-INST 吉川洋平" userId="S::yoshikawa.yohei@thi.hal.ac.jp::19706b0f-5609-49a4-9fe3-c6e485df3adf" providerId="AD" clId="Web-{6761CC5E-5334-1CA7-C7E4-6453C733D46B}" dt="2024-11-18T13:02:25.078" v="417"/>
        <pc:sldMkLst>
          <pc:docMk/>
          <pc:sldMk cId="26246485" sldId="588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8:03.282" v="628"/>
        <pc:sldMkLst>
          <pc:docMk/>
          <pc:sldMk cId="1336460414" sldId="589"/>
        </pc:sldMkLst>
      </pc:sldChg>
      <pc:sldChg chg="modSp ord">
        <pc:chgData name="TH-INST 吉川洋平" userId="S::yoshikawa.yohei@thi.hal.ac.jp::19706b0f-5609-49a4-9fe3-c6e485df3adf" providerId="AD" clId="Web-{6761CC5E-5334-1CA7-C7E4-6453C733D46B}" dt="2024-11-18T12:57:44.397" v="377" actId="20577"/>
        <pc:sldMkLst>
          <pc:docMk/>
          <pc:sldMk cId="1547626770" sldId="590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2:24:13.911" v="23"/>
        <pc:sldMkLst>
          <pc:docMk/>
          <pc:sldMk cId="3858400704" sldId="591"/>
        </pc:sldMkLst>
      </pc:sldChg>
      <pc:sldChg chg="addSp delSp modSp">
        <pc:chgData name="TH-INST 吉川洋平" userId="S::yoshikawa.yohei@thi.hal.ac.jp::19706b0f-5609-49a4-9fe3-c6e485df3adf" providerId="AD" clId="Web-{6761CC5E-5334-1CA7-C7E4-6453C733D46B}" dt="2024-11-18T12:39:39.570" v="210" actId="20577"/>
        <pc:sldMkLst>
          <pc:docMk/>
          <pc:sldMk cId="1339582824" sldId="592"/>
        </pc:sldMkLst>
      </pc:sldChg>
      <pc:sldChg chg="modSp ord">
        <pc:chgData name="TH-INST 吉川洋平" userId="S::yoshikawa.yohei@thi.hal.ac.jp::19706b0f-5609-49a4-9fe3-c6e485df3adf" providerId="AD" clId="Web-{6761CC5E-5334-1CA7-C7E4-6453C733D46B}" dt="2024-11-18T13:07:01.759" v="465" actId="20577"/>
        <pc:sldMkLst>
          <pc:docMk/>
          <pc:sldMk cId="1472256062" sldId="596"/>
        </pc:sldMkLst>
      </pc:sldChg>
      <pc:sldChg chg="modSp ord">
        <pc:chgData name="TH-INST 吉川洋平" userId="S::yoshikawa.yohei@thi.hal.ac.jp::19706b0f-5609-49a4-9fe3-c6e485df3adf" providerId="AD" clId="Web-{6761CC5E-5334-1CA7-C7E4-6453C733D46B}" dt="2024-11-18T13:03:39.955" v="428" actId="20577"/>
        <pc:sldMkLst>
          <pc:docMk/>
          <pc:sldMk cId="3405875360" sldId="598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04:46.411" v="435"/>
        <pc:sldMkLst>
          <pc:docMk/>
          <pc:sldMk cId="2727052782" sldId="599"/>
        </pc:sldMkLst>
      </pc:sldChg>
      <pc:sldChg chg="modSp ord">
        <pc:chgData name="TH-INST 吉川洋平" userId="S::yoshikawa.yohei@thi.hal.ac.jp::19706b0f-5609-49a4-9fe3-c6e485df3adf" providerId="AD" clId="Web-{6761CC5E-5334-1CA7-C7E4-6453C733D46B}" dt="2024-11-18T13:02:21.140" v="416"/>
        <pc:sldMkLst>
          <pc:docMk/>
          <pc:sldMk cId="1845442490" sldId="600"/>
        </pc:sldMkLst>
      </pc:sldChg>
      <pc:sldChg chg="ord">
        <pc:chgData name="TH-INST 吉川洋平" userId="S::yoshikawa.yohei@thi.hal.ac.jp::19706b0f-5609-49a4-9fe3-c6e485df3adf" providerId="AD" clId="Web-{6761CC5E-5334-1CA7-C7E4-6453C733D46B}" dt="2024-11-18T13:03:05.126" v="420"/>
        <pc:sldMkLst>
          <pc:docMk/>
          <pc:sldMk cId="3826792097" sldId="601"/>
        </pc:sldMkLst>
      </pc:sldChg>
      <pc:sldChg chg="addSp modSp ord">
        <pc:chgData name="TH-INST 吉川洋平" userId="S::yoshikawa.yohei@thi.hal.ac.jp::19706b0f-5609-49a4-9fe3-c6e485df3adf" providerId="AD" clId="Web-{6761CC5E-5334-1CA7-C7E4-6453C733D46B}" dt="2024-11-18T13:17:31.781" v="617" actId="20577"/>
        <pc:sldMkLst>
          <pc:docMk/>
          <pc:sldMk cId="3047179759" sldId="602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06:50.008" v="462"/>
        <pc:sldMkLst>
          <pc:docMk/>
          <pc:sldMk cId="1568041709" sldId="603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5:19.902" v="597"/>
        <pc:sldMkLst>
          <pc:docMk/>
          <pc:sldMk cId="2617914985" sldId="604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8:03.266" v="623"/>
        <pc:sldMkLst>
          <pc:docMk/>
          <pc:sldMk cId="2071877666" sldId="606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8:03.266" v="625"/>
        <pc:sldMkLst>
          <pc:docMk/>
          <pc:sldMk cId="2001753933" sldId="607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8:03.282" v="627"/>
        <pc:sldMkLst>
          <pc:docMk/>
          <pc:sldMk cId="979007556" sldId="608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5:33.027" v="598"/>
        <pc:sldMkLst>
          <pc:docMk/>
          <pc:sldMk cId="877103036" sldId="609"/>
        </pc:sldMkLst>
      </pc:sldChg>
      <pc:sldChg chg="del">
        <pc:chgData name="TH-INST 吉川洋平" userId="S::yoshikawa.yohei@thi.hal.ac.jp::19706b0f-5609-49a4-9fe3-c6e485df3adf" providerId="AD" clId="Web-{6761CC5E-5334-1CA7-C7E4-6453C733D46B}" dt="2024-11-18T13:18:03.266" v="624"/>
        <pc:sldMkLst>
          <pc:docMk/>
          <pc:sldMk cId="2225765027" sldId="610"/>
        </pc:sldMkLst>
      </pc:sldChg>
      <pc:sldChg chg="addSp delSp modSp add replId">
        <pc:chgData name="TH-INST 吉川洋平" userId="S::yoshikawa.yohei@thi.hal.ac.jp::19706b0f-5609-49a4-9fe3-c6e485df3adf" providerId="AD" clId="Web-{6761CC5E-5334-1CA7-C7E4-6453C733D46B}" dt="2024-11-18T13:01:29.186" v="407"/>
        <pc:sldMkLst>
          <pc:docMk/>
          <pc:sldMk cId="4079937149" sldId="611"/>
        </pc:sldMkLst>
      </pc:sldChg>
      <pc:sldChg chg="addSp delSp modSp add replId">
        <pc:chgData name="TH-INST 吉川洋平" userId="S::yoshikawa.yohei@thi.hal.ac.jp::19706b0f-5609-49a4-9fe3-c6e485df3adf" providerId="AD" clId="Web-{6761CC5E-5334-1CA7-C7E4-6453C733D46B}" dt="2024-11-18T12:50:01.230" v="317" actId="14100"/>
        <pc:sldMkLst>
          <pc:docMk/>
          <pc:sldMk cId="3084422367" sldId="612"/>
        </pc:sldMkLst>
      </pc:sldChg>
      <pc:sldChg chg="addSp delSp modSp add replId">
        <pc:chgData name="TH-INST 吉川洋平" userId="S::yoshikawa.yohei@thi.hal.ac.jp::19706b0f-5609-49a4-9fe3-c6e485df3adf" providerId="AD" clId="Web-{6761CC5E-5334-1CA7-C7E4-6453C733D46B}" dt="2024-11-18T13:00:22.871" v="399"/>
        <pc:sldMkLst>
          <pc:docMk/>
          <pc:sldMk cId="1895515259" sldId="613"/>
        </pc:sldMkLst>
      </pc:sldChg>
      <pc:sldChg chg="add del replId">
        <pc:chgData name="TH-INST 吉川洋平" userId="S::yoshikawa.yohei@thi.hal.ac.jp::19706b0f-5609-49a4-9fe3-c6e485df3adf" providerId="AD" clId="Web-{6761CC5E-5334-1CA7-C7E4-6453C733D46B}" dt="2024-11-18T12:48:29.493" v="300"/>
        <pc:sldMkLst>
          <pc:docMk/>
          <pc:sldMk cId="2241123761" sldId="614"/>
        </pc:sldMkLst>
      </pc:sldChg>
      <pc:sldChg chg="modSp add ord replId">
        <pc:chgData name="TH-INST 吉川洋平" userId="S::yoshikawa.yohei@thi.hal.ac.jp::19706b0f-5609-49a4-9fe3-c6e485df3adf" providerId="AD" clId="Web-{6761CC5E-5334-1CA7-C7E4-6453C733D46B}" dt="2024-11-18T13:04:02.581" v="430" actId="20577"/>
        <pc:sldMkLst>
          <pc:docMk/>
          <pc:sldMk cId="3762319365" sldId="614"/>
        </pc:sldMkLst>
      </pc:sldChg>
      <pc:sldChg chg="modSp add replId">
        <pc:chgData name="TH-INST 吉川洋平" userId="S::yoshikawa.yohei@thi.hal.ac.jp::19706b0f-5609-49a4-9fe3-c6e485df3adf" providerId="AD" clId="Web-{6761CC5E-5334-1CA7-C7E4-6453C733D46B}" dt="2024-11-18T13:04:37.770" v="434" actId="20577"/>
        <pc:sldMkLst>
          <pc:docMk/>
          <pc:sldMk cId="927395383" sldId="615"/>
        </pc:sldMkLst>
      </pc:sldChg>
      <pc:sldChg chg="addSp delSp modSp add ord replId">
        <pc:chgData name="TH-INST 吉川洋平" userId="S::yoshikawa.yohei@thi.hal.ac.jp::19706b0f-5609-49a4-9fe3-c6e485df3adf" providerId="AD" clId="Web-{6761CC5E-5334-1CA7-C7E4-6453C733D46B}" dt="2024-11-18T13:14:18.775" v="593" actId="1076"/>
        <pc:sldMkLst>
          <pc:docMk/>
          <pc:sldMk cId="1285816362" sldId="616"/>
        </pc:sldMkLst>
      </pc:sldChg>
      <pc:sldChg chg="addSp delSp modSp add replId">
        <pc:chgData name="TH-INST 吉川洋平" userId="S::yoshikawa.yohei@thi.hal.ac.jp::19706b0f-5609-49a4-9fe3-c6e485df3adf" providerId="AD" clId="Web-{6761CC5E-5334-1CA7-C7E4-6453C733D46B}" dt="2024-11-18T13:13:01.129" v="567"/>
        <pc:sldMkLst>
          <pc:docMk/>
          <pc:sldMk cId="2996783807" sldId="617"/>
        </pc:sldMkLst>
      </pc:sldChg>
      <pc:sldChg chg="add del replId">
        <pc:chgData name="TH-INST 吉川洋平" userId="S::yoshikawa.yohei@thi.hal.ac.jp::19706b0f-5609-49a4-9fe3-c6e485df3adf" providerId="AD" clId="Web-{6761CC5E-5334-1CA7-C7E4-6453C733D46B}" dt="2024-11-18T13:11:22.548" v="550"/>
        <pc:sldMkLst>
          <pc:docMk/>
          <pc:sldMk cId="1965170074" sldId="618"/>
        </pc:sldMkLst>
      </pc:sldChg>
      <pc:sldChg chg="modSp add replId">
        <pc:chgData name="TH-INST 吉川洋平" userId="S::yoshikawa.yohei@thi.hal.ac.jp::19706b0f-5609-49a4-9fe3-c6e485df3adf" providerId="AD" clId="Web-{6761CC5E-5334-1CA7-C7E4-6453C733D46B}" dt="2024-11-18T13:17:54.906" v="619" actId="20577"/>
        <pc:sldMkLst>
          <pc:docMk/>
          <pc:sldMk cId="4245790944" sldId="618"/>
        </pc:sldMkLst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90CD66EF-3777-B267-52D3-944B0A4ED8DA}"/>
    <pc:docChg chg="addSld delSld modSld">
      <pc:chgData name="TH-INST 吉川洋平" userId="S::yoshikawa.yohei@thi.hal.ac.jp::19706b0f-5609-49a4-9fe3-c6e485df3adf" providerId="AD" clId="Web-{90CD66EF-3777-B267-52D3-944B0A4ED8DA}" dt="2024-10-24T05:22:52.177" v="394"/>
      <pc:docMkLst>
        <pc:docMk/>
      </pc:docMkLst>
      <pc:sldChg chg="del">
        <pc:chgData name="TH-INST 吉川洋平" userId="S::yoshikawa.yohei@thi.hal.ac.jp::19706b0f-5609-49a4-9fe3-c6e485df3adf" providerId="AD" clId="Web-{90CD66EF-3777-B267-52D3-944B0A4ED8DA}" dt="2024-10-24T04:54:17.557" v="29"/>
        <pc:sldMkLst>
          <pc:docMk/>
          <pc:sldMk cId="2609184604" sldId="336"/>
        </pc:sldMkLst>
      </pc:sldChg>
      <pc:sldChg chg="modSp">
        <pc:chgData name="TH-INST 吉川洋平" userId="S::yoshikawa.yohei@thi.hal.ac.jp::19706b0f-5609-49a4-9fe3-c6e485df3adf" providerId="AD" clId="Web-{90CD66EF-3777-B267-52D3-944B0A4ED8DA}" dt="2024-10-24T05:12:55.573" v="238" actId="20577"/>
        <pc:sldMkLst>
          <pc:docMk/>
          <pc:sldMk cId="3078532749" sldId="359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73" v="35"/>
        <pc:sldMkLst>
          <pc:docMk/>
          <pc:sldMk cId="1558779187" sldId="371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73" v="34"/>
        <pc:sldMkLst>
          <pc:docMk/>
          <pc:sldMk cId="3004120784" sldId="372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57" v="33"/>
        <pc:sldMkLst>
          <pc:docMk/>
          <pc:sldMk cId="2821994956" sldId="377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2:45.050" v="3"/>
        <pc:sldMkLst>
          <pc:docMk/>
          <pc:sldMk cId="1385924649" sldId="393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57" v="28"/>
        <pc:sldMkLst>
          <pc:docMk/>
          <pc:sldMk cId="2717411897" sldId="405"/>
        </pc:sldMkLst>
      </pc:sldChg>
      <pc:sldChg chg="addSp modSp">
        <pc:chgData name="TH-INST 吉川洋平" userId="S::yoshikawa.yohei@thi.hal.ac.jp::19706b0f-5609-49a4-9fe3-c6e485df3adf" providerId="AD" clId="Web-{90CD66EF-3777-B267-52D3-944B0A4ED8DA}" dt="2024-10-24T05:19:30.850" v="317" actId="20577"/>
        <pc:sldMkLst>
          <pc:docMk/>
          <pc:sldMk cId="3960092236" sldId="407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57" v="27"/>
        <pc:sldMkLst>
          <pc:docMk/>
          <pc:sldMk cId="692084199" sldId="413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41" v="24"/>
        <pc:sldMkLst>
          <pc:docMk/>
          <pc:sldMk cId="1293247351" sldId="419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2:45.050" v="0"/>
        <pc:sldMkLst>
          <pc:docMk/>
          <pc:sldMk cId="3666371582" sldId="420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2:45.050" v="2"/>
        <pc:sldMkLst>
          <pc:docMk/>
          <pc:sldMk cId="3668187212" sldId="421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57" v="31"/>
        <pc:sldMkLst>
          <pc:docMk/>
          <pc:sldMk cId="3678672864" sldId="446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41" v="22"/>
        <pc:sldMkLst>
          <pc:docMk/>
          <pc:sldMk cId="3883008516" sldId="447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41" v="18"/>
        <pc:sldMkLst>
          <pc:docMk/>
          <pc:sldMk cId="2952321274" sldId="451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2:45.050" v="4"/>
        <pc:sldMkLst>
          <pc:docMk/>
          <pc:sldMk cId="3051262446" sldId="452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57" v="32"/>
        <pc:sldMkLst>
          <pc:docMk/>
          <pc:sldMk cId="3995517060" sldId="456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57" v="30"/>
        <pc:sldMkLst>
          <pc:docMk/>
          <pc:sldMk cId="1788747102" sldId="457"/>
        </pc:sldMkLst>
      </pc:sldChg>
      <pc:sldChg chg="modSp add del">
        <pc:chgData name="TH-INST 吉川洋平" userId="S::yoshikawa.yohei@thi.hal.ac.jp::19706b0f-5609-49a4-9fe3-c6e485df3adf" providerId="AD" clId="Web-{90CD66EF-3777-B267-52D3-944B0A4ED8DA}" dt="2024-10-24T05:22:52.177" v="394"/>
        <pc:sldMkLst>
          <pc:docMk/>
          <pc:sldMk cId="3483627437" sldId="458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41" v="23"/>
        <pc:sldMkLst>
          <pc:docMk/>
          <pc:sldMk cId="4021761771" sldId="459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2:45.050" v="1"/>
        <pc:sldMkLst>
          <pc:docMk/>
          <pc:sldMk cId="3460779812" sldId="460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57" v="26"/>
        <pc:sldMkLst>
          <pc:docMk/>
          <pc:sldMk cId="2971640105" sldId="461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41" v="19"/>
        <pc:sldMkLst>
          <pc:docMk/>
          <pc:sldMk cId="1638153876" sldId="462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41" v="20"/>
        <pc:sldMkLst>
          <pc:docMk/>
          <pc:sldMk cId="3283056717" sldId="463"/>
        </pc:sldMkLst>
      </pc:sldChg>
      <pc:sldChg chg="del">
        <pc:chgData name="TH-INST 吉川洋平" userId="S::yoshikawa.yohei@thi.hal.ac.jp::19706b0f-5609-49a4-9fe3-c6e485df3adf" providerId="AD" clId="Web-{90CD66EF-3777-B267-52D3-944B0A4ED8DA}" dt="2024-10-24T04:54:17.541" v="21"/>
        <pc:sldMkLst>
          <pc:docMk/>
          <pc:sldMk cId="575065783" sldId="464"/>
        </pc:sldMkLst>
      </pc:sldChg>
      <pc:sldChg chg="add del replId">
        <pc:chgData name="TH-INST 吉川洋平" userId="S::yoshikawa.yohei@thi.hal.ac.jp::19706b0f-5609-49a4-9fe3-c6e485df3adf" providerId="AD" clId="Web-{90CD66EF-3777-B267-52D3-944B0A4ED8DA}" dt="2024-10-24T05:11:35.005" v="232"/>
        <pc:sldMkLst>
          <pc:docMk/>
          <pc:sldMk cId="2646963382" sldId="466"/>
        </pc:sldMkLst>
      </pc:sldChg>
      <pc:sldChg chg="modSp add replId">
        <pc:chgData name="TH-INST 吉川洋平" userId="S::yoshikawa.yohei@thi.hal.ac.jp::19706b0f-5609-49a4-9fe3-c6e485df3adf" providerId="AD" clId="Web-{90CD66EF-3777-B267-52D3-944B0A4ED8DA}" dt="2024-10-24T05:11:31.567" v="231"/>
        <pc:sldMkLst>
          <pc:docMk/>
          <pc:sldMk cId="235018142" sldId="467"/>
        </pc:sldMkLst>
      </pc:sldChg>
      <pc:sldChg chg="modSp add replId">
        <pc:chgData name="TH-INST 吉川洋平" userId="S::yoshikawa.yohei@thi.hal.ac.jp::19706b0f-5609-49a4-9fe3-c6e485df3adf" providerId="AD" clId="Web-{90CD66EF-3777-B267-52D3-944B0A4ED8DA}" dt="2024-10-24T05:00:48.272" v="42" actId="20577"/>
        <pc:sldMkLst>
          <pc:docMk/>
          <pc:sldMk cId="2374847273" sldId="468"/>
        </pc:sldMkLst>
      </pc:sldChg>
      <pc:sldChg chg="addSp delSp modSp add replId">
        <pc:chgData name="TH-INST 吉川洋平" userId="S::yoshikawa.yohei@thi.hal.ac.jp::19706b0f-5609-49a4-9fe3-c6e485df3adf" providerId="AD" clId="Web-{90CD66EF-3777-B267-52D3-944B0A4ED8DA}" dt="2024-10-24T05:19:22.475" v="313" actId="20577"/>
        <pc:sldMkLst>
          <pc:docMk/>
          <pc:sldMk cId="3755070693" sldId="469"/>
        </pc:sldMkLst>
      </pc:sldChg>
      <pc:sldChg chg="addSp delSp modSp add replId">
        <pc:chgData name="TH-INST 吉川洋平" userId="S::yoshikawa.yohei@thi.hal.ac.jp::19706b0f-5609-49a4-9fe3-c6e485df3adf" providerId="AD" clId="Web-{90CD66EF-3777-B267-52D3-944B0A4ED8DA}" dt="2024-10-24T05:22:18.034" v="385" actId="20577"/>
        <pc:sldMkLst>
          <pc:docMk/>
          <pc:sldMk cId="2111996600" sldId="470"/>
        </pc:sldMkLst>
      </pc:sldChg>
      <pc:sldChg chg="modSp add del replId">
        <pc:chgData name="TH-INST 吉川洋平" userId="S::yoshikawa.yohei@thi.hal.ac.jp::19706b0f-5609-49a4-9fe3-c6e485df3adf" providerId="AD" clId="Web-{90CD66EF-3777-B267-52D3-944B0A4ED8DA}" dt="2024-10-24T05:22:52.177" v="393"/>
        <pc:sldMkLst>
          <pc:docMk/>
          <pc:sldMk cId="2895500638" sldId="471"/>
        </pc:sldMkLst>
      </pc:sldChg>
      <pc:sldChg chg="add del replId">
        <pc:chgData name="TH-INST 吉川洋平" userId="S::yoshikawa.yohei@thi.hal.ac.jp::19706b0f-5609-49a4-9fe3-c6e485df3adf" providerId="AD" clId="Web-{90CD66EF-3777-B267-52D3-944B0A4ED8DA}" dt="2024-10-24T05:20:57.341" v="345"/>
        <pc:sldMkLst>
          <pc:docMk/>
          <pc:sldMk cId="3689530418" sldId="471"/>
        </pc:sldMkLst>
      </pc:sldChg>
      <pc:sldChg chg="modSp add replId">
        <pc:chgData name="TH-INST 吉川洋平" userId="S::yoshikawa.yohei@thi.hal.ac.jp::19706b0f-5609-49a4-9fe3-c6e485df3adf" providerId="AD" clId="Web-{90CD66EF-3777-B267-52D3-944B0A4ED8DA}" dt="2024-10-24T05:22:40.598" v="392" actId="20577"/>
        <pc:sldMkLst>
          <pc:docMk/>
          <pc:sldMk cId="1592091765" sldId="472"/>
        </pc:sldMkLst>
      </pc:sldChg>
    </pc:docChg>
  </pc:docChgLst>
  <pc:docChgLst>
    <pc:chgData name="TH-INST 吉川洋平" userId="S::yoshikawa.yohei@thi.hal.ac.jp::19706b0f-5609-49a4-9fe3-c6e485df3adf" providerId="AD" clId="Web-{0984097A-2611-E37D-81A0-65E2892A0206}"/>
    <pc:docChg chg="addSld modSld sldOrd">
      <pc:chgData name="TH-INST 吉川洋平" userId="S::yoshikawa.yohei@thi.hal.ac.jp::19706b0f-5609-49a4-9fe3-c6e485df3adf" providerId="AD" clId="Web-{0984097A-2611-E37D-81A0-65E2892A0206}" dt="2024-10-06T10:51:37.647" v="729" actId="20577"/>
      <pc:docMkLst>
        <pc:docMk/>
      </pc:docMkLst>
      <pc:sldChg chg="delSp modSp ord">
        <pc:chgData name="TH-INST 吉川洋平" userId="S::yoshikawa.yohei@thi.hal.ac.jp::19706b0f-5609-49a4-9fe3-c6e485df3adf" providerId="AD" clId="Web-{0984097A-2611-E37D-81A0-65E2892A0206}" dt="2024-10-06T09:39:13.290" v="29" actId="20577"/>
        <pc:sldMkLst>
          <pc:docMk/>
          <pc:sldMk cId="2264286429" sldId="373"/>
        </pc:sldMkLst>
      </pc:sldChg>
      <pc:sldChg chg="addSp delSp modSp">
        <pc:chgData name="TH-INST 吉川洋平" userId="S::yoshikawa.yohei@thi.hal.ac.jp::19706b0f-5609-49a4-9fe3-c6e485df3adf" providerId="AD" clId="Web-{0984097A-2611-E37D-81A0-65E2892A0206}" dt="2024-10-06T10:08:51.914" v="400" actId="1076"/>
        <pc:sldMkLst>
          <pc:docMk/>
          <pc:sldMk cId="2612984693" sldId="375"/>
        </pc:sldMkLst>
      </pc:sldChg>
      <pc:sldChg chg="modSp">
        <pc:chgData name="TH-INST 吉川洋平" userId="S::yoshikawa.yohei@thi.hal.ac.jp::19706b0f-5609-49a4-9fe3-c6e485df3adf" providerId="AD" clId="Web-{0984097A-2611-E37D-81A0-65E2892A0206}" dt="2024-10-06T10:47:43.376" v="661" actId="1076"/>
        <pc:sldMkLst>
          <pc:docMk/>
          <pc:sldMk cId="2488207515" sldId="376"/>
        </pc:sldMkLst>
      </pc:sldChg>
      <pc:sldChg chg="ord">
        <pc:chgData name="TH-INST 吉川洋平" userId="S::yoshikawa.yohei@thi.hal.ac.jp::19706b0f-5609-49a4-9fe3-c6e485df3adf" providerId="AD" clId="Web-{0984097A-2611-E37D-81A0-65E2892A0206}" dt="2024-10-06T10:03:29.407" v="347"/>
        <pc:sldMkLst>
          <pc:docMk/>
          <pc:sldMk cId="3853699318" sldId="380"/>
        </pc:sldMkLst>
      </pc:sldChg>
      <pc:sldChg chg="modSp">
        <pc:chgData name="TH-INST 吉川洋平" userId="S::yoshikawa.yohei@thi.hal.ac.jp::19706b0f-5609-49a4-9fe3-c6e485df3adf" providerId="AD" clId="Web-{0984097A-2611-E37D-81A0-65E2892A0206}" dt="2024-10-06T10:26:56.940" v="557" actId="20577"/>
        <pc:sldMkLst>
          <pc:docMk/>
          <pc:sldMk cId="2590346816" sldId="390"/>
        </pc:sldMkLst>
      </pc:sldChg>
      <pc:sldChg chg="modSp">
        <pc:chgData name="TH-INST 吉川洋平" userId="S::yoshikawa.yohei@thi.hal.ac.jp::19706b0f-5609-49a4-9fe3-c6e485df3adf" providerId="AD" clId="Web-{0984097A-2611-E37D-81A0-65E2892A0206}" dt="2024-10-06T10:27:19.347" v="560" actId="20577"/>
        <pc:sldMkLst>
          <pc:docMk/>
          <pc:sldMk cId="3792730330" sldId="392"/>
        </pc:sldMkLst>
      </pc:sldChg>
      <pc:sldChg chg="delSp modSp">
        <pc:chgData name="TH-INST 吉川洋平" userId="S::yoshikawa.yohei@thi.hal.ac.jp::19706b0f-5609-49a4-9fe3-c6e485df3adf" providerId="AD" clId="Web-{0984097A-2611-E37D-81A0-65E2892A0206}" dt="2024-10-06T10:19:52.445" v="534" actId="20577"/>
        <pc:sldMkLst>
          <pc:docMk/>
          <pc:sldMk cId="1385924649" sldId="393"/>
        </pc:sldMkLst>
      </pc:sldChg>
      <pc:sldChg chg="delSp modSp">
        <pc:chgData name="TH-INST 吉川洋平" userId="S::yoshikawa.yohei@thi.hal.ac.jp::19706b0f-5609-49a4-9fe3-c6e485df3adf" providerId="AD" clId="Web-{0984097A-2611-E37D-81A0-65E2892A0206}" dt="2024-10-06T10:22:22.621" v="554"/>
        <pc:sldMkLst>
          <pc:docMk/>
          <pc:sldMk cId="1308454731" sldId="394"/>
        </pc:sldMkLst>
      </pc:sldChg>
      <pc:sldChg chg="addSp delSp modSp add ord replId">
        <pc:chgData name="TH-INST 吉川洋平" userId="S::yoshikawa.yohei@thi.hal.ac.jp::19706b0f-5609-49a4-9fe3-c6e485df3adf" providerId="AD" clId="Web-{0984097A-2611-E37D-81A0-65E2892A0206}" dt="2024-10-06T09:57:56.242" v="293" actId="20577"/>
        <pc:sldMkLst>
          <pc:docMk/>
          <pc:sldMk cId="3031886617" sldId="395"/>
        </pc:sldMkLst>
      </pc:sldChg>
      <pc:sldChg chg="addSp delSp modSp add replId">
        <pc:chgData name="TH-INST 吉川洋平" userId="S::yoshikawa.yohei@thi.hal.ac.jp::19706b0f-5609-49a4-9fe3-c6e485df3adf" providerId="AD" clId="Web-{0984097A-2611-E37D-81A0-65E2892A0206}" dt="2024-10-06T10:02:27.343" v="329"/>
        <pc:sldMkLst>
          <pc:docMk/>
          <pc:sldMk cId="4013603475" sldId="396"/>
        </pc:sldMkLst>
      </pc:sldChg>
      <pc:sldChg chg="addSp delSp modSp add replId">
        <pc:chgData name="TH-INST 吉川洋平" userId="S::yoshikawa.yohei@thi.hal.ac.jp::19706b0f-5609-49a4-9fe3-c6e485df3adf" providerId="AD" clId="Web-{0984097A-2611-E37D-81A0-65E2892A0206}" dt="2024-10-06T10:03:05.625" v="346" actId="20577"/>
        <pc:sldMkLst>
          <pc:docMk/>
          <pc:sldMk cId="2263714035" sldId="397"/>
        </pc:sldMkLst>
      </pc:sldChg>
      <pc:sldChg chg="addSp modSp add replId">
        <pc:chgData name="TH-INST 吉川洋平" userId="S::yoshikawa.yohei@thi.hal.ac.jp::19706b0f-5609-49a4-9fe3-c6e485df3adf" providerId="AD" clId="Web-{0984097A-2611-E37D-81A0-65E2892A0206}" dt="2024-10-06T10:14:43.438" v="470" actId="1076"/>
        <pc:sldMkLst>
          <pc:docMk/>
          <pc:sldMk cId="1172845435" sldId="398"/>
        </pc:sldMkLst>
      </pc:sldChg>
      <pc:sldChg chg="addSp delSp modSp add replId">
        <pc:chgData name="TH-INST 吉川洋平" userId="S::yoshikawa.yohei@thi.hal.ac.jp::19706b0f-5609-49a4-9fe3-c6e485df3adf" providerId="AD" clId="Web-{0984097A-2611-E37D-81A0-65E2892A0206}" dt="2024-10-06T10:16:10.987" v="499" actId="20577"/>
        <pc:sldMkLst>
          <pc:docMk/>
          <pc:sldMk cId="3476543946" sldId="399"/>
        </pc:sldMkLst>
      </pc:sldChg>
      <pc:sldChg chg="modSp add replId">
        <pc:chgData name="TH-INST 吉川洋平" userId="S::yoshikawa.yohei@thi.hal.ac.jp::19706b0f-5609-49a4-9fe3-c6e485df3adf" providerId="AD" clId="Web-{0984097A-2611-E37D-81A0-65E2892A0206}" dt="2024-10-06T10:26:51.674" v="556" actId="20577"/>
        <pc:sldMkLst>
          <pc:docMk/>
          <pc:sldMk cId="4083867768" sldId="400"/>
        </pc:sldMkLst>
      </pc:sldChg>
      <pc:sldChg chg="modSp add replId">
        <pc:chgData name="TH-INST 吉川洋平" userId="S::yoshikawa.yohei@thi.hal.ac.jp::19706b0f-5609-49a4-9fe3-c6e485df3adf" providerId="AD" clId="Web-{0984097A-2611-E37D-81A0-65E2892A0206}" dt="2024-10-06T10:27:14.768" v="559" actId="20577"/>
        <pc:sldMkLst>
          <pc:docMk/>
          <pc:sldMk cId="2303352776" sldId="401"/>
        </pc:sldMkLst>
      </pc:sldChg>
      <pc:sldChg chg="delSp modSp add replId">
        <pc:chgData name="TH-INST 吉川洋平" userId="S::yoshikawa.yohei@thi.hal.ac.jp::19706b0f-5609-49a4-9fe3-c6e485df3adf" providerId="AD" clId="Web-{0984097A-2611-E37D-81A0-65E2892A0206}" dt="2024-10-06T10:43:09.791" v="608" actId="20577"/>
        <pc:sldMkLst>
          <pc:docMk/>
          <pc:sldMk cId="1742623253" sldId="402"/>
        </pc:sldMkLst>
      </pc:sldChg>
      <pc:sldChg chg="addSp delSp modSp add replId">
        <pc:chgData name="TH-INST 吉川洋平" userId="S::yoshikawa.yohei@thi.hal.ac.jp::19706b0f-5609-49a4-9fe3-c6e485df3adf" providerId="AD" clId="Web-{0984097A-2611-E37D-81A0-65E2892A0206}" dt="2024-10-06T10:51:37.647" v="729" actId="20577"/>
        <pc:sldMkLst>
          <pc:docMk/>
          <pc:sldMk cId="4149591242" sldId="403"/>
        </pc:sldMkLst>
      </pc:sldChg>
    </pc:docChg>
  </pc:docChgLst>
  <pc:docChgLst>
    <pc:chgData name="TH-INST 吉川洋平" userId="S::yoshikawa.yohei@thi.hal.ac.jp::19706b0f-5609-49a4-9fe3-c6e485df3adf" providerId="AD" clId="Web-{38D44C07-1AAF-64E8-E833-A64CECF6141E}"/>
    <pc:docChg chg="modSld">
      <pc:chgData name="TH-INST 吉川洋平" userId="S::yoshikawa.yohei@thi.hal.ac.jp::19706b0f-5609-49a4-9fe3-c6e485df3adf" providerId="AD" clId="Web-{38D44C07-1AAF-64E8-E833-A64CECF6141E}" dt="2024-10-09T12:05:07.599" v="17" actId="20577"/>
      <pc:docMkLst>
        <pc:docMk/>
      </pc:docMkLst>
      <pc:sldChg chg="modSp">
        <pc:chgData name="TH-INST 吉川洋平" userId="S::yoshikawa.yohei@thi.hal.ac.jp::19706b0f-5609-49a4-9fe3-c6e485df3adf" providerId="AD" clId="Web-{38D44C07-1AAF-64E8-E833-A64CECF6141E}" dt="2024-10-09T12:05:07.599" v="17" actId="20577"/>
        <pc:sldMkLst>
          <pc:docMk/>
          <pc:sldMk cId="2128380218" sldId="256"/>
        </pc:sldMkLst>
      </pc:sldChg>
    </pc:docChg>
  </pc:docChgLst>
  <pc:docChgLst>
    <pc:chgData name="TH-INST 吉川洋平" userId="S::yoshikawa.yohei@thi.hal.ac.jp::19706b0f-5609-49a4-9fe3-c6e485df3adf" providerId="AD" clId="Web-{E1F4D689-A78D-0CAE-1491-B02C4A520131}"/>
    <pc:docChg chg="addSld delSld modSld sldOrd">
      <pc:chgData name="TH-INST 吉川洋平" userId="S::yoshikawa.yohei@thi.hal.ac.jp::19706b0f-5609-49a4-9fe3-c6e485df3adf" providerId="AD" clId="Web-{E1F4D689-A78D-0CAE-1491-B02C4A520131}" dt="2024-12-04T11:41:01.348" v="1128" actId="20577"/>
      <pc:docMkLst>
        <pc:docMk/>
      </pc:docMkLst>
      <pc:sldChg chg="add del">
        <pc:chgData name="TH-INST 吉川洋平" userId="S::yoshikawa.yohei@thi.hal.ac.jp::19706b0f-5609-49a4-9fe3-c6e485df3adf" providerId="AD" clId="Web-{E1F4D689-A78D-0CAE-1491-B02C4A520131}" dt="2024-12-04T10:24:21.511" v="373"/>
        <pc:sldMkLst>
          <pc:docMk/>
          <pc:sldMk cId="444740656" sldId="286"/>
        </pc:sldMkLst>
      </pc:sldChg>
      <pc:sldChg chg="addSp delSp modSp add">
        <pc:chgData name="TH-INST 吉川洋平" userId="S::yoshikawa.yohei@thi.hal.ac.jp::19706b0f-5609-49a4-9fe3-c6e485df3adf" providerId="AD" clId="Web-{E1F4D689-A78D-0CAE-1491-B02C4A520131}" dt="2024-12-04T11:18:31.580" v="906" actId="20577"/>
        <pc:sldMkLst>
          <pc:docMk/>
          <pc:sldMk cId="499189309" sldId="320"/>
        </pc:sldMkLst>
      </pc:sldChg>
      <pc:sldChg chg="add del ord">
        <pc:chgData name="TH-INST 吉川洋平" userId="S::yoshikawa.yohei@thi.hal.ac.jp::19706b0f-5609-49a4-9fe3-c6e485df3adf" providerId="AD" clId="Web-{E1F4D689-A78D-0CAE-1491-B02C4A520131}" dt="2024-12-04T10:41:30.890" v="470"/>
        <pc:sldMkLst>
          <pc:docMk/>
          <pc:sldMk cId="1751202596" sldId="542"/>
        </pc:sldMkLst>
      </pc:sldChg>
      <pc:sldChg chg="addSp delSp modSp">
        <pc:chgData name="TH-INST 吉川洋平" userId="S::yoshikawa.yohei@thi.hal.ac.jp::19706b0f-5609-49a4-9fe3-c6e485df3adf" providerId="AD" clId="Web-{E1F4D689-A78D-0CAE-1491-B02C4A520131}" dt="2024-12-04T09:56:18.155" v="42" actId="1076"/>
        <pc:sldMkLst>
          <pc:docMk/>
          <pc:sldMk cId="26246485" sldId="588"/>
        </pc:sldMkLst>
      </pc:sldChg>
      <pc:sldChg chg="addSp delSp modSp add del">
        <pc:chgData name="TH-INST 吉川洋平" userId="S::yoshikawa.yohei@thi.hal.ac.jp::19706b0f-5609-49a4-9fe3-c6e485df3adf" providerId="AD" clId="Web-{E1F4D689-A78D-0CAE-1491-B02C4A520131}" dt="2024-12-04T10:52:04.584" v="618"/>
        <pc:sldMkLst>
          <pc:docMk/>
          <pc:sldMk cId="1547626770" sldId="590"/>
        </pc:sldMkLst>
      </pc:sldChg>
      <pc:sldChg chg="addSp delSp modSp">
        <pc:chgData name="TH-INST 吉川洋平" userId="S::yoshikawa.yohei@thi.hal.ac.jp::19706b0f-5609-49a4-9fe3-c6e485df3adf" providerId="AD" clId="Web-{E1F4D689-A78D-0CAE-1491-B02C4A520131}" dt="2024-12-04T11:27:30.177" v="929" actId="14100"/>
        <pc:sldMkLst>
          <pc:docMk/>
          <pc:sldMk cId="1339582824" sldId="592"/>
        </pc:sldMkLst>
      </pc:sldChg>
      <pc:sldChg chg="modSp">
        <pc:chgData name="TH-INST 吉川洋平" userId="S::yoshikawa.yohei@thi.hal.ac.jp::19706b0f-5609-49a4-9fe3-c6e485df3adf" providerId="AD" clId="Web-{E1F4D689-A78D-0CAE-1491-B02C4A520131}" dt="2024-12-04T11:40:43.676" v="1121" actId="20577"/>
        <pc:sldMkLst>
          <pc:docMk/>
          <pc:sldMk cId="1472256062" sldId="596"/>
        </pc:sldMkLst>
      </pc:sldChg>
      <pc:sldChg chg="del">
        <pc:chgData name="TH-INST 吉川洋平" userId="S::yoshikawa.yohei@thi.hal.ac.jp::19706b0f-5609-49a4-9fe3-c6e485df3adf" providerId="AD" clId="Web-{E1F4D689-A78D-0CAE-1491-B02C4A520131}" dt="2024-12-04T10:41:32.703" v="471"/>
        <pc:sldMkLst>
          <pc:docMk/>
          <pc:sldMk cId="3405875360" sldId="598"/>
        </pc:sldMkLst>
      </pc:sldChg>
      <pc:sldChg chg="addSp delSp modSp">
        <pc:chgData name="TH-INST 吉川洋平" userId="S::yoshikawa.yohei@thi.hal.ac.jp::19706b0f-5609-49a4-9fe3-c6e485df3adf" providerId="AD" clId="Web-{E1F4D689-A78D-0CAE-1491-B02C4A520131}" dt="2024-12-04T10:24:10.276" v="372" actId="1076"/>
        <pc:sldMkLst>
          <pc:docMk/>
          <pc:sldMk cId="1845442490" sldId="600"/>
        </pc:sldMkLst>
      </pc:sldChg>
      <pc:sldChg chg="del">
        <pc:chgData name="TH-INST 吉川洋平" userId="S::yoshikawa.yohei@thi.hal.ac.jp::19706b0f-5609-49a4-9fe3-c6e485df3adf" providerId="AD" clId="Web-{E1F4D689-A78D-0CAE-1491-B02C4A520131}" dt="2024-12-04T10:41:28.594" v="469"/>
        <pc:sldMkLst>
          <pc:docMk/>
          <pc:sldMk cId="3826792097" sldId="601"/>
        </pc:sldMkLst>
      </pc:sldChg>
      <pc:sldChg chg="addSp delSp modSp">
        <pc:chgData name="TH-INST 吉川洋平" userId="S::yoshikawa.yohei@thi.hal.ac.jp::19706b0f-5609-49a4-9fe3-c6e485df3adf" providerId="AD" clId="Web-{E1F4D689-A78D-0CAE-1491-B02C4A520131}" dt="2024-12-04T11:02:28.640" v="785" actId="14100"/>
        <pc:sldMkLst>
          <pc:docMk/>
          <pc:sldMk cId="3047179759" sldId="602"/>
        </pc:sldMkLst>
      </pc:sldChg>
      <pc:sldChg chg="addSp modSp">
        <pc:chgData name="TH-INST 吉川洋平" userId="S::yoshikawa.yohei@thi.hal.ac.jp::19706b0f-5609-49a4-9fe3-c6e485df3adf" providerId="AD" clId="Web-{E1F4D689-A78D-0CAE-1491-B02C4A520131}" dt="2024-12-04T10:01:53.042" v="113" actId="1076"/>
        <pc:sldMkLst>
          <pc:docMk/>
          <pc:sldMk cId="4079937149" sldId="611"/>
        </pc:sldMkLst>
      </pc:sldChg>
      <pc:sldChg chg="del">
        <pc:chgData name="TH-INST 吉川洋平" userId="S::yoshikawa.yohei@thi.hal.ac.jp::19706b0f-5609-49a4-9fe3-c6e485df3adf" providerId="AD" clId="Web-{E1F4D689-A78D-0CAE-1491-B02C4A520131}" dt="2024-12-04T10:41:34.312" v="472"/>
        <pc:sldMkLst>
          <pc:docMk/>
          <pc:sldMk cId="3084422367" sldId="612"/>
        </pc:sldMkLst>
      </pc:sldChg>
      <pc:sldChg chg="delSp del">
        <pc:chgData name="TH-INST 吉川洋平" userId="S::yoshikawa.yohei@thi.hal.ac.jp::19706b0f-5609-49a4-9fe3-c6e485df3adf" providerId="AD" clId="Web-{E1F4D689-A78D-0CAE-1491-B02C4A520131}" dt="2024-12-04T09:53:29.493" v="14"/>
        <pc:sldMkLst>
          <pc:docMk/>
          <pc:sldMk cId="1895515259" sldId="613"/>
        </pc:sldMkLst>
      </pc:sldChg>
      <pc:sldChg chg="delSp modSp">
        <pc:chgData name="TH-INST 吉川洋平" userId="S::yoshikawa.yohei@thi.hal.ac.jp::19706b0f-5609-49a4-9fe3-c6e485df3adf" providerId="AD" clId="Web-{E1F4D689-A78D-0CAE-1491-B02C4A520131}" dt="2024-12-04T10:42:51.956" v="495" actId="14100"/>
        <pc:sldMkLst>
          <pc:docMk/>
          <pc:sldMk cId="3762319365" sldId="614"/>
        </pc:sldMkLst>
      </pc:sldChg>
      <pc:sldChg chg="modSp">
        <pc:chgData name="TH-INST 吉川洋平" userId="S::yoshikawa.yohei@thi.hal.ac.jp::19706b0f-5609-49a4-9fe3-c6e485df3adf" providerId="AD" clId="Web-{E1F4D689-A78D-0CAE-1491-B02C4A520131}" dt="2024-12-04T11:40:54.145" v="1125" actId="20577"/>
        <pc:sldMkLst>
          <pc:docMk/>
          <pc:sldMk cId="927395383" sldId="615"/>
        </pc:sldMkLst>
      </pc:sldChg>
      <pc:sldChg chg="del">
        <pc:chgData name="TH-INST 吉川洋平" userId="S::yoshikawa.yohei@thi.hal.ac.jp::19706b0f-5609-49a4-9fe3-c6e485df3adf" providerId="AD" clId="Web-{E1F4D689-A78D-0CAE-1491-B02C4A520131}" dt="2024-12-04T11:32:12.157" v="1014"/>
        <pc:sldMkLst>
          <pc:docMk/>
          <pc:sldMk cId="1285816362" sldId="616"/>
        </pc:sldMkLst>
      </pc:sldChg>
      <pc:sldChg chg="delSp modSp">
        <pc:chgData name="TH-INST 吉川洋平" userId="S::yoshikawa.yohei@thi.hal.ac.jp::19706b0f-5609-49a4-9fe3-c6e485df3adf" providerId="AD" clId="Web-{E1F4D689-A78D-0CAE-1491-B02C4A520131}" dt="2024-12-04T11:31:58.172" v="1012" actId="20577"/>
        <pc:sldMkLst>
          <pc:docMk/>
          <pc:sldMk cId="2996783807" sldId="617"/>
        </pc:sldMkLst>
      </pc:sldChg>
      <pc:sldChg chg="modSp">
        <pc:chgData name="TH-INST 吉川洋平" userId="S::yoshikawa.yohei@thi.hal.ac.jp::19706b0f-5609-49a4-9fe3-c6e485df3adf" providerId="AD" clId="Web-{E1F4D689-A78D-0CAE-1491-B02C4A520131}" dt="2024-12-04T11:02:40.500" v="787" actId="20577"/>
        <pc:sldMkLst>
          <pc:docMk/>
          <pc:sldMk cId="4245790944" sldId="618"/>
        </pc:sldMkLst>
      </pc:sldChg>
      <pc:sldChg chg="addSp delSp modSp add del replId">
        <pc:chgData name="TH-INST 吉川洋平" userId="S::yoshikawa.yohei@thi.hal.ac.jp::19706b0f-5609-49a4-9fe3-c6e485df3adf" providerId="AD" clId="Web-{E1F4D689-A78D-0CAE-1491-B02C4A520131}" dt="2024-12-04T10:24:25.105" v="374"/>
        <pc:sldMkLst>
          <pc:docMk/>
          <pc:sldMk cId="725049956" sldId="619"/>
        </pc:sldMkLst>
      </pc:sldChg>
      <pc:sldChg chg="addSp delSp modSp add replId">
        <pc:chgData name="TH-INST 吉川洋平" userId="S::yoshikawa.yohei@thi.hal.ac.jp::19706b0f-5609-49a4-9fe3-c6e485df3adf" providerId="AD" clId="Web-{E1F4D689-A78D-0CAE-1491-B02C4A520131}" dt="2024-12-04T10:11:19.390" v="224" actId="1076"/>
        <pc:sldMkLst>
          <pc:docMk/>
          <pc:sldMk cId="335818362" sldId="620"/>
        </pc:sldMkLst>
      </pc:sldChg>
      <pc:sldChg chg="addSp delSp modSp add replId">
        <pc:chgData name="TH-INST 吉川洋平" userId="S::yoshikawa.yohei@thi.hal.ac.jp::19706b0f-5609-49a4-9fe3-c6e485df3adf" providerId="AD" clId="Web-{E1F4D689-A78D-0CAE-1491-B02C4A520131}" dt="2024-12-04T10:15:24.554" v="259" actId="1076"/>
        <pc:sldMkLst>
          <pc:docMk/>
          <pc:sldMk cId="2761846369" sldId="621"/>
        </pc:sldMkLst>
      </pc:sldChg>
      <pc:sldChg chg="addSp delSp modSp add replId">
        <pc:chgData name="TH-INST 吉川洋平" userId="S::yoshikawa.yohei@thi.hal.ac.jp::19706b0f-5609-49a4-9fe3-c6e485df3adf" providerId="AD" clId="Web-{E1F4D689-A78D-0CAE-1491-B02C4A520131}" dt="2024-12-04T10:27:03.079" v="413" actId="20577"/>
        <pc:sldMkLst>
          <pc:docMk/>
          <pc:sldMk cId="3640088460" sldId="622"/>
        </pc:sldMkLst>
      </pc:sldChg>
      <pc:sldChg chg="addSp delSp modSp add replId">
        <pc:chgData name="TH-INST 吉川洋平" userId="S::yoshikawa.yohei@thi.hal.ac.jp::19706b0f-5609-49a4-9fe3-c6e485df3adf" providerId="AD" clId="Web-{E1F4D689-A78D-0CAE-1491-B02C4A520131}" dt="2024-12-04T10:31:08.009" v="466" actId="20577"/>
        <pc:sldMkLst>
          <pc:docMk/>
          <pc:sldMk cId="1574823997" sldId="623"/>
        </pc:sldMkLst>
      </pc:sldChg>
      <pc:sldChg chg="modSp add replId">
        <pc:chgData name="TH-INST 吉川洋平" userId="S::yoshikawa.yohei@thi.hal.ac.jp::19706b0f-5609-49a4-9fe3-c6e485df3adf" providerId="AD" clId="Web-{E1F4D689-A78D-0CAE-1491-B02C4A520131}" dt="2024-12-04T11:17:10.780" v="884" actId="20577"/>
        <pc:sldMkLst>
          <pc:docMk/>
          <pc:sldMk cId="1099235436" sldId="624"/>
        </pc:sldMkLst>
      </pc:sldChg>
      <pc:sldChg chg="addSp delSp modSp add ord replId">
        <pc:chgData name="TH-INST 吉川洋平" userId="S::yoshikawa.yohei@thi.hal.ac.jp::19706b0f-5609-49a4-9fe3-c6e485df3adf" providerId="AD" clId="Web-{E1F4D689-A78D-0CAE-1491-B02C4A520131}" dt="2024-12-04T10:59:56.492" v="747" actId="1076"/>
        <pc:sldMkLst>
          <pc:docMk/>
          <pc:sldMk cId="3720091037" sldId="625"/>
        </pc:sldMkLst>
      </pc:sldChg>
      <pc:sldChg chg="addSp delSp modSp add ord replId">
        <pc:chgData name="TH-INST 吉川洋平" userId="S::yoshikawa.yohei@thi.hal.ac.jp::19706b0f-5609-49a4-9fe3-c6e485df3adf" providerId="AD" clId="Web-{E1F4D689-A78D-0CAE-1491-B02C4A520131}" dt="2024-12-04T11:00:19.292" v="751" actId="14100"/>
        <pc:sldMkLst>
          <pc:docMk/>
          <pc:sldMk cId="4088518369" sldId="626"/>
        </pc:sldMkLst>
      </pc:sldChg>
      <pc:sldChg chg="addSp delSp modSp add replId">
        <pc:chgData name="TH-INST 吉川洋平" userId="S::yoshikawa.yohei@thi.hal.ac.jp::19706b0f-5609-49a4-9fe3-c6e485df3adf" providerId="AD" clId="Web-{E1F4D689-A78D-0CAE-1491-B02C4A520131}" dt="2024-12-04T11:07:59.073" v="840" actId="1076"/>
        <pc:sldMkLst>
          <pc:docMk/>
          <pc:sldMk cId="2918735664" sldId="627"/>
        </pc:sldMkLst>
      </pc:sldChg>
      <pc:sldChg chg="addSp delSp modSp add replId">
        <pc:chgData name="TH-INST 吉川洋平" userId="S::yoshikawa.yohei@thi.hal.ac.jp::19706b0f-5609-49a4-9fe3-c6e485df3adf" providerId="AD" clId="Web-{E1F4D689-A78D-0CAE-1491-B02C4A520131}" dt="2024-12-04T11:08:50.872" v="858" actId="14100"/>
        <pc:sldMkLst>
          <pc:docMk/>
          <pc:sldMk cId="1026716515" sldId="628"/>
        </pc:sldMkLst>
      </pc:sldChg>
      <pc:sldChg chg="addSp delSp modSp add replId">
        <pc:chgData name="TH-INST 吉川洋平" userId="S::yoshikawa.yohei@thi.hal.ac.jp::19706b0f-5609-49a4-9fe3-c6e485df3adf" providerId="AD" clId="Web-{E1F4D689-A78D-0CAE-1491-B02C4A520131}" dt="2024-12-04T11:09:43.140" v="879" actId="1076"/>
        <pc:sldMkLst>
          <pc:docMk/>
          <pc:sldMk cId="138577501" sldId="629"/>
        </pc:sldMkLst>
      </pc:sldChg>
      <pc:sldChg chg="addSp delSp modSp add replId">
        <pc:chgData name="TH-INST 吉川洋平" userId="S::yoshikawa.yohei@thi.hal.ac.jp::19706b0f-5609-49a4-9fe3-c6e485df3adf" providerId="AD" clId="Web-{E1F4D689-A78D-0CAE-1491-B02C4A520131}" dt="2024-12-04T11:29:52.652" v="967" actId="20577"/>
        <pc:sldMkLst>
          <pc:docMk/>
          <pc:sldMk cId="3738039110" sldId="630"/>
        </pc:sldMkLst>
      </pc:sldChg>
      <pc:sldChg chg="add del replId">
        <pc:chgData name="TH-INST 吉川洋平" userId="S::yoshikawa.yohei@thi.hal.ac.jp::19706b0f-5609-49a4-9fe3-c6e485df3adf" providerId="AD" clId="Web-{E1F4D689-A78D-0CAE-1491-B02C4A520131}" dt="2024-12-04T11:27:41.146" v="934"/>
        <pc:sldMkLst>
          <pc:docMk/>
          <pc:sldMk cId="1147261717" sldId="631"/>
        </pc:sldMkLst>
      </pc:sldChg>
      <pc:sldChg chg="delSp modSp add replId">
        <pc:chgData name="TH-INST 吉川洋平" userId="S::yoshikawa.yohei@thi.hal.ac.jp::19706b0f-5609-49a4-9fe3-c6e485df3adf" providerId="AD" clId="Web-{E1F4D689-A78D-0CAE-1491-B02C4A520131}" dt="2024-12-04T11:38:08.811" v="1117" actId="20577"/>
        <pc:sldMkLst>
          <pc:docMk/>
          <pc:sldMk cId="1712670862" sldId="631"/>
        </pc:sldMkLst>
      </pc:sldChg>
      <pc:sldChg chg="modSp add replId">
        <pc:chgData name="TH-INST 吉川洋平" userId="S::yoshikawa.yohei@thi.hal.ac.jp::19706b0f-5609-49a4-9fe3-c6e485df3adf" providerId="AD" clId="Web-{E1F4D689-A78D-0CAE-1491-B02C4A520131}" dt="2024-12-04T11:37:44.576" v="1107" actId="20577"/>
        <pc:sldMkLst>
          <pc:docMk/>
          <pc:sldMk cId="3748564692" sldId="632"/>
        </pc:sldMkLst>
      </pc:sldChg>
    </pc:docChg>
  </pc:docChgLst>
  <pc:docChgLst>
    <pc:chgData name="TH-INST 吉川洋平" userId="S::yoshikawa.yohei@thi.hal.ac.jp::19706b0f-5609-49a4-9fe3-c6e485df3adf" providerId="AD" clId="Web-{C2AFAC81-1F7E-D568-ACF1-C940D2E5CAAF}"/>
    <pc:docChg chg="addSld delSld modSld">
      <pc:chgData name="TH-INST 吉川洋平" userId="S::yoshikawa.yohei@thi.hal.ac.jp::19706b0f-5609-49a4-9fe3-c6e485df3adf" providerId="AD" clId="Web-{C2AFAC81-1F7E-D568-ACF1-C940D2E5CAAF}" dt="2024-10-05T12:03:59.594" v="21" actId="20577"/>
      <pc:docMkLst>
        <pc:docMk/>
      </pc:docMkLst>
      <pc:sldChg chg="del">
        <pc:chgData name="TH-INST 吉川洋平" userId="S::yoshikawa.yohei@thi.hal.ac.jp::19706b0f-5609-49a4-9fe3-c6e485df3adf" providerId="AD" clId="Web-{C2AFAC81-1F7E-D568-ACF1-C940D2E5CAAF}" dt="2024-10-05T12:03:09.015" v="14"/>
        <pc:sldMkLst>
          <pc:docMk/>
          <pc:sldMk cId="110922644" sldId="337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9.015" v="12"/>
        <pc:sldMkLst>
          <pc:docMk/>
          <pc:sldMk cId="2416324561" sldId="343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9.015" v="11"/>
        <pc:sldMkLst>
          <pc:docMk/>
          <pc:sldMk cId="262744072" sldId="344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9.015" v="15"/>
        <pc:sldMkLst>
          <pc:docMk/>
          <pc:sldMk cId="665645286" sldId="346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9.015" v="13"/>
        <pc:sldMkLst>
          <pc:docMk/>
          <pc:sldMk cId="2150700515" sldId="356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9.015" v="10"/>
        <pc:sldMkLst>
          <pc:docMk/>
          <pc:sldMk cId="3806043367" sldId="358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9.015" v="9"/>
        <pc:sldMkLst>
          <pc:docMk/>
          <pc:sldMk cId="2388008337" sldId="360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9.015" v="8"/>
        <pc:sldMkLst>
          <pc:docMk/>
          <pc:sldMk cId="1762176926" sldId="361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9.015" v="7"/>
        <pc:sldMkLst>
          <pc:docMk/>
          <pc:sldMk cId="3506106083" sldId="362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8.999" v="5"/>
        <pc:sldMkLst>
          <pc:docMk/>
          <pc:sldMk cId="2485678183" sldId="363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9.015" v="6"/>
        <pc:sldMkLst>
          <pc:docMk/>
          <pc:sldMk cId="3995634787" sldId="364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8.999" v="4"/>
        <pc:sldMkLst>
          <pc:docMk/>
          <pc:sldMk cId="4212014609" sldId="365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8.999" v="3"/>
        <pc:sldMkLst>
          <pc:docMk/>
          <pc:sldMk cId="4259573832" sldId="366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8.999" v="2"/>
        <pc:sldMkLst>
          <pc:docMk/>
          <pc:sldMk cId="619234406" sldId="367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8.999" v="1"/>
        <pc:sldMkLst>
          <pc:docMk/>
          <pc:sldMk cId="455829040" sldId="368"/>
        </pc:sldMkLst>
      </pc:sldChg>
      <pc:sldChg chg="del">
        <pc:chgData name="TH-INST 吉川洋平" userId="S::yoshikawa.yohei@thi.hal.ac.jp::19706b0f-5609-49a4-9fe3-c6e485df3adf" providerId="AD" clId="Web-{C2AFAC81-1F7E-D568-ACF1-C940D2E5CAAF}" dt="2024-10-05T12:03:08.999" v="0"/>
        <pc:sldMkLst>
          <pc:docMk/>
          <pc:sldMk cId="687543815" sldId="369"/>
        </pc:sldMkLst>
      </pc:sldChg>
      <pc:sldChg chg="modSp add replId">
        <pc:chgData name="TH-INST 吉川洋平" userId="S::yoshikawa.yohei@thi.hal.ac.jp::19706b0f-5609-49a4-9fe3-c6e485df3adf" providerId="AD" clId="Web-{C2AFAC81-1F7E-D568-ACF1-C940D2E5CAAF}" dt="2024-10-05T12:03:26.234" v="17" actId="20577"/>
        <pc:sldMkLst>
          <pc:docMk/>
          <pc:sldMk cId="902336001" sldId="386"/>
        </pc:sldMkLst>
      </pc:sldChg>
      <pc:sldChg chg="modSp add replId">
        <pc:chgData name="TH-INST 吉川洋平" userId="S::yoshikawa.yohei@thi.hal.ac.jp::19706b0f-5609-49a4-9fe3-c6e485df3adf" providerId="AD" clId="Web-{C2AFAC81-1F7E-D568-ACF1-C940D2E5CAAF}" dt="2024-10-05T12:03:59.594" v="21" actId="20577"/>
        <pc:sldMkLst>
          <pc:docMk/>
          <pc:sldMk cId="3302010573" sldId="387"/>
        </pc:sldMkLst>
      </pc:sldChg>
    </pc:docChg>
  </pc:docChgLst>
  <pc:docChgLst>
    <pc:chgData name="TH-INST 吉川洋平" userId="S::yoshikawa.yohei@thi.hal.ac.jp::19706b0f-5609-49a4-9fe3-c6e485df3adf" providerId="AD" clId="Web-{981BBE95-F7A7-8F4A-9C06-F861B7BB6699}"/>
    <pc:docChg chg="modSld">
      <pc:chgData name="TH-INST 吉川洋平" userId="S::yoshikawa.yohei@thi.hal.ac.jp::19706b0f-5609-49a4-9fe3-c6e485df3adf" providerId="AD" clId="Web-{981BBE95-F7A7-8F4A-9C06-F861B7BB6699}" dt="2024-10-12T03:41:28.292" v="3" actId="20577"/>
      <pc:docMkLst>
        <pc:docMk/>
      </pc:docMkLst>
      <pc:sldChg chg="modSp">
        <pc:chgData name="TH-INST 吉川洋平" userId="S::yoshikawa.yohei@thi.hal.ac.jp::19706b0f-5609-49a4-9fe3-c6e485df3adf" providerId="AD" clId="Web-{981BBE95-F7A7-8F4A-9C06-F861B7BB6699}" dt="2024-10-12T03:41:28.292" v="3" actId="20577"/>
        <pc:sldMkLst>
          <pc:docMk/>
          <pc:sldMk cId="2128380218" sldId="256"/>
        </pc:sldMkLst>
      </pc:sldChg>
    </pc:docChg>
  </pc:docChgLst>
  <pc:docChgLst>
    <pc:chgData name="TH-INST 吉川洋平" userId="S::yoshikawa.yohei@thi.hal.ac.jp::19706b0f-5609-49a4-9fe3-c6e485df3adf" providerId="AD" clId="Web-{44FDA8F2-56C0-9E5F-D1B7-25B7A8222BE8}"/>
    <pc:docChg chg="addSld modSld">
      <pc:chgData name="TH-INST 吉川洋平" userId="S::yoshikawa.yohei@thi.hal.ac.jp::19706b0f-5609-49a4-9fe3-c6e485df3adf" providerId="AD" clId="Web-{44FDA8F2-56C0-9E5F-D1B7-25B7A8222BE8}" dt="2024-10-10T10:39:35.213" v="48"/>
      <pc:docMkLst>
        <pc:docMk/>
      </pc:docMkLst>
      <pc:sldChg chg="modSp">
        <pc:chgData name="TH-INST 吉川洋平" userId="S::yoshikawa.yohei@thi.hal.ac.jp::19706b0f-5609-49a4-9fe3-c6e485df3adf" providerId="AD" clId="Web-{44FDA8F2-56C0-9E5F-D1B7-25B7A8222BE8}" dt="2024-10-10T10:37:16.677" v="22" actId="20577"/>
        <pc:sldMkLst>
          <pc:docMk/>
          <pc:sldMk cId="3333128997" sldId="351"/>
        </pc:sldMkLst>
      </pc:sldChg>
      <pc:sldChg chg="addSp delSp modSp">
        <pc:chgData name="TH-INST 吉川洋平" userId="S::yoshikawa.yohei@thi.hal.ac.jp::19706b0f-5609-49a4-9fe3-c6e485df3adf" providerId="AD" clId="Web-{44FDA8F2-56C0-9E5F-D1B7-25B7A8222BE8}" dt="2024-10-10T10:38:51.915" v="45" actId="20577"/>
        <pc:sldMkLst>
          <pc:docMk/>
          <pc:sldMk cId="3530894754" sldId="381"/>
        </pc:sldMkLst>
      </pc:sldChg>
      <pc:sldChg chg="addSp delSp modSp add replId">
        <pc:chgData name="TH-INST 吉川洋平" userId="S::yoshikawa.yohei@thi.hal.ac.jp::19706b0f-5609-49a4-9fe3-c6e485df3adf" providerId="AD" clId="Web-{44FDA8F2-56C0-9E5F-D1B7-25B7A8222BE8}" dt="2024-10-10T10:39:35.213" v="48"/>
        <pc:sldMkLst>
          <pc:docMk/>
          <pc:sldMk cId="2047259336" sldId="404"/>
        </pc:sldMkLst>
      </pc:sldChg>
    </pc:docChg>
  </pc:docChgLst>
  <pc:docChgLst>
    <pc:chgData name="TH-INST 吉川洋平" userId="S::yoshikawa.yohei@thi.hal.ac.jp::19706b0f-5609-49a4-9fe3-c6e485df3adf" providerId="AD" clId="Web-{637F3A9E-CE51-B0DC-AF7A-3FB356BF6293}"/>
    <pc:docChg chg="addSld delSld modSld sldOrd">
      <pc:chgData name="TH-INST 吉川洋平" userId="S::yoshikawa.yohei@thi.hal.ac.jp::19706b0f-5609-49a4-9fe3-c6e485df3adf" providerId="AD" clId="Web-{637F3A9E-CE51-B0DC-AF7A-3FB356BF6293}" dt="2024-11-04T11:33:10.335" v="764" actId="20577"/>
      <pc:docMkLst>
        <pc:docMk/>
      </pc:docMkLst>
      <pc:sldChg chg="del">
        <pc:chgData name="TH-INST 吉川洋平" userId="S::yoshikawa.yohei@thi.hal.ac.jp::19706b0f-5609-49a4-9fe3-c6e485df3adf" providerId="AD" clId="Web-{637F3A9E-CE51-B0DC-AF7A-3FB356BF6293}" dt="2024-11-04T11:06:05.914" v="366"/>
        <pc:sldMkLst>
          <pc:docMk/>
          <pc:sldMk cId="479529635" sldId="477"/>
        </pc:sldMkLst>
      </pc:sldChg>
      <pc:sldChg chg="modSp">
        <pc:chgData name="TH-INST 吉川洋平" userId="S::yoshikawa.yohei@thi.hal.ac.jp::19706b0f-5609-49a4-9fe3-c6e485df3adf" providerId="AD" clId="Web-{637F3A9E-CE51-B0DC-AF7A-3FB356BF6293}" dt="2024-11-04T11:12:34.662" v="464" actId="20577"/>
        <pc:sldMkLst>
          <pc:docMk/>
          <pc:sldMk cId="2340509190" sldId="482"/>
        </pc:sldMkLst>
      </pc:sldChg>
      <pc:sldChg chg="addSp delSp modSp">
        <pc:chgData name="TH-INST 吉川洋平" userId="S::yoshikawa.yohei@thi.hal.ac.jp::19706b0f-5609-49a4-9fe3-c6e485df3adf" providerId="AD" clId="Web-{637F3A9E-CE51-B0DC-AF7A-3FB356BF6293}" dt="2024-11-04T10:37:29.408" v="318" actId="1076"/>
        <pc:sldMkLst>
          <pc:docMk/>
          <pc:sldMk cId="397712333" sldId="493"/>
        </pc:sldMkLst>
      </pc:sldChg>
      <pc:sldChg chg="del">
        <pc:chgData name="TH-INST 吉川洋平" userId="S::yoshikawa.yohei@thi.hal.ac.jp::19706b0f-5609-49a4-9fe3-c6e485df3adf" providerId="AD" clId="Web-{637F3A9E-CE51-B0DC-AF7A-3FB356BF6293}" dt="2024-11-04T10:12:44.345" v="270"/>
        <pc:sldMkLst>
          <pc:docMk/>
          <pc:sldMk cId="4006094783" sldId="494"/>
        </pc:sldMkLst>
      </pc:sldChg>
      <pc:sldChg chg="addSp delSp modSp ord">
        <pc:chgData name="TH-INST 吉川洋平" userId="S::yoshikawa.yohei@thi.hal.ac.jp::19706b0f-5609-49a4-9fe3-c6e485df3adf" providerId="AD" clId="Web-{637F3A9E-CE51-B0DC-AF7A-3FB356BF6293}" dt="2024-11-04T10:11:15.655" v="261"/>
        <pc:sldMkLst>
          <pc:docMk/>
          <pc:sldMk cId="1917292040" sldId="496"/>
        </pc:sldMkLst>
      </pc:sldChg>
      <pc:sldChg chg="modSp">
        <pc:chgData name="TH-INST 吉川洋平" userId="S::yoshikawa.yohei@thi.hal.ac.jp::19706b0f-5609-49a4-9fe3-c6e485df3adf" providerId="AD" clId="Web-{637F3A9E-CE51-B0DC-AF7A-3FB356BF6293}" dt="2024-11-04T11:01:51.672" v="324" actId="20577"/>
        <pc:sldMkLst>
          <pc:docMk/>
          <pc:sldMk cId="882194227" sldId="497"/>
        </pc:sldMkLst>
      </pc:sldChg>
      <pc:sldChg chg="addSp delSp modSp">
        <pc:chgData name="TH-INST 吉川洋平" userId="S::yoshikawa.yohei@thi.hal.ac.jp::19706b0f-5609-49a4-9fe3-c6e485df3adf" providerId="AD" clId="Web-{637F3A9E-CE51-B0DC-AF7A-3FB356BF6293}" dt="2024-11-04T11:05:06.569" v="359" actId="20577"/>
        <pc:sldMkLst>
          <pc:docMk/>
          <pc:sldMk cId="652673591" sldId="498"/>
        </pc:sldMkLst>
      </pc:sldChg>
      <pc:sldChg chg="delSp modSp">
        <pc:chgData name="TH-INST 吉川洋平" userId="S::yoshikawa.yohei@thi.hal.ac.jp::19706b0f-5609-49a4-9fe3-c6e485df3adf" providerId="AD" clId="Web-{637F3A9E-CE51-B0DC-AF7A-3FB356BF6293}" dt="2024-11-04T11:11:47.895" v="462" actId="20577"/>
        <pc:sldMkLst>
          <pc:docMk/>
          <pc:sldMk cId="2443818734" sldId="499"/>
        </pc:sldMkLst>
      </pc:sldChg>
      <pc:sldChg chg="modSp">
        <pc:chgData name="TH-INST 吉川洋平" userId="S::yoshikawa.yohei@thi.hal.ac.jp::19706b0f-5609-49a4-9fe3-c6e485df3adf" providerId="AD" clId="Web-{637F3A9E-CE51-B0DC-AF7A-3FB356BF6293}" dt="2024-11-04T10:37:51.893" v="320" actId="20577"/>
        <pc:sldMkLst>
          <pc:docMk/>
          <pc:sldMk cId="1526879423" sldId="500"/>
        </pc:sldMkLst>
      </pc:sldChg>
      <pc:sldChg chg="modSp">
        <pc:chgData name="TH-INST 吉川洋平" userId="S::yoshikawa.yohei@thi.hal.ac.jp::19706b0f-5609-49a4-9fe3-c6e485df3adf" providerId="AD" clId="Web-{637F3A9E-CE51-B0DC-AF7A-3FB356BF6293}" dt="2024-11-04T11:30:50.518" v="746" actId="20577"/>
        <pc:sldMkLst>
          <pc:docMk/>
          <pc:sldMk cId="3335541061" sldId="501"/>
        </pc:sldMkLst>
      </pc:sldChg>
      <pc:sldChg chg="del">
        <pc:chgData name="TH-INST 吉川洋平" userId="S::yoshikawa.yohei@thi.hal.ac.jp::19706b0f-5609-49a4-9fe3-c6e485df3adf" providerId="AD" clId="Web-{637F3A9E-CE51-B0DC-AF7A-3FB356BF6293}" dt="2024-11-04T11:30:20.142" v="744"/>
        <pc:sldMkLst>
          <pc:docMk/>
          <pc:sldMk cId="713472685" sldId="502"/>
        </pc:sldMkLst>
      </pc:sldChg>
      <pc:sldChg chg="add del">
        <pc:chgData name="TH-INST 吉川洋平" userId="S::yoshikawa.yohei@thi.hal.ac.jp::19706b0f-5609-49a4-9fe3-c6e485df3adf" providerId="AD" clId="Web-{637F3A9E-CE51-B0DC-AF7A-3FB356BF6293}" dt="2024-11-04T11:27:35.037" v="700"/>
        <pc:sldMkLst>
          <pc:docMk/>
          <pc:sldMk cId="2537493895" sldId="503"/>
        </pc:sldMkLst>
      </pc:sldChg>
      <pc:sldChg chg="del">
        <pc:chgData name="TH-INST 吉川洋平" userId="S::yoshikawa.yohei@thi.hal.ac.jp::19706b0f-5609-49a4-9fe3-c6e485df3adf" providerId="AD" clId="Web-{637F3A9E-CE51-B0DC-AF7A-3FB356BF6293}" dt="2024-11-04T11:30:20.142" v="743"/>
        <pc:sldMkLst>
          <pc:docMk/>
          <pc:sldMk cId="27978424" sldId="504"/>
        </pc:sldMkLst>
      </pc:sldChg>
      <pc:sldChg chg="addSp delSp modSp ord">
        <pc:chgData name="TH-INST 吉川洋平" userId="S::yoshikawa.yohei@thi.hal.ac.jp::19706b0f-5609-49a4-9fe3-c6e485df3adf" providerId="AD" clId="Web-{637F3A9E-CE51-B0DC-AF7A-3FB356BF6293}" dt="2024-11-04T11:28:36.164" v="717" actId="20577"/>
        <pc:sldMkLst>
          <pc:docMk/>
          <pc:sldMk cId="2491382639" sldId="505"/>
        </pc:sldMkLst>
      </pc:sldChg>
      <pc:sldChg chg="addSp delSp modSp add del">
        <pc:chgData name="TH-INST 吉川洋平" userId="S::yoshikawa.yohei@thi.hal.ac.jp::19706b0f-5609-49a4-9fe3-c6e485df3adf" providerId="AD" clId="Web-{637F3A9E-CE51-B0DC-AF7A-3FB356BF6293}" dt="2024-11-04T11:29:48.297" v="740"/>
        <pc:sldMkLst>
          <pc:docMk/>
          <pc:sldMk cId="3993430483" sldId="506"/>
        </pc:sldMkLst>
      </pc:sldChg>
      <pc:sldChg chg="modSp del">
        <pc:chgData name="TH-INST 吉川洋平" userId="S::yoshikawa.yohei@thi.hal.ac.jp::19706b0f-5609-49a4-9fe3-c6e485df3adf" providerId="AD" clId="Web-{637F3A9E-CE51-B0DC-AF7A-3FB356BF6293}" dt="2024-11-04T11:30:51.252" v="747"/>
        <pc:sldMkLst>
          <pc:docMk/>
          <pc:sldMk cId="3689558666" sldId="507"/>
        </pc:sldMkLst>
      </pc:sldChg>
      <pc:sldChg chg="modSp">
        <pc:chgData name="TH-INST 吉川洋平" userId="S::yoshikawa.yohei@thi.hal.ac.jp::19706b0f-5609-49a4-9fe3-c6e485df3adf" providerId="AD" clId="Web-{637F3A9E-CE51-B0DC-AF7A-3FB356BF6293}" dt="2024-11-04T11:30:15.954" v="741" actId="20577"/>
        <pc:sldMkLst>
          <pc:docMk/>
          <pc:sldMk cId="3319901924" sldId="508"/>
        </pc:sldMkLst>
      </pc:sldChg>
      <pc:sldChg chg="del">
        <pc:chgData name="TH-INST 吉川洋平" userId="S::yoshikawa.yohei@thi.hal.ac.jp::19706b0f-5609-49a4-9fe3-c6e485df3adf" providerId="AD" clId="Web-{637F3A9E-CE51-B0DC-AF7A-3FB356BF6293}" dt="2024-11-04T11:30:20.142" v="742"/>
        <pc:sldMkLst>
          <pc:docMk/>
          <pc:sldMk cId="883797473" sldId="509"/>
        </pc:sldMkLst>
      </pc:sldChg>
      <pc:sldChg chg="modSp add ord replId">
        <pc:chgData name="TH-INST 吉川洋平" userId="S::yoshikawa.yohei@thi.hal.ac.jp::19706b0f-5609-49a4-9fe3-c6e485df3adf" providerId="AD" clId="Web-{637F3A9E-CE51-B0DC-AF7A-3FB356BF6293}" dt="2024-11-04T11:31:50.457" v="760" actId="20577"/>
        <pc:sldMkLst>
          <pc:docMk/>
          <pc:sldMk cId="3932903514" sldId="510"/>
        </pc:sldMkLst>
      </pc:sldChg>
      <pc:sldChg chg="addSp delSp modSp add replId">
        <pc:chgData name="TH-INST 吉川洋平" userId="S::yoshikawa.yohei@thi.hal.ac.jp::19706b0f-5609-49a4-9fe3-c6e485df3adf" providerId="AD" clId="Web-{637F3A9E-CE51-B0DC-AF7A-3FB356BF6293}" dt="2024-11-04T10:05:02.331" v="112" actId="20577"/>
        <pc:sldMkLst>
          <pc:docMk/>
          <pc:sldMk cId="2526631616" sldId="511"/>
        </pc:sldMkLst>
      </pc:sldChg>
      <pc:sldChg chg="delSp modSp add replId">
        <pc:chgData name="TH-INST 吉川洋平" userId="S::yoshikawa.yohei@thi.hal.ac.jp::19706b0f-5609-49a4-9fe3-c6e485df3adf" providerId="AD" clId="Web-{637F3A9E-CE51-B0DC-AF7A-3FB356BF6293}" dt="2024-11-04T11:32:08.286" v="763" actId="20577"/>
        <pc:sldMkLst>
          <pc:docMk/>
          <pc:sldMk cId="4141545422" sldId="512"/>
        </pc:sldMkLst>
      </pc:sldChg>
      <pc:sldChg chg="modSp add replId">
        <pc:chgData name="TH-INST 吉川洋平" userId="S::yoshikawa.yohei@thi.hal.ac.jp::19706b0f-5609-49a4-9fe3-c6e485df3adf" providerId="AD" clId="Web-{637F3A9E-CE51-B0DC-AF7A-3FB356BF6293}" dt="2024-11-04T11:05:41.867" v="365"/>
        <pc:sldMkLst>
          <pc:docMk/>
          <pc:sldMk cId="2909641106" sldId="513"/>
        </pc:sldMkLst>
      </pc:sldChg>
      <pc:sldChg chg="modSp add ord replId">
        <pc:chgData name="TH-INST 吉川洋平" userId="S::yoshikawa.yohei@thi.hal.ac.jp::19706b0f-5609-49a4-9fe3-c6e485df3adf" providerId="AD" clId="Web-{637F3A9E-CE51-B0DC-AF7A-3FB356BF6293}" dt="2024-11-04T11:05:11.866" v="362" actId="20577"/>
        <pc:sldMkLst>
          <pc:docMk/>
          <pc:sldMk cId="4214849085" sldId="514"/>
        </pc:sldMkLst>
      </pc:sldChg>
      <pc:sldChg chg="addSp delSp modSp add replId">
        <pc:chgData name="TH-INST 吉川洋平" userId="S::yoshikawa.yohei@thi.hal.ac.jp::19706b0f-5609-49a4-9fe3-c6e485df3adf" providerId="AD" clId="Web-{637F3A9E-CE51-B0DC-AF7A-3FB356BF6293}" dt="2024-11-04T11:13:28.993" v="481" actId="1076"/>
        <pc:sldMkLst>
          <pc:docMk/>
          <pc:sldMk cId="2990518751" sldId="515"/>
        </pc:sldMkLst>
      </pc:sldChg>
      <pc:sldChg chg="addSp delSp modSp add del replId">
        <pc:chgData name="TH-INST 吉川洋平" userId="S::yoshikawa.yohei@thi.hal.ac.jp::19706b0f-5609-49a4-9fe3-c6e485df3adf" providerId="AD" clId="Web-{637F3A9E-CE51-B0DC-AF7A-3FB356BF6293}" dt="2024-11-04T11:13:30.853" v="482"/>
        <pc:sldMkLst>
          <pc:docMk/>
          <pc:sldMk cId="2180615304" sldId="516"/>
        </pc:sldMkLst>
      </pc:sldChg>
      <pc:sldChg chg="modSp add replId">
        <pc:chgData name="TH-INST 吉川洋平" userId="S::yoshikawa.yohei@thi.hal.ac.jp::19706b0f-5609-49a4-9fe3-c6e485df3adf" providerId="AD" clId="Web-{637F3A9E-CE51-B0DC-AF7A-3FB356BF6293}" dt="2024-11-04T11:29:32.250" v="739" actId="20577"/>
        <pc:sldMkLst>
          <pc:docMk/>
          <pc:sldMk cId="2643061666" sldId="516"/>
        </pc:sldMkLst>
      </pc:sldChg>
    </pc:docChg>
  </pc:docChgLst>
  <pc:docChgLst>
    <pc:chgData name="TH-INST 吉川洋平" userId="S::yoshikawa.yohei@thi.hal.ac.jp::19706b0f-5609-49a4-9fe3-c6e485df3adf" providerId="AD" clId="Web-{EF0D5277-D977-EDE7-0B98-76B514BF6697}"/>
    <pc:docChg chg="addSld delSld modSld sldOrd">
      <pc:chgData name="TH-INST 吉川洋平" userId="S::yoshikawa.yohei@thi.hal.ac.jp::19706b0f-5609-49a4-9fe3-c6e485df3adf" providerId="AD" clId="Web-{EF0D5277-D977-EDE7-0B98-76B514BF6697}" dt="2024-10-05T09:05:05.410" v="1383" actId="20577"/>
      <pc:docMkLst>
        <pc:docMk/>
      </pc:docMkLst>
      <pc:sldChg chg="modSp">
        <pc:chgData name="TH-INST 吉川洋平" userId="S::yoshikawa.yohei@thi.hal.ac.jp::19706b0f-5609-49a4-9fe3-c6e485df3adf" providerId="AD" clId="Web-{EF0D5277-D977-EDE7-0B98-76B514BF6697}" dt="2024-10-05T05:53:07.494" v="0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EF0D5277-D977-EDE7-0B98-76B514BF6697}" dt="2024-10-05T05:54:30.876" v="7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30.216" v="406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30.701" v="407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31.216" v="408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31.654" v="409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33.154" v="410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33.638" v="411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34.357" v="412"/>
        <pc:sldMkLst>
          <pc:docMk/>
          <pc:sldMk cId="3977413649" sldId="310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27.310" v="404"/>
        <pc:sldMkLst>
          <pc:docMk/>
          <pc:sldMk cId="1678177121" sldId="324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35.091" v="413"/>
        <pc:sldMkLst>
          <pc:docMk/>
          <pc:sldMk cId="1510932942" sldId="335"/>
        </pc:sldMkLst>
      </pc:sldChg>
      <pc:sldChg chg="modSp add del">
        <pc:chgData name="TH-INST 吉川洋平" userId="S::yoshikawa.yohei@thi.hal.ac.jp::19706b0f-5609-49a4-9fe3-c6e485df3adf" providerId="AD" clId="Web-{EF0D5277-D977-EDE7-0B98-76B514BF6697}" dt="2024-10-05T08:35:06.279" v="1034" actId="20577"/>
        <pc:sldMkLst>
          <pc:docMk/>
          <pc:sldMk cId="2609184604" sldId="336"/>
        </pc:sldMkLst>
      </pc:sldChg>
      <pc:sldChg chg="addSp delSp modSp">
        <pc:chgData name="TH-INST 吉川洋平" userId="S::yoshikawa.yohei@thi.hal.ac.jp::19706b0f-5609-49a4-9fe3-c6e485df3adf" providerId="AD" clId="Web-{EF0D5277-D977-EDE7-0B98-76B514BF6697}" dt="2024-10-05T08:46:07.225" v="1161" actId="14100"/>
        <pc:sldMkLst>
          <pc:docMk/>
          <pc:sldMk cId="3366971976" sldId="338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29.373" v="405"/>
        <pc:sldMkLst>
          <pc:docMk/>
          <pc:sldMk cId="1218518878" sldId="339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8:53:46.472" v="1247"/>
        <pc:sldMkLst>
          <pc:docMk/>
          <pc:sldMk cId="3435077750" sldId="340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8:53:47.941" v="1248"/>
        <pc:sldMkLst>
          <pc:docMk/>
          <pc:sldMk cId="2829776086" sldId="345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8:53:48.800" v="1249"/>
        <pc:sldMkLst>
          <pc:docMk/>
          <pc:sldMk cId="971108644" sldId="348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8:53:49.956" v="1250"/>
        <pc:sldMkLst>
          <pc:docMk/>
          <pc:sldMk cId="3355433338" sldId="349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24.638" v="402"/>
        <pc:sldMkLst>
          <pc:docMk/>
          <pc:sldMk cId="1474233186" sldId="350"/>
        </pc:sldMkLst>
      </pc:sldChg>
      <pc:sldChg chg="modSp">
        <pc:chgData name="TH-INST 吉川洋平" userId="S::yoshikawa.yohei@thi.hal.ac.jp::19706b0f-5609-49a4-9fe3-c6e485df3adf" providerId="AD" clId="Web-{EF0D5277-D977-EDE7-0B98-76B514BF6697}" dt="2024-10-05T05:55:04.220" v="8" actId="20577"/>
        <pc:sldMkLst>
          <pc:docMk/>
          <pc:sldMk cId="3333128997" sldId="351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23.310" v="401"/>
        <pc:sldMkLst>
          <pc:docMk/>
          <pc:sldMk cId="3510710011" sldId="353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8:53:45.034" v="1246"/>
        <pc:sldMkLst>
          <pc:docMk/>
          <pc:sldMk cId="1578001868" sldId="354"/>
        </pc:sldMkLst>
      </pc:sldChg>
      <pc:sldChg chg="modSp">
        <pc:chgData name="TH-INST 吉川洋平" userId="S::yoshikawa.yohei@thi.hal.ac.jp::19706b0f-5609-49a4-9fe3-c6e485df3adf" providerId="AD" clId="Web-{EF0D5277-D977-EDE7-0B98-76B514BF6697}" dt="2024-10-05T09:05:05.410" v="1383" actId="20577"/>
        <pc:sldMkLst>
          <pc:docMk/>
          <pc:sldMk cId="1287636674" sldId="355"/>
        </pc:sldMkLst>
      </pc:sldChg>
      <pc:sldChg chg="del">
        <pc:chgData name="TH-INST 吉川洋平" userId="S::yoshikawa.yohei@thi.hal.ac.jp::19706b0f-5609-49a4-9fe3-c6e485df3adf" providerId="AD" clId="Web-{EF0D5277-D977-EDE7-0B98-76B514BF6697}" dt="2024-10-05T07:48:25.826" v="403"/>
        <pc:sldMkLst>
          <pc:docMk/>
          <pc:sldMk cId="1693276811" sldId="357"/>
        </pc:sldMkLst>
      </pc:sldChg>
      <pc:sldChg chg="addSp delSp modSp ord">
        <pc:chgData name="TH-INST 吉川洋平" userId="S::yoshikawa.yohei@thi.hal.ac.jp::19706b0f-5609-49a4-9fe3-c6e485df3adf" providerId="AD" clId="Web-{EF0D5277-D977-EDE7-0B98-76B514BF6697}" dt="2024-10-05T08:34:02.387" v="1028" actId="20577"/>
        <pc:sldMkLst>
          <pc:docMk/>
          <pc:sldMk cId="3078532749" sldId="359"/>
        </pc:sldMkLst>
      </pc:sldChg>
      <pc:sldChg chg="add del replId">
        <pc:chgData name="TH-INST 吉川洋平" userId="S::yoshikawa.yohei@thi.hal.ac.jp::19706b0f-5609-49a4-9fe3-c6e485df3adf" providerId="AD" clId="Web-{EF0D5277-D977-EDE7-0B98-76B514BF6697}" dt="2024-10-05T06:10:07.428" v="266"/>
        <pc:sldMkLst>
          <pc:docMk/>
          <pc:sldMk cId="291118895" sldId="370"/>
        </pc:sldMkLst>
      </pc:sldChg>
      <pc:sldChg chg="addSp delSp modSp add replId">
        <pc:chgData name="TH-INST 吉川洋平" userId="S::yoshikawa.yohei@thi.hal.ac.jp::19706b0f-5609-49a4-9fe3-c6e485df3adf" providerId="AD" clId="Web-{EF0D5277-D977-EDE7-0B98-76B514BF6697}" dt="2024-10-05T08:18:06.273" v="791" actId="20577"/>
        <pc:sldMkLst>
          <pc:docMk/>
          <pc:sldMk cId="1558779187" sldId="371"/>
        </pc:sldMkLst>
      </pc:sldChg>
      <pc:sldChg chg="addSp delSp modSp add replId">
        <pc:chgData name="TH-INST 吉川洋平" userId="S::yoshikawa.yohei@thi.hal.ac.jp::19706b0f-5609-49a4-9fe3-c6e485df3adf" providerId="AD" clId="Web-{EF0D5277-D977-EDE7-0B98-76B514BF6697}" dt="2024-10-05T08:23:57.859" v="895" actId="14100"/>
        <pc:sldMkLst>
          <pc:docMk/>
          <pc:sldMk cId="3004120784" sldId="372"/>
        </pc:sldMkLst>
      </pc:sldChg>
      <pc:sldChg chg="addSp delSp modSp add replId">
        <pc:chgData name="TH-INST 吉川洋平" userId="S::yoshikawa.yohei@thi.hal.ac.jp::19706b0f-5609-49a4-9fe3-c6e485df3adf" providerId="AD" clId="Web-{EF0D5277-D977-EDE7-0B98-76B514BF6697}" dt="2024-10-05T08:29:34.866" v="999" actId="20577"/>
        <pc:sldMkLst>
          <pc:docMk/>
          <pc:sldMk cId="2264286429" sldId="373"/>
        </pc:sldMkLst>
      </pc:sldChg>
      <pc:sldChg chg="addSp delSp modSp add ord replId">
        <pc:chgData name="TH-INST 吉川洋平" userId="S::yoshikawa.yohei@thi.hal.ac.jp::19706b0f-5609-49a4-9fe3-c6e485df3adf" providerId="AD" clId="Web-{EF0D5277-D977-EDE7-0B98-76B514BF6697}" dt="2024-10-05T08:27:16.972" v="943"/>
        <pc:sldMkLst>
          <pc:docMk/>
          <pc:sldMk cId="3525834832" sldId="374"/>
        </pc:sldMkLst>
      </pc:sldChg>
      <pc:sldChg chg="addSp delSp modSp add replId">
        <pc:chgData name="TH-INST 吉川洋平" userId="S::yoshikawa.yohei@thi.hal.ac.jp::19706b0f-5609-49a4-9fe3-c6e485df3adf" providerId="AD" clId="Web-{EF0D5277-D977-EDE7-0B98-76B514BF6697}" dt="2024-10-05T08:28:07.677" v="962" actId="14100"/>
        <pc:sldMkLst>
          <pc:docMk/>
          <pc:sldMk cId="2612984693" sldId="375"/>
        </pc:sldMkLst>
      </pc:sldChg>
      <pc:sldChg chg="addSp delSp modSp add replId">
        <pc:chgData name="TH-INST 吉川洋平" userId="S::yoshikawa.yohei@thi.hal.ac.jp::19706b0f-5609-49a4-9fe3-c6e485df3adf" providerId="AD" clId="Web-{EF0D5277-D977-EDE7-0B98-76B514BF6697}" dt="2024-10-05T08:26:49.753" v="932" actId="14100"/>
        <pc:sldMkLst>
          <pc:docMk/>
          <pc:sldMk cId="2488207515" sldId="376"/>
        </pc:sldMkLst>
      </pc:sldChg>
      <pc:sldChg chg="modSp add replId">
        <pc:chgData name="TH-INST 吉川洋平" userId="S::yoshikawa.yohei@thi.hal.ac.jp::19706b0f-5609-49a4-9fe3-c6e485df3adf" providerId="AD" clId="Web-{EF0D5277-D977-EDE7-0B98-76B514BF6697}" dt="2024-10-05T07:49:00.264" v="417" actId="20577"/>
        <pc:sldMkLst>
          <pc:docMk/>
          <pc:sldMk cId="2821994956" sldId="377"/>
        </pc:sldMkLst>
      </pc:sldChg>
      <pc:sldChg chg="addSp modSp add replId">
        <pc:chgData name="TH-INST 吉川洋平" userId="S::yoshikawa.yohei@thi.hal.ac.jp::19706b0f-5609-49a4-9fe3-c6e485df3adf" providerId="AD" clId="Web-{EF0D5277-D977-EDE7-0B98-76B514BF6697}" dt="2024-10-05T08:04:14.612" v="677" actId="14100"/>
        <pc:sldMkLst>
          <pc:docMk/>
          <pc:sldMk cId="1686095761" sldId="378"/>
        </pc:sldMkLst>
      </pc:sldChg>
      <pc:sldChg chg="modSp add replId">
        <pc:chgData name="TH-INST 吉川洋平" userId="S::yoshikawa.yohei@thi.hal.ac.jp::19706b0f-5609-49a4-9fe3-c6e485df3adf" providerId="AD" clId="Web-{EF0D5277-D977-EDE7-0B98-76B514BF6697}" dt="2024-10-05T08:01:43.577" v="638" actId="20577"/>
        <pc:sldMkLst>
          <pc:docMk/>
          <pc:sldMk cId="1226138106" sldId="379"/>
        </pc:sldMkLst>
      </pc:sldChg>
      <pc:sldChg chg="modSp add replId">
        <pc:chgData name="TH-INST 吉川洋平" userId="S::yoshikawa.yohei@thi.hal.ac.jp::19706b0f-5609-49a4-9fe3-c6e485df3adf" providerId="AD" clId="Web-{EF0D5277-D977-EDE7-0B98-76B514BF6697}" dt="2024-10-05T08:24:13.656" v="897" actId="20577"/>
        <pc:sldMkLst>
          <pc:docMk/>
          <pc:sldMk cId="3853699318" sldId="380"/>
        </pc:sldMkLst>
      </pc:sldChg>
      <pc:sldChg chg="modSp add replId">
        <pc:chgData name="TH-INST 吉川洋平" userId="S::yoshikawa.yohei@thi.hal.ac.jp::19706b0f-5609-49a4-9fe3-c6e485df3adf" providerId="AD" clId="Web-{EF0D5277-D977-EDE7-0B98-76B514BF6697}" dt="2024-10-05T08:33:42.293" v="1018"/>
        <pc:sldMkLst>
          <pc:docMk/>
          <pc:sldMk cId="3530894754" sldId="381"/>
        </pc:sldMkLst>
      </pc:sldChg>
      <pc:sldChg chg="modSp add ord replId">
        <pc:chgData name="TH-INST 吉川洋平" userId="S::yoshikawa.yohei@thi.hal.ac.jp::19706b0f-5609-49a4-9fe3-c6e485df3adf" providerId="AD" clId="Web-{EF0D5277-D977-EDE7-0B98-76B514BF6697}" dt="2024-10-05T08:34:46.638" v="1032"/>
        <pc:sldMkLst>
          <pc:docMk/>
          <pc:sldMk cId="3814811462" sldId="382"/>
        </pc:sldMkLst>
      </pc:sldChg>
      <pc:sldChg chg="addSp delSp modSp add replId">
        <pc:chgData name="TH-INST 吉川洋平" userId="S::yoshikawa.yohei@thi.hal.ac.jp::19706b0f-5609-49a4-9fe3-c6e485df3adf" providerId="AD" clId="Web-{EF0D5277-D977-EDE7-0B98-76B514BF6697}" dt="2024-10-05T08:53:17.159" v="1245" actId="20577"/>
        <pc:sldMkLst>
          <pc:docMk/>
          <pc:sldMk cId="4112977474" sldId="383"/>
        </pc:sldMkLst>
      </pc:sldChg>
      <pc:sldChg chg="addSp delSp modSp add replId">
        <pc:chgData name="TH-INST 吉川洋平" userId="S::yoshikawa.yohei@thi.hal.ac.jp::19706b0f-5609-49a4-9fe3-c6e485df3adf" providerId="AD" clId="Web-{EF0D5277-D977-EDE7-0B98-76B514BF6697}" dt="2024-10-05T09:01:12.718" v="1348" actId="20577"/>
        <pc:sldMkLst>
          <pc:docMk/>
          <pc:sldMk cId="369605183" sldId="384"/>
        </pc:sldMkLst>
      </pc:sldChg>
      <pc:sldChg chg="addSp delSp modSp add replId">
        <pc:chgData name="TH-INST 吉川洋平" userId="S::yoshikawa.yohei@thi.hal.ac.jp::19706b0f-5609-49a4-9fe3-c6e485df3adf" providerId="AD" clId="Web-{EF0D5277-D977-EDE7-0B98-76B514BF6697}" dt="2024-10-05T09:04:44.816" v="1381" actId="20577"/>
        <pc:sldMkLst>
          <pc:docMk/>
          <pc:sldMk cId="1370349270" sldId="385"/>
        </pc:sldMkLst>
      </pc:sldChg>
    </pc:docChg>
  </pc:docChgLst>
  <pc:docChgLst>
    <pc:chgData name="THPW11A12402 池田創" userId="S::ths35092@ths.hal.ac.jp::37f02b31-0a5c-4467-a161-5bee9bccba04" providerId="AD" clId="Web-{85BF4797-3316-DA58-EDB3-DDEE5AED2E68}"/>
    <pc:docChg chg="modSld">
      <pc:chgData name="THPW11A12402 池田創" userId="S::ths35092@ths.hal.ac.jp::37f02b31-0a5c-4467-a161-5bee9bccba04" providerId="AD" clId="Web-{85BF4797-3316-DA58-EDB3-DDEE5AED2E68}" dt="2024-10-10T06:49:08.826" v="0" actId="20577"/>
      <pc:docMkLst>
        <pc:docMk/>
      </pc:docMkLst>
      <pc:sldChg chg="modSp">
        <pc:chgData name="THPW11A12402 池田創" userId="S::ths35092@ths.hal.ac.jp::37f02b31-0a5c-4467-a161-5bee9bccba04" providerId="AD" clId="Web-{85BF4797-3316-DA58-EDB3-DDEE5AED2E68}" dt="2024-10-10T06:49:08.826" v="0" actId="20577"/>
        <pc:sldMkLst>
          <pc:docMk/>
          <pc:sldMk cId="3004120784" sldId="372"/>
        </pc:sldMkLst>
      </pc:sldChg>
    </pc:docChg>
  </pc:docChgLst>
  <pc:docChgLst>
    <pc:chgData name="THPW11A12413 鍾承翰" userId="S::ths41012@ths.hal.ac.jp::b6c94d43-5db9-4880-8568-13aaeaf06a33" providerId="AD" clId="Web-{922C6591-9902-6075-11B9-8FE1F0A4C9DA}"/>
    <pc:docChg chg="modSld">
      <pc:chgData name="THPW11A12413 鍾承翰" userId="S::ths41012@ths.hal.ac.jp::b6c94d43-5db9-4880-8568-13aaeaf06a33" providerId="AD" clId="Web-{922C6591-9902-6075-11B9-8FE1F0A4C9DA}" dt="2024-10-24T08:13:26.236" v="1" actId="1076"/>
      <pc:docMkLst>
        <pc:docMk/>
      </pc:docMkLst>
      <pc:sldChg chg="modSp">
        <pc:chgData name="THPW11A12413 鍾承翰" userId="S::ths41012@ths.hal.ac.jp::b6c94d43-5db9-4880-8568-13aaeaf06a33" providerId="AD" clId="Web-{922C6591-9902-6075-11B9-8FE1F0A4C9DA}" dt="2024-10-24T08:13:26.236" v="1" actId="1076"/>
        <pc:sldMkLst>
          <pc:docMk/>
          <pc:sldMk cId="3755070693" sldId="469"/>
        </pc:sldMkLst>
      </pc:sldChg>
    </pc:docChg>
  </pc:docChgLst>
  <pc:docChgLst>
    <pc:chgData name="TH-INST 吉川洋平" userId="S::yoshikawa.yohei@thi.hal.ac.jp::19706b0f-5609-49a4-9fe3-c6e485df3adf" providerId="AD" clId="Web-{9A12F562-402F-F71B-C311-34031FCDE1A7}"/>
    <pc:docChg chg="delSld modSld">
      <pc:chgData name="TH-INST 吉川洋平" userId="S::yoshikawa.yohei@thi.hal.ac.jp::19706b0f-5609-49a4-9fe3-c6e485df3adf" providerId="AD" clId="Web-{9A12F562-402F-F71B-C311-34031FCDE1A7}" dt="2024-10-29T15:21:07.634" v="38"/>
      <pc:docMkLst>
        <pc:docMk/>
      </pc:docMkLst>
      <pc:sldChg chg="del">
        <pc:chgData name="TH-INST 吉川洋平" userId="S::yoshikawa.yohei@thi.hal.ac.jp::19706b0f-5609-49a4-9fe3-c6e485df3adf" providerId="AD" clId="Web-{9A12F562-402F-F71B-C311-34031FCDE1A7}" dt="2024-10-29T15:21:07.618" v="32"/>
        <pc:sldMkLst>
          <pc:docMk/>
          <pc:sldMk cId="3333128997" sldId="351"/>
        </pc:sldMkLst>
      </pc:sldChg>
      <pc:sldChg chg="modSp">
        <pc:chgData name="TH-INST 吉川洋平" userId="S::yoshikawa.yohei@thi.hal.ac.jp::19706b0f-5609-49a4-9fe3-c6e485df3adf" providerId="AD" clId="Web-{9A12F562-402F-F71B-C311-34031FCDE1A7}" dt="2024-10-29T15:20:56.446" v="30" actId="20577"/>
        <pc:sldMkLst>
          <pc:docMk/>
          <pc:sldMk cId="3078532749" sldId="359"/>
        </pc:sldMkLst>
      </pc:sldChg>
      <pc:sldChg chg="del">
        <pc:chgData name="TH-INST 吉川洋平" userId="S::yoshikawa.yohei@thi.hal.ac.jp::19706b0f-5609-49a4-9fe3-c6e485df3adf" providerId="AD" clId="Web-{9A12F562-402F-F71B-C311-34031FCDE1A7}" dt="2024-10-29T15:21:07.618" v="36"/>
        <pc:sldMkLst>
          <pc:docMk/>
          <pc:sldMk cId="3960092236" sldId="407"/>
        </pc:sldMkLst>
      </pc:sldChg>
      <pc:sldChg chg="del">
        <pc:chgData name="TH-INST 吉川洋平" userId="S::yoshikawa.yohei@thi.hal.ac.jp::19706b0f-5609-49a4-9fe3-c6e485df3adf" providerId="AD" clId="Web-{9A12F562-402F-F71B-C311-34031FCDE1A7}" dt="2024-10-29T15:21:07.634" v="38"/>
        <pc:sldMkLst>
          <pc:docMk/>
          <pc:sldMk cId="2695882436" sldId="473"/>
        </pc:sldMkLst>
      </pc:sldChg>
      <pc:sldChg chg="del">
        <pc:chgData name="TH-INST 吉川洋平" userId="S::yoshikawa.yohei@thi.hal.ac.jp::19706b0f-5609-49a4-9fe3-c6e485df3adf" providerId="AD" clId="Web-{9A12F562-402F-F71B-C311-34031FCDE1A7}" dt="2024-10-29T15:21:07.618" v="31"/>
        <pc:sldMkLst>
          <pc:docMk/>
          <pc:sldMk cId="3211278696" sldId="475"/>
        </pc:sldMkLst>
      </pc:sldChg>
      <pc:sldChg chg="del">
        <pc:chgData name="TH-INST 吉川洋平" userId="S::yoshikawa.yohei@thi.hal.ac.jp::19706b0f-5609-49a4-9fe3-c6e485df3adf" providerId="AD" clId="Web-{9A12F562-402F-F71B-C311-34031FCDE1A7}" dt="2024-10-29T15:21:07.634" v="37"/>
        <pc:sldMkLst>
          <pc:docMk/>
          <pc:sldMk cId="2608990104" sldId="486"/>
        </pc:sldMkLst>
      </pc:sldChg>
      <pc:sldChg chg="del">
        <pc:chgData name="TH-INST 吉川洋平" userId="S::yoshikawa.yohei@thi.hal.ac.jp::19706b0f-5609-49a4-9fe3-c6e485df3adf" providerId="AD" clId="Web-{9A12F562-402F-F71B-C311-34031FCDE1A7}" dt="2024-10-29T15:21:07.618" v="33"/>
        <pc:sldMkLst>
          <pc:docMk/>
          <pc:sldMk cId="804295265" sldId="488"/>
        </pc:sldMkLst>
      </pc:sldChg>
      <pc:sldChg chg="del">
        <pc:chgData name="TH-INST 吉川洋平" userId="S::yoshikawa.yohei@thi.hal.ac.jp::19706b0f-5609-49a4-9fe3-c6e485df3adf" providerId="AD" clId="Web-{9A12F562-402F-F71B-C311-34031FCDE1A7}" dt="2024-10-29T15:21:07.618" v="35"/>
        <pc:sldMkLst>
          <pc:docMk/>
          <pc:sldMk cId="639111983" sldId="489"/>
        </pc:sldMkLst>
      </pc:sldChg>
      <pc:sldChg chg="del">
        <pc:chgData name="TH-INST 吉川洋平" userId="S::yoshikawa.yohei@thi.hal.ac.jp::19706b0f-5609-49a4-9fe3-c6e485df3adf" providerId="AD" clId="Web-{9A12F562-402F-F71B-C311-34031FCDE1A7}" dt="2024-10-29T15:21:07.618" v="34"/>
        <pc:sldMkLst>
          <pc:docMk/>
          <pc:sldMk cId="1076941857" sldId="490"/>
        </pc:sldMkLst>
      </pc:sldChg>
    </pc:docChg>
  </pc:docChgLst>
  <pc:docChgLst>
    <pc:chgData name="THS24 岩村和真" userId="84cf2757-960f-4df9-b880-aed7f213fdcc" providerId="ADAL" clId="{B065B49B-195A-455B-98A8-1BC6FCA8205A}"/>
    <pc:docChg chg="modSld sldOrd">
      <pc:chgData name="THS24 岩村和真" userId="84cf2757-960f-4df9-b880-aed7f213fdcc" providerId="ADAL" clId="{B065B49B-195A-455B-98A8-1BC6FCA8205A}" dt="2025-04-23T06:37:09.491" v="1"/>
      <pc:docMkLst>
        <pc:docMk/>
      </pc:docMkLst>
      <pc:sldChg chg="ord">
        <pc:chgData name="THS24 岩村和真" userId="84cf2757-960f-4df9-b880-aed7f213fdcc" providerId="ADAL" clId="{B065B49B-195A-455B-98A8-1BC6FCA8205A}" dt="2025-04-23T06:37:09.491" v="1"/>
        <pc:sldMkLst>
          <pc:docMk/>
          <pc:sldMk cId="1845442490" sldId="600"/>
        </pc:sldMkLst>
      </pc:sldChg>
    </pc:docChg>
  </pc:docChgLst>
  <pc:docChgLst>
    <pc:chgData name="TH-INST 吉川洋平" userId="S::yoshikawa.yohei@thi.hal.ac.jp::19706b0f-5609-49a4-9fe3-c6e485df3adf" providerId="AD" clId="Web-{BEDB69F8-0666-4298-FAD5-CEA970345242}"/>
    <pc:docChg chg="modSld">
      <pc:chgData name="TH-INST 吉川洋平" userId="S::yoshikawa.yohei@thi.hal.ac.jp::19706b0f-5609-49a4-9fe3-c6e485df3adf" providerId="AD" clId="Web-{BEDB69F8-0666-4298-FAD5-CEA970345242}" dt="2024-11-14T05:46:32.754" v="0" actId="20577"/>
      <pc:docMkLst>
        <pc:docMk/>
      </pc:docMkLst>
      <pc:sldChg chg="modSp">
        <pc:chgData name="TH-INST 吉川洋平" userId="S::yoshikawa.yohei@thi.hal.ac.jp::19706b0f-5609-49a4-9fe3-c6e485df3adf" providerId="AD" clId="Web-{BEDB69F8-0666-4298-FAD5-CEA970345242}" dt="2024-11-14T05:46:32.754" v="0" actId="20577"/>
        <pc:sldMkLst>
          <pc:docMk/>
          <pc:sldMk cId="1514627037" sldId="576"/>
        </pc:sldMkLst>
      </pc:sldChg>
    </pc:docChg>
  </pc:docChgLst>
  <pc:docChgLst>
    <pc:chgData name="TH-INST 吉川洋平" userId="S::yoshikawa.yohei@thi.hal.ac.jp::19706b0f-5609-49a4-9fe3-c6e485df3adf" providerId="AD" clId="Web-{2C966022-6973-291E-3678-3BB7F4900B78}"/>
    <pc:docChg chg="addSld delSld modSld sldOrd">
      <pc:chgData name="TH-INST 吉川洋平" userId="S::yoshikawa.yohei@thi.hal.ac.jp::19706b0f-5609-49a4-9fe3-c6e485df3adf" providerId="AD" clId="Web-{2C966022-6973-291E-3678-3BB7F4900B78}" dt="2024-10-10T11:31:39.605" v="649" actId="20577"/>
      <pc:docMkLst>
        <pc:docMk/>
      </pc:docMkLst>
      <pc:sldChg chg="modSp">
        <pc:chgData name="TH-INST 吉川洋平" userId="S::yoshikawa.yohei@thi.hal.ac.jp::19706b0f-5609-49a4-9fe3-c6e485df3adf" providerId="AD" clId="Web-{2C966022-6973-291E-3678-3BB7F4900B78}" dt="2024-10-10T11:16:33.417" v="489" actId="20577"/>
        <pc:sldMkLst>
          <pc:docMk/>
          <pc:sldMk cId="3966921020" sldId="262"/>
        </pc:sldMkLst>
      </pc:sldChg>
      <pc:sldChg chg="modSp">
        <pc:chgData name="TH-INST 吉川洋平" userId="S::yoshikawa.yohei@thi.hal.ac.jp::19706b0f-5609-49a4-9fe3-c6e485df3adf" providerId="AD" clId="Web-{2C966022-6973-291E-3678-3BB7F4900B78}" dt="2024-10-10T11:12:07.111" v="464" actId="20577"/>
        <pc:sldMkLst>
          <pc:docMk/>
          <pc:sldMk cId="3333128997" sldId="351"/>
        </pc:sldMkLst>
      </pc:sldChg>
      <pc:sldChg chg="addSp delSp modSp">
        <pc:chgData name="TH-INST 吉川洋平" userId="S::yoshikawa.yohei@thi.hal.ac.jp::19706b0f-5609-49a4-9fe3-c6e485df3adf" providerId="AD" clId="Web-{2C966022-6973-291E-3678-3BB7F4900B78}" dt="2024-10-10T10:50:44.096" v="252" actId="20577"/>
        <pc:sldMkLst>
          <pc:docMk/>
          <pc:sldMk cId="1558779187" sldId="371"/>
        </pc:sldMkLst>
      </pc:sldChg>
      <pc:sldChg chg="addSp delSp modSp">
        <pc:chgData name="TH-INST 吉川洋平" userId="S::yoshikawa.yohei@thi.hal.ac.jp::19706b0f-5609-49a4-9fe3-c6e485df3adf" providerId="AD" clId="Web-{2C966022-6973-291E-3678-3BB7F4900B78}" dt="2024-10-10T10:51:54.818" v="261" actId="14100"/>
        <pc:sldMkLst>
          <pc:docMk/>
          <pc:sldMk cId="3004120784" sldId="372"/>
        </pc:sldMkLst>
      </pc:sldChg>
      <pc:sldChg chg="modSp">
        <pc:chgData name="TH-INST 吉川洋平" userId="S::yoshikawa.yohei@thi.hal.ac.jp::19706b0f-5609-49a4-9fe3-c6e485df3adf" providerId="AD" clId="Web-{2C966022-6973-291E-3678-3BB7F4900B78}" dt="2024-10-10T10:53:48.478" v="293" actId="14100"/>
        <pc:sldMkLst>
          <pc:docMk/>
          <pc:sldMk cId="2264286429" sldId="373"/>
        </pc:sldMkLst>
      </pc:sldChg>
      <pc:sldChg chg="del">
        <pc:chgData name="TH-INST 吉川洋平" userId="S::yoshikawa.yohei@thi.hal.ac.jp::19706b0f-5609-49a4-9fe3-c6e485df3adf" providerId="AD" clId="Web-{2C966022-6973-291E-3678-3BB7F4900B78}" dt="2024-10-10T11:02:24.121" v="453"/>
        <pc:sldMkLst>
          <pc:docMk/>
          <pc:sldMk cId="3525834832" sldId="374"/>
        </pc:sldMkLst>
      </pc:sldChg>
      <pc:sldChg chg="del">
        <pc:chgData name="TH-INST 吉川洋平" userId="S::yoshikawa.yohei@thi.hal.ac.jp::19706b0f-5609-49a4-9fe3-c6e485df3adf" providerId="AD" clId="Web-{2C966022-6973-291E-3678-3BB7F4900B78}" dt="2024-10-10T11:02:21.762" v="450"/>
        <pc:sldMkLst>
          <pc:docMk/>
          <pc:sldMk cId="2612984693" sldId="375"/>
        </pc:sldMkLst>
      </pc:sldChg>
      <pc:sldChg chg="del">
        <pc:chgData name="TH-INST 吉川洋平" userId="S::yoshikawa.yohei@thi.hal.ac.jp::19706b0f-5609-49a4-9fe3-c6e485df3adf" providerId="AD" clId="Web-{2C966022-6973-291E-3678-3BB7F4900B78}" dt="2024-10-10T11:02:24.981" v="454"/>
        <pc:sldMkLst>
          <pc:docMk/>
          <pc:sldMk cId="2488207515" sldId="376"/>
        </pc:sldMkLst>
      </pc:sldChg>
      <pc:sldChg chg="modSp">
        <pc:chgData name="TH-INST 吉川洋平" userId="S::yoshikawa.yohei@thi.hal.ac.jp::19706b0f-5609-49a4-9fe3-c6e485df3adf" providerId="AD" clId="Web-{2C966022-6973-291E-3678-3BB7F4900B78}" dt="2024-10-10T11:12:13.798" v="466" actId="20577"/>
        <pc:sldMkLst>
          <pc:docMk/>
          <pc:sldMk cId="2821994956" sldId="377"/>
        </pc:sldMkLst>
      </pc:sldChg>
      <pc:sldChg chg="delSp modSp ord">
        <pc:chgData name="TH-INST 吉川洋平" userId="S::yoshikawa.yohei@thi.hal.ac.jp::19706b0f-5609-49a4-9fe3-c6e485df3adf" providerId="AD" clId="Web-{2C966022-6973-291E-3678-3BB7F4900B78}" dt="2024-10-10T11:18:14.358" v="511" actId="1076"/>
        <pc:sldMkLst>
          <pc:docMk/>
          <pc:sldMk cId="1686095761" sldId="378"/>
        </pc:sldMkLst>
      </pc:sldChg>
      <pc:sldChg chg="modSp ord">
        <pc:chgData name="TH-INST 吉川洋平" userId="S::yoshikawa.yohei@thi.hal.ac.jp::19706b0f-5609-49a4-9fe3-c6e485df3adf" providerId="AD" clId="Web-{2C966022-6973-291E-3678-3BB7F4900B78}" dt="2024-10-10T11:16:23.526" v="486"/>
        <pc:sldMkLst>
          <pc:docMk/>
          <pc:sldMk cId="1226138106" sldId="379"/>
        </pc:sldMkLst>
      </pc:sldChg>
      <pc:sldChg chg="addSp delSp modSp">
        <pc:chgData name="TH-INST 吉川洋平" userId="S::yoshikawa.yohei@thi.hal.ac.jp::19706b0f-5609-49a4-9fe3-c6e485df3adf" providerId="AD" clId="Web-{2C966022-6973-291E-3678-3BB7F4900B78}" dt="2024-10-10T10:57:52.862" v="374" actId="20577"/>
        <pc:sldMkLst>
          <pc:docMk/>
          <pc:sldMk cId="3853699318" sldId="380"/>
        </pc:sldMkLst>
      </pc:sldChg>
      <pc:sldChg chg="ord">
        <pc:chgData name="TH-INST 吉川洋平" userId="S::yoshikawa.yohei@thi.hal.ac.jp::19706b0f-5609-49a4-9fe3-c6e485df3adf" providerId="AD" clId="Web-{2C966022-6973-291E-3678-3BB7F4900B78}" dt="2024-10-10T11:16:23.526" v="484"/>
        <pc:sldMkLst>
          <pc:docMk/>
          <pc:sldMk cId="3814811462" sldId="382"/>
        </pc:sldMkLst>
      </pc:sldChg>
      <pc:sldChg chg="del">
        <pc:chgData name="TH-INST 吉川洋平" userId="S::yoshikawa.yohei@thi.hal.ac.jp::19706b0f-5609-49a4-9fe3-c6e485df3adf" providerId="AD" clId="Web-{2C966022-6973-291E-3678-3BB7F4900B78}" dt="2024-10-10T11:02:18.574" v="448"/>
        <pc:sldMkLst>
          <pc:docMk/>
          <pc:sldMk cId="3031886617" sldId="395"/>
        </pc:sldMkLst>
      </pc:sldChg>
      <pc:sldChg chg="del">
        <pc:chgData name="TH-INST 吉川洋平" userId="S::yoshikawa.yohei@thi.hal.ac.jp::19706b0f-5609-49a4-9fe3-c6e485df3adf" providerId="AD" clId="Web-{2C966022-6973-291E-3678-3BB7F4900B78}" dt="2024-10-10T11:02:20.715" v="449"/>
        <pc:sldMkLst>
          <pc:docMk/>
          <pc:sldMk cId="4013603475" sldId="396"/>
        </pc:sldMkLst>
      </pc:sldChg>
      <pc:sldChg chg="delSp modSp">
        <pc:chgData name="TH-INST 吉川洋平" userId="S::yoshikawa.yohei@thi.hal.ac.jp::19706b0f-5609-49a4-9fe3-c6e485df3adf" providerId="AD" clId="Web-{2C966022-6973-291E-3678-3BB7F4900B78}" dt="2024-10-10T11:01:58.948" v="447" actId="20577"/>
        <pc:sldMkLst>
          <pc:docMk/>
          <pc:sldMk cId="2263714035" sldId="397"/>
        </pc:sldMkLst>
      </pc:sldChg>
      <pc:sldChg chg="del">
        <pc:chgData name="TH-INST 吉川洋平" userId="S::yoshikawa.yohei@thi.hal.ac.jp::19706b0f-5609-49a4-9fe3-c6e485df3adf" providerId="AD" clId="Web-{2C966022-6973-291E-3678-3BB7F4900B78}" dt="2024-10-10T11:02:23.059" v="451"/>
        <pc:sldMkLst>
          <pc:docMk/>
          <pc:sldMk cId="1172845435" sldId="398"/>
        </pc:sldMkLst>
      </pc:sldChg>
      <pc:sldChg chg="del">
        <pc:chgData name="TH-INST 吉川洋平" userId="S::yoshikawa.yohei@thi.hal.ac.jp::19706b0f-5609-49a4-9fe3-c6e485df3adf" providerId="AD" clId="Web-{2C966022-6973-291E-3678-3BB7F4900B78}" dt="2024-10-10T11:02:23.715" v="452"/>
        <pc:sldMkLst>
          <pc:docMk/>
          <pc:sldMk cId="3476543946" sldId="399"/>
        </pc:sldMkLst>
      </pc:sldChg>
      <pc:sldChg chg="addSp modSp">
        <pc:chgData name="TH-INST 吉川洋平" userId="S::yoshikawa.yohei@thi.hal.ac.jp::19706b0f-5609-49a4-9fe3-c6e485df3adf" providerId="AD" clId="Web-{2C966022-6973-291E-3678-3BB7F4900B78}" dt="2024-10-10T10:42:38.751" v="59" actId="20577"/>
        <pc:sldMkLst>
          <pc:docMk/>
          <pc:sldMk cId="2047259336" sldId="404"/>
        </pc:sldMkLst>
      </pc:sldChg>
      <pc:sldChg chg="modSp add replId">
        <pc:chgData name="TH-INST 吉川洋平" userId="S::yoshikawa.yohei@thi.hal.ac.jp::19706b0f-5609-49a4-9fe3-c6e485df3adf" providerId="AD" clId="Web-{2C966022-6973-291E-3678-3BB7F4900B78}" dt="2024-10-10T11:07:31.585" v="461" actId="20577"/>
        <pc:sldMkLst>
          <pc:docMk/>
          <pc:sldMk cId="2717411897" sldId="405"/>
        </pc:sldMkLst>
      </pc:sldChg>
      <pc:sldChg chg="addSp delSp modSp add replId">
        <pc:chgData name="TH-INST 吉川洋平" userId="S::yoshikawa.yohei@thi.hal.ac.jp::19706b0f-5609-49a4-9fe3-c6e485df3adf" providerId="AD" clId="Web-{2C966022-6973-291E-3678-3BB7F4900B78}" dt="2024-10-10T11:23:05.603" v="576" actId="20577"/>
        <pc:sldMkLst>
          <pc:docMk/>
          <pc:sldMk cId="2071261715" sldId="406"/>
        </pc:sldMkLst>
      </pc:sldChg>
      <pc:sldChg chg="modSp add del replId">
        <pc:chgData name="TH-INST 吉川洋平" userId="S::yoshikawa.yohei@thi.hal.ac.jp::19706b0f-5609-49a4-9fe3-c6e485df3adf" providerId="AD" clId="Web-{2C966022-6973-291E-3678-3BB7F4900B78}" dt="2024-10-10T11:16:07.728" v="483"/>
        <pc:sldMkLst>
          <pc:docMk/>
          <pc:sldMk cId="2084116500" sldId="406"/>
        </pc:sldMkLst>
      </pc:sldChg>
      <pc:sldChg chg="add del replId">
        <pc:chgData name="TH-INST 吉川洋平" userId="S::yoshikawa.yohei@thi.hal.ac.jp::19706b0f-5609-49a4-9fe3-c6e485df3adf" providerId="AD" clId="Web-{2C966022-6973-291E-3678-3BB7F4900B78}" dt="2024-10-10T11:16:07.728" v="482"/>
        <pc:sldMkLst>
          <pc:docMk/>
          <pc:sldMk cId="1080009709" sldId="407"/>
        </pc:sldMkLst>
      </pc:sldChg>
      <pc:sldChg chg="addSp modSp add replId">
        <pc:chgData name="TH-INST 吉川洋平" userId="S::yoshikawa.yohei@thi.hal.ac.jp::19706b0f-5609-49a4-9fe3-c6e485df3adf" providerId="AD" clId="Web-{2C966022-6973-291E-3678-3BB7F4900B78}" dt="2024-10-10T11:31:16.292" v="645" actId="20577"/>
        <pc:sldMkLst>
          <pc:docMk/>
          <pc:sldMk cId="3960092236" sldId="407"/>
        </pc:sldMkLst>
      </pc:sldChg>
      <pc:sldChg chg="modSp add replId">
        <pc:chgData name="TH-INST 吉川洋平" userId="S::yoshikawa.yohei@thi.hal.ac.jp::19706b0f-5609-49a4-9fe3-c6e485df3adf" providerId="AD" clId="Web-{2C966022-6973-291E-3678-3BB7F4900B78}" dt="2024-10-10T11:31:39.605" v="649" actId="20577"/>
        <pc:sldMkLst>
          <pc:docMk/>
          <pc:sldMk cId="3680886183" sldId="408"/>
        </pc:sldMkLst>
      </pc:sldChg>
    </pc:docChg>
  </pc:docChgLst>
  <pc:docChgLst>
    <pc:chgData name="TH-INST 吉川洋平" userId="S::yoshikawa.yohei@thi.hal.ac.jp::19706b0f-5609-49a4-9fe3-c6e485df3adf" providerId="AD" clId="Web-{22D9B5C0-DCF3-CD9F-6AB9-11F21748B51D}"/>
    <pc:docChg chg="modSld">
      <pc:chgData name="TH-INST 吉川洋平" userId="S::yoshikawa.yohei@thi.hal.ac.jp::19706b0f-5609-49a4-9fe3-c6e485df3adf" providerId="AD" clId="Web-{22D9B5C0-DCF3-CD9F-6AB9-11F21748B51D}" dt="2024-10-10T06:42:55.403" v="0" actId="20577"/>
      <pc:docMkLst>
        <pc:docMk/>
      </pc:docMkLst>
    </pc:docChg>
  </pc:docChgLst>
  <pc:docChgLst>
    <pc:chgData name="TH-INST 吉川洋平" userId="S::yoshikawa.yohei@thi.hal.ac.jp::19706b0f-5609-49a4-9fe3-c6e485df3adf" providerId="AD" clId="Web-{D3DDB75E-8630-F92A-7C20-31CB3DD19194}"/>
    <pc:docChg chg="addSld delSld modSld sldOrd">
      <pc:chgData name="TH-INST 吉川洋平" userId="S::yoshikawa.yohei@thi.hal.ac.jp::19706b0f-5609-49a4-9fe3-c6e485df3adf" providerId="AD" clId="Web-{D3DDB75E-8630-F92A-7C20-31CB3DD19194}" dt="2024-11-04T06:41:33.166" v="1236" actId="20577"/>
      <pc:docMkLst>
        <pc:docMk/>
      </pc:docMkLst>
      <pc:sldChg chg="modSp">
        <pc:chgData name="TH-INST 吉川洋平" userId="S::yoshikawa.yohei@thi.hal.ac.jp::19706b0f-5609-49a4-9fe3-c6e485df3adf" providerId="AD" clId="Web-{D3DDB75E-8630-F92A-7C20-31CB3DD19194}" dt="2024-11-02T23:08:24.744" v="278" actId="20577"/>
        <pc:sldMkLst>
          <pc:docMk/>
          <pc:sldMk cId="1226138106" sldId="379"/>
        </pc:sldMkLst>
      </pc:sldChg>
      <pc:sldChg chg="addSp delSp modSp ord">
        <pc:chgData name="TH-INST 吉川洋平" userId="S::yoshikawa.yohei@thi.hal.ac.jp::19706b0f-5609-49a4-9fe3-c6e485df3adf" providerId="AD" clId="Web-{D3DDB75E-8630-F92A-7C20-31CB3DD19194}" dt="2024-11-02T23:14:50.772" v="377" actId="20577"/>
        <pc:sldMkLst>
          <pc:docMk/>
          <pc:sldMk cId="479529635" sldId="477"/>
        </pc:sldMkLst>
      </pc:sldChg>
      <pc:sldChg chg="modSp">
        <pc:chgData name="TH-INST 吉川洋平" userId="S::yoshikawa.yohei@thi.hal.ac.jp::19706b0f-5609-49a4-9fe3-c6e485df3adf" providerId="AD" clId="Web-{D3DDB75E-8630-F92A-7C20-31CB3DD19194}" dt="2024-11-02T23:38:09.190" v="698" actId="20577"/>
        <pc:sldMkLst>
          <pc:docMk/>
          <pc:sldMk cId="2340509190" sldId="482"/>
        </pc:sldMkLst>
      </pc:sldChg>
      <pc:sldChg chg="delSp modSp del">
        <pc:chgData name="TH-INST 吉川洋平" userId="S::yoshikawa.yohei@thi.hal.ac.jp::19706b0f-5609-49a4-9fe3-c6e485df3adf" providerId="AD" clId="Web-{D3DDB75E-8630-F92A-7C20-31CB3DD19194}" dt="2024-11-02T23:37:47.517" v="695"/>
        <pc:sldMkLst>
          <pc:docMk/>
          <pc:sldMk cId="395114817" sldId="487"/>
        </pc:sldMkLst>
      </pc:sldChg>
      <pc:sldChg chg="del ord">
        <pc:chgData name="TH-INST 吉川洋平" userId="S::yoshikawa.yohei@thi.hal.ac.jp::19706b0f-5609-49a4-9fe3-c6e485df3adf" providerId="AD" clId="Web-{D3DDB75E-8630-F92A-7C20-31CB3DD19194}" dt="2024-11-02T23:37:58.299" v="697"/>
        <pc:sldMkLst>
          <pc:docMk/>
          <pc:sldMk cId="2102005183" sldId="491"/>
        </pc:sldMkLst>
      </pc:sldChg>
      <pc:sldChg chg="add del replId">
        <pc:chgData name="TH-INST 吉川洋平" userId="S::yoshikawa.yohei@thi.hal.ac.jp::19706b0f-5609-49a4-9fe3-c6e485df3adf" providerId="AD" clId="Web-{D3DDB75E-8630-F92A-7C20-31CB3DD19194}" dt="2024-11-02T23:37:49.267" v="696"/>
        <pc:sldMkLst>
          <pc:docMk/>
          <pc:sldMk cId="122045904" sldId="492"/>
        </pc:sldMkLst>
      </pc:sldChg>
      <pc:sldChg chg="addSp delSp modSp add ord replId">
        <pc:chgData name="TH-INST 吉川洋平" userId="S::yoshikawa.yohei@thi.hal.ac.jp::19706b0f-5609-49a4-9fe3-c6e485df3adf" providerId="AD" clId="Web-{D3DDB75E-8630-F92A-7C20-31CB3DD19194}" dt="2024-11-02T23:34:14.511" v="623" actId="1076"/>
        <pc:sldMkLst>
          <pc:docMk/>
          <pc:sldMk cId="397712333" sldId="493"/>
        </pc:sldMkLst>
      </pc:sldChg>
      <pc:sldChg chg="addSp delSp modSp add ord replId">
        <pc:chgData name="TH-INST 吉川洋平" userId="S::yoshikawa.yohei@thi.hal.ac.jp::19706b0f-5609-49a4-9fe3-c6e485df3adf" providerId="AD" clId="Web-{D3DDB75E-8630-F92A-7C20-31CB3DD19194}" dt="2024-11-02T23:11:24.656" v="350" actId="1076"/>
        <pc:sldMkLst>
          <pc:docMk/>
          <pc:sldMk cId="4006094783" sldId="494"/>
        </pc:sldMkLst>
      </pc:sldChg>
      <pc:sldChg chg="delSp modSp add del replId">
        <pc:chgData name="TH-INST 吉川洋平" userId="S::yoshikawa.yohei@thi.hal.ac.jp::19706b0f-5609-49a4-9fe3-c6e485df3adf" providerId="AD" clId="Web-{D3DDB75E-8630-F92A-7C20-31CB3DD19194}" dt="2024-11-02T23:18:47.561" v="428"/>
        <pc:sldMkLst>
          <pc:docMk/>
          <pc:sldMk cId="3325885877" sldId="495"/>
        </pc:sldMkLst>
      </pc:sldChg>
      <pc:sldChg chg="modSp add ord replId">
        <pc:chgData name="TH-INST 吉川洋平" userId="S::yoshikawa.yohei@thi.hal.ac.jp::19706b0f-5609-49a4-9fe3-c6e485df3adf" providerId="AD" clId="Web-{D3DDB75E-8630-F92A-7C20-31CB3DD19194}" dt="2024-11-02T23:15:15.694" v="389" actId="20577"/>
        <pc:sldMkLst>
          <pc:docMk/>
          <pc:sldMk cId="1917292040" sldId="496"/>
        </pc:sldMkLst>
      </pc:sldChg>
      <pc:sldChg chg="modSp add replId">
        <pc:chgData name="TH-INST 吉川洋平" userId="S::yoshikawa.yohei@thi.hal.ac.jp::19706b0f-5609-49a4-9fe3-c6e485df3adf" providerId="AD" clId="Web-{D3DDB75E-8630-F92A-7C20-31CB3DD19194}" dt="2024-11-02T23:13:53.801" v="357" actId="20577"/>
        <pc:sldMkLst>
          <pc:docMk/>
          <pc:sldMk cId="882194227" sldId="497"/>
        </pc:sldMkLst>
      </pc:sldChg>
      <pc:sldChg chg="modSp add del replId">
        <pc:chgData name="TH-INST 吉川洋平" userId="S::yoshikawa.yohei@thi.hal.ac.jp::19706b0f-5609-49a4-9fe3-c6e485df3adf" providerId="AD" clId="Web-{D3DDB75E-8630-F92A-7C20-31CB3DD19194}" dt="2024-11-02T23:13:27.753" v="354"/>
        <pc:sldMkLst>
          <pc:docMk/>
          <pc:sldMk cId="1093458273" sldId="497"/>
        </pc:sldMkLst>
      </pc:sldChg>
      <pc:sldChg chg="modSp add replId">
        <pc:chgData name="TH-INST 吉川洋平" userId="S::yoshikawa.yohei@thi.hal.ac.jp::19706b0f-5609-49a4-9fe3-c6e485df3adf" providerId="AD" clId="Web-{D3DDB75E-8630-F92A-7C20-31CB3DD19194}" dt="2024-11-04T06:03:30.422" v="710" actId="20577"/>
        <pc:sldMkLst>
          <pc:docMk/>
          <pc:sldMk cId="652673591" sldId="498"/>
        </pc:sldMkLst>
      </pc:sldChg>
      <pc:sldChg chg="addSp delSp modSp add replId">
        <pc:chgData name="TH-INST 吉川洋平" userId="S::yoshikawa.yohei@thi.hal.ac.jp::19706b0f-5609-49a4-9fe3-c6e485df3adf" providerId="AD" clId="Web-{D3DDB75E-8630-F92A-7C20-31CB3DD19194}" dt="2024-11-04T06:11:42.313" v="845" actId="14100"/>
        <pc:sldMkLst>
          <pc:docMk/>
          <pc:sldMk cId="2443818734" sldId="499"/>
        </pc:sldMkLst>
      </pc:sldChg>
      <pc:sldChg chg="modSp add replId">
        <pc:chgData name="TH-INST 吉川洋平" userId="S::yoshikawa.yohei@thi.hal.ac.jp::19706b0f-5609-49a4-9fe3-c6e485df3adf" providerId="AD" clId="Web-{D3DDB75E-8630-F92A-7C20-31CB3DD19194}" dt="2024-11-02T23:38:17.112" v="700" actId="20577"/>
        <pc:sldMkLst>
          <pc:docMk/>
          <pc:sldMk cId="1526879423" sldId="500"/>
        </pc:sldMkLst>
      </pc:sldChg>
      <pc:sldChg chg="modSp add replId">
        <pc:chgData name="TH-INST 吉川洋平" userId="S::yoshikawa.yohei@thi.hal.ac.jp::19706b0f-5609-49a4-9fe3-c6e485df3adf" providerId="AD" clId="Web-{D3DDB75E-8630-F92A-7C20-31CB3DD19194}" dt="2024-11-02T23:38:29.300" v="702" actId="20577"/>
        <pc:sldMkLst>
          <pc:docMk/>
          <pc:sldMk cId="3335541061" sldId="501"/>
        </pc:sldMkLst>
      </pc:sldChg>
      <pc:sldChg chg="addSp delSp modSp add replId">
        <pc:chgData name="TH-INST 吉川洋平" userId="S::yoshikawa.yohei@thi.hal.ac.jp::19706b0f-5609-49a4-9fe3-c6e485df3adf" providerId="AD" clId="Web-{D3DDB75E-8630-F92A-7C20-31CB3DD19194}" dt="2024-11-04T06:22:36.021" v="1054" actId="20577"/>
        <pc:sldMkLst>
          <pc:docMk/>
          <pc:sldMk cId="713472685" sldId="502"/>
        </pc:sldMkLst>
      </pc:sldChg>
      <pc:sldChg chg="modSp add replId">
        <pc:chgData name="TH-INST 吉川洋平" userId="S::yoshikawa.yohei@thi.hal.ac.jp::19706b0f-5609-49a4-9fe3-c6e485df3adf" providerId="AD" clId="Web-{D3DDB75E-8630-F92A-7C20-31CB3DD19194}" dt="2024-11-04T06:24:13.118" v="1070" actId="20577"/>
        <pc:sldMkLst>
          <pc:docMk/>
          <pc:sldMk cId="2537493895" sldId="503"/>
        </pc:sldMkLst>
      </pc:sldChg>
      <pc:sldChg chg="addSp delSp modSp add replId">
        <pc:chgData name="TH-INST 吉川洋平" userId="S::yoshikawa.yohei@thi.hal.ac.jp::19706b0f-5609-49a4-9fe3-c6e485df3adf" providerId="AD" clId="Web-{D3DDB75E-8630-F92A-7C20-31CB3DD19194}" dt="2024-11-04T06:36:14.547" v="1232" actId="20577"/>
        <pc:sldMkLst>
          <pc:docMk/>
          <pc:sldMk cId="27978424" sldId="504"/>
        </pc:sldMkLst>
      </pc:sldChg>
      <pc:sldChg chg="addSp delSp modSp add replId">
        <pc:chgData name="TH-INST 吉川洋平" userId="S::yoshikawa.yohei@thi.hal.ac.jp::19706b0f-5609-49a4-9fe3-c6e485df3adf" providerId="AD" clId="Web-{D3DDB75E-8630-F92A-7C20-31CB3DD19194}" dt="2024-11-04T06:32:04.976" v="1158" actId="20577"/>
        <pc:sldMkLst>
          <pc:docMk/>
          <pc:sldMk cId="2491382639" sldId="505"/>
        </pc:sldMkLst>
      </pc:sldChg>
      <pc:sldChg chg="delSp modSp add replId">
        <pc:chgData name="TH-INST 吉川洋平" userId="S::yoshikawa.yohei@thi.hal.ac.jp::19706b0f-5609-49a4-9fe3-c6e485df3adf" providerId="AD" clId="Web-{D3DDB75E-8630-F92A-7C20-31CB3DD19194}" dt="2024-11-04T06:31:38.929" v="1154" actId="20577"/>
        <pc:sldMkLst>
          <pc:docMk/>
          <pc:sldMk cId="3993430483" sldId="506"/>
        </pc:sldMkLst>
      </pc:sldChg>
      <pc:sldChg chg="modSp add replId">
        <pc:chgData name="TH-INST 吉川洋平" userId="S::yoshikawa.yohei@thi.hal.ac.jp::19706b0f-5609-49a4-9fe3-c6e485df3adf" providerId="AD" clId="Web-{D3DDB75E-8630-F92A-7C20-31CB3DD19194}" dt="2024-11-04T06:32:33.290" v="1161" actId="20577"/>
        <pc:sldMkLst>
          <pc:docMk/>
          <pc:sldMk cId="3689558666" sldId="507"/>
        </pc:sldMkLst>
      </pc:sldChg>
      <pc:sldChg chg="modSp add replId">
        <pc:chgData name="TH-INST 吉川洋平" userId="S::yoshikawa.yohei@thi.hal.ac.jp::19706b0f-5609-49a4-9fe3-c6e485df3adf" providerId="AD" clId="Web-{D3DDB75E-8630-F92A-7C20-31CB3DD19194}" dt="2024-11-04T06:32:50.728" v="1165" actId="20577"/>
        <pc:sldMkLst>
          <pc:docMk/>
          <pc:sldMk cId="3319901924" sldId="508"/>
        </pc:sldMkLst>
      </pc:sldChg>
      <pc:sldChg chg="modSp add replId">
        <pc:chgData name="TH-INST 吉川洋平" userId="S::yoshikawa.yohei@thi.hal.ac.jp::19706b0f-5609-49a4-9fe3-c6e485df3adf" providerId="AD" clId="Web-{D3DDB75E-8630-F92A-7C20-31CB3DD19194}" dt="2024-11-04T06:41:33.166" v="1236" actId="20577"/>
        <pc:sldMkLst>
          <pc:docMk/>
          <pc:sldMk cId="883797473" sldId="509"/>
        </pc:sldMkLst>
      </pc:sldChg>
    </pc:docChg>
  </pc:docChgLst>
  <pc:docChgLst>
    <pc:chgData name="TH-INST 吉川洋平" userId="S::yoshikawa.yohei@thi.hal.ac.jp::19706b0f-5609-49a4-9fe3-c6e485df3adf" providerId="AD" clId="Web-{F454221E-7857-2615-AAD0-7FA31A84757E}"/>
    <pc:docChg chg="addSld delSld modSld sldOrd">
      <pc:chgData name="TH-INST 吉川洋平" userId="S::yoshikawa.yohei@thi.hal.ac.jp::19706b0f-5609-49a4-9fe3-c6e485df3adf" providerId="AD" clId="Web-{F454221E-7857-2615-AAD0-7FA31A84757E}" dt="2024-11-18T11:34:22.617" v="2157"/>
      <pc:docMkLst>
        <pc:docMk/>
      </pc:docMkLst>
      <pc:sldChg chg="modSp">
        <pc:chgData name="TH-INST 吉川洋平" userId="S::yoshikawa.yohei@thi.hal.ac.jp::19706b0f-5609-49a4-9fe3-c6e485df3adf" providerId="AD" clId="Web-{F454221E-7857-2615-AAD0-7FA31A84757E}" dt="2024-11-18T08:47:15.340" v="2147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454221E-7857-2615-AAD0-7FA31A84757E}" dt="2024-11-18T07:15:16.323" v="2138" actId="20577"/>
        <pc:sldMkLst>
          <pc:docMk/>
          <pc:sldMk cId="3966921020" sldId="262"/>
        </pc:sldMkLst>
      </pc:sldChg>
      <pc:sldChg chg="modSp ord">
        <pc:chgData name="TH-INST 吉川洋平" userId="S::yoshikawa.yohei@thi.hal.ac.jp::19706b0f-5609-49a4-9fe3-c6e485df3adf" providerId="AD" clId="Web-{F454221E-7857-2615-AAD0-7FA31A84757E}" dt="2024-11-18T07:13:35.540" v="2119" actId="20577"/>
        <pc:sldMkLst>
          <pc:docMk/>
          <pc:sldMk cId="1226138106" sldId="379"/>
        </pc:sldMkLst>
      </pc:sldChg>
      <pc:sldChg chg="del">
        <pc:chgData name="TH-INST 吉川洋平" userId="S::yoshikawa.yohei@thi.hal.ac.jp::19706b0f-5609-49a4-9fe3-c6e485df3adf" providerId="AD" clId="Web-{F454221E-7857-2615-AAD0-7FA31A84757E}" dt="2024-11-18T06:51:46.062" v="2073"/>
        <pc:sldMkLst>
          <pc:docMk/>
          <pc:sldMk cId="865011945" sldId="536"/>
        </pc:sldMkLst>
      </pc:sldChg>
      <pc:sldChg chg="modSp">
        <pc:chgData name="TH-INST 吉川洋平" userId="S::yoshikawa.yohei@thi.hal.ac.jp::19706b0f-5609-49a4-9fe3-c6e485df3adf" providerId="AD" clId="Web-{F454221E-7857-2615-AAD0-7FA31A84757E}" dt="2024-11-18T11:34:19.914" v="2154" actId="20577"/>
        <pc:sldMkLst>
          <pc:docMk/>
          <pc:sldMk cId="1751202596" sldId="542"/>
        </pc:sldMkLst>
      </pc:sldChg>
      <pc:sldChg chg="modSp">
        <pc:chgData name="TH-INST 吉川洋平" userId="S::yoshikawa.yohei@thi.hal.ac.jp::19706b0f-5609-49a4-9fe3-c6e485df3adf" providerId="AD" clId="Web-{F454221E-7857-2615-AAD0-7FA31A84757E}" dt="2024-11-18T01:20:23.358" v="5" actId="20577"/>
        <pc:sldMkLst>
          <pc:docMk/>
          <pc:sldMk cId="2149203194" sldId="543"/>
        </pc:sldMkLst>
      </pc:sldChg>
      <pc:sldChg chg="addSp modSp ord">
        <pc:chgData name="TH-INST 吉川洋平" userId="S::yoshikawa.yohei@thi.hal.ac.jp::19706b0f-5609-49a4-9fe3-c6e485df3adf" providerId="AD" clId="Web-{F454221E-7857-2615-AAD0-7FA31A84757E}" dt="2024-11-18T06:49:58.372" v="2047" actId="1076"/>
        <pc:sldMkLst>
          <pc:docMk/>
          <pc:sldMk cId="1367936405" sldId="545"/>
        </pc:sldMkLst>
      </pc:sldChg>
      <pc:sldChg chg="del">
        <pc:chgData name="TH-INST 吉川洋平" userId="S::yoshikawa.yohei@thi.hal.ac.jp::19706b0f-5609-49a4-9fe3-c6e485df3adf" providerId="AD" clId="Web-{F454221E-7857-2615-AAD0-7FA31A84757E}" dt="2024-11-18T03:42:52.375" v="642"/>
        <pc:sldMkLst>
          <pc:docMk/>
          <pc:sldMk cId="2863546877" sldId="548"/>
        </pc:sldMkLst>
      </pc:sldChg>
      <pc:sldChg chg="addSp delSp modSp ord">
        <pc:chgData name="TH-INST 吉川洋平" userId="S::yoshikawa.yohei@thi.hal.ac.jp::19706b0f-5609-49a4-9fe3-c6e485df3adf" providerId="AD" clId="Web-{F454221E-7857-2615-AAD0-7FA31A84757E}" dt="2024-11-18T06:16:40.718" v="1537" actId="20577"/>
        <pc:sldMkLst>
          <pc:docMk/>
          <pc:sldMk cId="3317036440" sldId="550"/>
        </pc:sldMkLst>
      </pc:sldChg>
      <pc:sldChg chg="del">
        <pc:chgData name="TH-INST 吉川洋平" userId="S::yoshikawa.yohei@thi.hal.ac.jp::19706b0f-5609-49a4-9fe3-c6e485df3adf" providerId="AD" clId="Web-{F454221E-7857-2615-AAD0-7FA31A84757E}" dt="2024-11-18T05:46:41.312" v="1251"/>
        <pc:sldMkLst>
          <pc:docMk/>
          <pc:sldMk cId="467391030" sldId="551"/>
        </pc:sldMkLst>
      </pc:sldChg>
      <pc:sldChg chg="delSp modSp ord">
        <pc:chgData name="TH-INST 吉川洋平" userId="S::yoshikawa.yohei@thi.hal.ac.jp::19706b0f-5609-49a4-9fe3-c6e485df3adf" providerId="AD" clId="Web-{F454221E-7857-2615-AAD0-7FA31A84757E}" dt="2024-11-18T03:29:00.122" v="507" actId="1076"/>
        <pc:sldMkLst>
          <pc:docMk/>
          <pc:sldMk cId="3346466996" sldId="575"/>
        </pc:sldMkLst>
      </pc:sldChg>
      <pc:sldChg chg="delSp modSp ord">
        <pc:chgData name="TH-INST 吉川洋平" userId="S::yoshikawa.yohei@thi.hal.ac.jp::19706b0f-5609-49a4-9fe3-c6e485df3adf" providerId="AD" clId="Web-{F454221E-7857-2615-AAD0-7FA31A84757E}" dt="2024-11-18T06:38:11.231" v="1860" actId="20577"/>
        <pc:sldMkLst>
          <pc:docMk/>
          <pc:sldMk cId="1514627037" sldId="576"/>
        </pc:sldMkLst>
      </pc:sldChg>
      <pc:sldChg chg="del">
        <pc:chgData name="TH-INST 吉川洋平" userId="S::yoshikawa.yohei@thi.hal.ac.jp::19706b0f-5609-49a4-9fe3-c6e485df3adf" providerId="AD" clId="Web-{F454221E-7857-2615-AAD0-7FA31A84757E}" dt="2024-11-18T06:51:46.062" v="2077"/>
        <pc:sldMkLst>
          <pc:docMk/>
          <pc:sldMk cId="3648899821" sldId="577"/>
        </pc:sldMkLst>
      </pc:sldChg>
      <pc:sldChg chg="del">
        <pc:chgData name="TH-INST 吉川洋平" userId="S::yoshikawa.yohei@thi.hal.ac.jp::19706b0f-5609-49a4-9fe3-c6e485df3adf" providerId="AD" clId="Web-{F454221E-7857-2615-AAD0-7FA31A84757E}" dt="2024-11-18T06:41:21.986" v="1928"/>
        <pc:sldMkLst>
          <pc:docMk/>
          <pc:sldMk cId="1959072107" sldId="578"/>
        </pc:sldMkLst>
      </pc:sldChg>
      <pc:sldChg chg="modSp">
        <pc:chgData name="TH-INST 吉川洋平" userId="S::yoshikawa.yohei@thi.hal.ac.jp::19706b0f-5609-49a4-9fe3-c6e485df3adf" providerId="AD" clId="Web-{F454221E-7857-2615-AAD0-7FA31A84757E}" dt="2024-11-18T06:51:42.562" v="2072" actId="20577"/>
        <pc:sldMkLst>
          <pc:docMk/>
          <pc:sldMk cId="2258668849" sldId="580"/>
        </pc:sldMkLst>
      </pc:sldChg>
      <pc:sldChg chg="addSp modSp">
        <pc:chgData name="TH-INST 吉川洋平" userId="S::yoshikawa.yohei@thi.hal.ac.jp::19706b0f-5609-49a4-9fe3-c6e485df3adf" providerId="AD" clId="Web-{F454221E-7857-2615-AAD0-7FA31A84757E}" dt="2024-11-18T06:51:20.827" v="2068" actId="1076"/>
        <pc:sldMkLst>
          <pc:docMk/>
          <pc:sldMk cId="916837475" sldId="581"/>
        </pc:sldMkLst>
      </pc:sldChg>
      <pc:sldChg chg="del">
        <pc:chgData name="TH-INST 吉川洋平" userId="S::yoshikawa.yohei@thi.hal.ac.jp::19706b0f-5609-49a4-9fe3-c6e485df3adf" providerId="AD" clId="Web-{F454221E-7857-2615-AAD0-7FA31A84757E}" dt="2024-11-18T06:51:46.062" v="2078"/>
        <pc:sldMkLst>
          <pc:docMk/>
          <pc:sldMk cId="2436460873" sldId="582"/>
        </pc:sldMkLst>
      </pc:sldChg>
      <pc:sldChg chg="del">
        <pc:chgData name="TH-INST 吉川洋平" userId="S::yoshikawa.yohei@thi.hal.ac.jp::19706b0f-5609-49a4-9fe3-c6e485df3adf" providerId="AD" clId="Web-{F454221E-7857-2615-AAD0-7FA31A84757E}" dt="2024-11-18T06:51:46.062" v="2076"/>
        <pc:sldMkLst>
          <pc:docMk/>
          <pc:sldMk cId="3071459620" sldId="583"/>
        </pc:sldMkLst>
      </pc:sldChg>
      <pc:sldChg chg="del">
        <pc:chgData name="TH-INST 吉川洋平" userId="S::yoshikawa.yohei@thi.hal.ac.jp::19706b0f-5609-49a4-9fe3-c6e485df3adf" providerId="AD" clId="Web-{F454221E-7857-2615-AAD0-7FA31A84757E}" dt="2024-11-18T06:51:46.062" v="2075"/>
        <pc:sldMkLst>
          <pc:docMk/>
          <pc:sldMk cId="1406751056" sldId="584"/>
        </pc:sldMkLst>
      </pc:sldChg>
      <pc:sldChg chg="del">
        <pc:chgData name="TH-INST 吉川洋平" userId="S::yoshikawa.yohei@thi.hal.ac.jp::19706b0f-5609-49a4-9fe3-c6e485df3adf" providerId="AD" clId="Web-{F454221E-7857-2615-AAD0-7FA31A84757E}" dt="2024-11-18T06:51:46.062" v="2074"/>
        <pc:sldMkLst>
          <pc:docMk/>
          <pc:sldMk cId="3075090838" sldId="585"/>
        </pc:sldMkLst>
      </pc:sldChg>
      <pc:sldChg chg="addSp delSp modSp add replId">
        <pc:chgData name="TH-INST 吉川洋平" userId="S::yoshikawa.yohei@thi.hal.ac.jp::19706b0f-5609-49a4-9fe3-c6e485df3adf" providerId="AD" clId="Web-{F454221E-7857-2615-AAD0-7FA31A84757E}" dt="2024-11-18T02:10:00.418" v="205" actId="20577"/>
        <pc:sldMkLst>
          <pc:docMk/>
          <pc:sldMk cId="583708787" sldId="586"/>
        </pc:sldMkLst>
      </pc:sldChg>
      <pc:sldChg chg="addSp modSp add ord replId">
        <pc:chgData name="TH-INST 吉川洋平" userId="S::yoshikawa.yohei@thi.hal.ac.jp::19706b0f-5609-49a4-9fe3-c6e485df3adf" providerId="AD" clId="Web-{F454221E-7857-2615-AAD0-7FA31A84757E}" dt="2024-11-18T02:08:24.306" v="174"/>
        <pc:sldMkLst>
          <pc:docMk/>
          <pc:sldMk cId="3585001521" sldId="587"/>
        </pc:sldMkLst>
      </pc:sldChg>
      <pc:sldChg chg="addSp delSp modSp add ord replId">
        <pc:chgData name="TH-INST 吉川洋平" userId="S::yoshikawa.yohei@thi.hal.ac.jp::19706b0f-5609-49a4-9fe3-c6e485df3adf" providerId="AD" clId="Web-{F454221E-7857-2615-AAD0-7FA31A84757E}" dt="2024-11-18T05:25:09.689" v="1129" actId="1076"/>
        <pc:sldMkLst>
          <pc:docMk/>
          <pc:sldMk cId="26246485" sldId="588"/>
        </pc:sldMkLst>
      </pc:sldChg>
      <pc:sldChg chg="delSp modSp add del replId">
        <pc:chgData name="TH-INST 吉川洋平" userId="S::yoshikawa.yohei@thi.hal.ac.jp::19706b0f-5609-49a4-9fe3-c6e485df3adf" providerId="AD" clId="Web-{F454221E-7857-2615-AAD0-7FA31A84757E}" dt="2024-11-18T02:10:05.668" v="206"/>
        <pc:sldMkLst>
          <pc:docMk/>
          <pc:sldMk cId="1740992084" sldId="588"/>
        </pc:sldMkLst>
      </pc:sldChg>
      <pc:sldChg chg="addSp delSp modSp add replId">
        <pc:chgData name="TH-INST 吉川洋平" userId="S::yoshikawa.yohei@thi.hal.ac.jp::19706b0f-5609-49a4-9fe3-c6e485df3adf" providerId="AD" clId="Web-{F454221E-7857-2615-AAD0-7FA31A84757E}" dt="2024-11-18T06:29:43.611" v="1733" actId="20577"/>
        <pc:sldMkLst>
          <pc:docMk/>
          <pc:sldMk cId="1336460414" sldId="589"/>
        </pc:sldMkLst>
      </pc:sldChg>
      <pc:sldChg chg="modSp add ord replId">
        <pc:chgData name="TH-INST 吉川洋平" userId="S::yoshikawa.yohei@thi.hal.ac.jp::19706b0f-5609-49a4-9fe3-c6e485df3adf" providerId="AD" clId="Web-{F454221E-7857-2615-AAD0-7FA31A84757E}" dt="2024-11-18T07:10:31.504" v="2085" actId="20577"/>
        <pc:sldMkLst>
          <pc:docMk/>
          <pc:sldMk cId="1547626770" sldId="590"/>
        </pc:sldMkLst>
      </pc:sldChg>
      <pc:sldChg chg="modSp add ord replId">
        <pc:chgData name="TH-INST 吉川洋平" userId="S::yoshikawa.yohei@thi.hal.ac.jp::19706b0f-5609-49a4-9fe3-c6e485df3adf" providerId="AD" clId="Web-{F454221E-7857-2615-AAD0-7FA31A84757E}" dt="2024-11-18T03:56:32.893" v="850" actId="20577"/>
        <pc:sldMkLst>
          <pc:docMk/>
          <pc:sldMk cId="3858400704" sldId="591"/>
        </pc:sldMkLst>
      </pc:sldChg>
      <pc:sldChg chg="addSp delSp modSp add replId">
        <pc:chgData name="TH-INST 吉川洋平" userId="S::yoshikawa.yohei@thi.hal.ac.jp::19706b0f-5609-49a4-9fe3-c6e485df3adf" providerId="AD" clId="Web-{F454221E-7857-2615-AAD0-7FA31A84757E}" dt="2024-11-18T05:23:56.297" v="1107" actId="1076"/>
        <pc:sldMkLst>
          <pc:docMk/>
          <pc:sldMk cId="1339582824" sldId="592"/>
        </pc:sldMkLst>
      </pc:sldChg>
      <pc:sldChg chg="addSp modSp add del replId">
        <pc:chgData name="TH-INST 吉川洋平" userId="S::yoshikawa.yohei@thi.hal.ac.jp::19706b0f-5609-49a4-9fe3-c6e485df3adf" providerId="AD" clId="Web-{F454221E-7857-2615-AAD0-7FA31A84757E}" dt="2024-11-18T05:48:51.362" v="1271"/>
        <pc:sldMkLst>
          <pc:docMk/>
          <pc:sldMk cId="2731013510" sldId="593"/>
        </pc:sldMkLst>
      </pc:sldChg>
      <pc:sldChg chg="modSp add del ord replId">
        <pc:chgData name="TH-INST 吉川洋平" userId="S::yoshikawa.yohei@thi.hal.ac.jp::19706b0f-5609-49a4-9fe3-c6e485df3adf" providerId="AD" clId="Web-{F454221E-7857-2615-AAD0-7FA31A84757E}" dt="2024-11-18T05:47:09.203" v="1254"/>
        <pc:sldMkLst>
          <pc:docMk/>
          <pc:sldMk cId="1619441166" sldId="594"/>
        </pc:sldMkLst>
      </pc:sldChg>
      <pc:sldChg chg="modSp add del replId">
        <pc:chgData name="TH-INST 吉川洋平" userId="S::yoshikawa.yohei@thi.hal.ac.jp::19706b0f-5609-49a4-9fe3-c6e485df3adf" providerId="AD" clId="Web-{F454221E-7857-2615-AAD0-7FA31A84757E}" dt="2024-11-18T06:16:55.640" v="1539"/>
        <pc:sldMkLst>
          <pc:docMk/>
          <pc:sldMk cId="3775268499" sldId="595"/>
        </pc:sldMkLst>
      </pc:sldChg>
      <pc:sldChg chg="add replId">
        <pc:chgData name="TH-INST 吉川洋平" userId="S::yoshikawa.yohei@thi.hal.ac.jp::19706b0f-5609-49a4-9fe3-c6e485df3adf" providerId="AD" clId="Web-{F454221E-7857-2615-AAD0-7FA31A84757E}" dt="2024-11-18T05:24:44.470" v="1124"/>
        <pc:sldMkLst>
          <pc:docMk/>
          <pc:sldMk cId="1472256062" sldId="596"/>
        </pc:sldMkLst>
      </pc:sldChg>
      <pc:sldChg chg="modSp add del ord replId">
        <pc:chgData name="TH-INST 吉川洋平" userId="S::yoshikawa.yohei@thi.hal.ac.jp::19706b0f-5609-49a4-9fe3-c6e485df3adf" providerId="AD" clId="Web-{F454221E-7857-2615-AAD0-7FA31A84757E}" dt="2024-11-18T07:10:47.536" v="2086"/>
        <pc:sldMkLst>
          <pc:docMk/>
          <pc:sldMk cId="1723041375" sldId="597"/>
        </pc:sldMkLst>
      </pc:sldChg>
      <pc:sldChg chg="modSp add replId">
        <pc:chgData name="TH-INST 吉川洋平" userId="S::yoshikawa.yohei@thi.hal.ac.jp::19706b0f-5609-49a4-9fe3-c6e485df3adf" providerId="AD" clId="Web-{F454221E-7857-2615-AAD0-7FA31A84757E}" dt="2024-11-18T07:14:35.057" v="2134" actId="20577"/>
        <pc:sldMkLst>
          <pc:docMk/>
          <pc:sldMk cId="3405875360" sldId="598"/>
        </pc:sldMkLst>
      </pc:sldChg>
      <pc:sldChg chg="addSp modSp add replId">
        <pc:chgData name="TH-INST 吉川洋平" userId="S::yoshikawa.yohei@thi.hal.ac.jp::19706b0f-5609-49a4-9fe3-c6e485df3adf" providerId="AD" clId="Web-{F454221E-7857-2615-AAD0-7FA31A84757E}" dt="2024-11-18T06:04:40.508" v="1405" actId="14100"/>
        <pc:sldMkLst>
          <pc:docMk/>
          <pc:sldMk cId="2727052782" sldId="599"/>
        </pc:sldMkLst>
      </pc:sldChg>
      <pc:sldChg chg="addSp delSp modSp add replId">
        <pc:chgData name="TH-INST 吉川洋平" userId="S::yoshikawa.yohei@thi.hal.ac.jp::19706b0f-5609-49a4-9fe3-c6e485df3adf" providerId="AD" clId="Web-{F454221E-7857-2615-AAD0-7FA31A84757E}" dt="2024-11-18T06:04:18.898" v="1401" actId="1076"/>
        <pc:sldMkLst>
          <pc:docMk/>
          <pc:sldMk cId="1845442490" sldId="600"/>
        </pc:sldMkLst>
      </pc:sldChg>
      <pc:sldChg chg="modSp add replId">
        <pc:chgData name="TH-INST 吉川洋平" userId="S::yoshikawa.yohei@thi.hal.ac.jp::19706b0f-5609-49a4-9fe3-c6e485df3adf" providerId="AD" clId="Web-{F454221E-7857-2615-AAD0-7FA31A84757E}" dt="2024-11-18T06:05:08.587" v="1408" actId="20577"/>
        <pc:sldMkLst>
          <pc:docMk/>
          <pc:sldMk cId="3826792097" sldId="601"/>
        </pc:sldMkLst>
      </pc:sldChg>
      <pc:sldChg chg="delSp modSp add replId">
        <pc:chgData name="TH-INST 吉川洋平" userId="S::yoshikawa.yohei@thi.hal.ac.jp::19706b0f-5609-49a4-9fe3-c6e485df3adf" providerId="AD" clId="Web-{F454221E-7857-2615-AAD0-7FA31A84757E}" dt="2024-11-18T06:11:08.070" v="1454" actId="20577"/>
        <pc:sldMkLst>
          <pc:docMk/>
          <pc:sldMk cId="3047179759" sldId="602"/>
        </pc:sldMkLst>
      </pc:sldChg>
      <pc:sldChg chg="addSp modSp add replId">
        <pc:chgData name="TH-INST 吉川洋平" userId="S::yoshikawa.yohei@thi.hal.ac.jp::19706b0f-5609-49a4-9fe3-c6e485df3adf" providerId="AD" clId="Web-{F454221E-7857-2615-AAD0-7FA31A84757E}" dt="2024-11-18T06:15:03.544" v="1518" actId="14100"/>
        <pc:sldMkLst>
          <pc:docMk/>
          <pc:sldMk cId="1568041709" sldId="603"/>
        </pc:sldMkLst>
      </pc:sldChg>
      <pc:sldChg chg="modSp add replId">
        <pc:chgData name="TH-INST 吉川洋平" userId="S::yoshikawa.yohei@thi.hal.ac.jp::19706b0f-5609-49a4-9fe3-c6e485df3adf" providerId="AD" clId="Web-{F454221E-7857-2615-AAD0-7FA31A84757E}" dt="2024-11-18T07:14:14.212" v="2128" actId="20577"/>
        <pc:sldMkLst>
          <pc:docMk/>
          <pc:sldMk cId="2617914985" sldId="604"/>
        </pc:sldMkLst>
      </pc:sldChg>
      <pc:sldChg chg="addSp delSp modSp add del replId">
        <pc:chgData name="TH-INST 吉川洋平" userId="S::yoshikawa.yohei@thi.hal.ac.jp::19706b0f-5609-49a4-9fe3-c6e485df3adf" providerId="AD" clId="Web-{F454221E-7857-2615-AAD0-7FA31A84757E}" dt="2024-11-18T06:34:20.429" v="1785"/>
        <pc:sldMkLst>
          <pc:docMk/>
          <pc:sldMk cId="2570043025" sldId="605"/>
        </pc:sldMkLst>
      </pc:sldChg>
      <pc:sldChg chg="add ord replId">
        <pc:chgData name="TH-INST 吉川洋平" userId="S::yoshikawa.yohei@thi.hal.ac.jp::19706b0f-5609-49a4-9fe3-c6e485df3adf" providerId="AD" clId="Web-{F454221E-7857-2615-AAD0-7FA31A84757E}" dt="2024-11-18T06:31:31.269" v="1734"/>
        <pc:sldMkLst>
          <pc:docMk/>
          <pc:sldMk cId="2071877666" sldId="606"/>
        </pc:sldMkLst>
      </pc:sldChg>
      <pc:sldChg chg="addSp delSp modSp add replId">
        <pc:chgData name="TH-INST 吉川洋平" userId="S::yoshikawa.yohei@thi.hal.ac.jp::19706b0f-5609-49a4-9fe3-c6e485df3adf" providerId="AD" clId="Web-{F454221E-7857-2615-AAD0-7FA31A84757E}" dt="2024-11-18T06:40:48.704" v="1921" actId="14100"/>
        <pc:sldMkLst>
          <pc:docMk/>
          <pc:sldMk cId="2001753933" sldId="607"/>
        </pc:sldMkLst>
      </pc:sldChg>
      <pc:sldChg chg="addSp delSp modSp add ord replId">
        <pc:chgData name="TH-INST 吉川洋平" userId="S::yoshikawa.yohei@thi.hal.ac.jp::19706b0f-5609-49a4-9fe3-c6e485df3adf" providerId="AD" clId="Web-{F454221E-7857-2615-AAD0-7FA31A84757E}" dt="2024-11-18T06:37:39.871" v="1857" actId="14100"/>
        <pc:sldMkLst>
          <pc:docMk/>
          <pc:sldMk cId="979007556" sldId="608"/>
        </pc:sldMkLst>
      </pc:sldChg>
      <pc:sldChg chg="modSp add replId">
        <pc:chgData name="TH-INST 吉川洋平" userId="S::yoshikawa.yohei@thi.hal.ac.jp::19706b0f-5609-49a4-9fe3-c6e485df3adf" providerId="AD" clId="Web-{F454221E-7857-2615-AAD0-7FA31A84757E}" dt="2024-11-18T06:41:14.251" v="1925" actId="20577"/>
        <pc:sldMkLst>
          <pc:docMk/>
          <pc:sldMk cId="877103036" sldId="609"/>
        </pc:sldMkLst>
      </pc:sldChg>
      <pc:sldChg chg="modSp add replId">
        <pc:chgData name="TH-INST 吉川洋平" userId="S::yoshikawa.yohei@thi.hal.ac.jp::19706b0f-5609-49a4-9fe3-c6e485df3adf" providerId="AD" clId="Web-{F454221E-7857-2615-AAD0-7FA31A84757E}" dt="2024-11-18T06:41:20.126" v="1927" actId="20577"/>
        <pc:sldMkLst>
          <pc:docMk/>
          <pc:sldMk cId="2225765027" sldId="610"/>
        </pc:sldMkLst>
      </pc:sldChg>
      <pc:sldChg chg="addSp delSp modSp add del replId">
        <pc:chgData name="TH-INST 吉川洋平" userId="S::yoshikawa.yohei@thi.hal.ac.jp::19706b0f-5609-49a4-9fe3-c6e485df3adf" providerId="AD" clId="Web-{F454221E-7857-2615-AAD0-7FA31A84757E}" dt="2024-11-18T11:34:22.617" v="2157"/>
        <pc:sldMkLst>
          <pc:docMk/>
          <pc:sldMk cId="697373124" sldId="611"/>
        </pc:sldMkLst>
      </pc:sldChg>
      <pc:sldChg chg="modSp add del ord replId">
        <pc:chgData name="TH-INST 吉川洋平" userId="S::yoshikawa.yohei@thi.hal.ac.jp::19706b0f-5609-49a4-9fe3-c6e485df3adf" providerId="AD" clId="Web-{F454221E-7857-2615-AAD0-7FA31A84757E}" dt="2024-11-18T11:34:22.617" v="2156"/>
        <pc:sldMkLst>
          <pc:docMk/>
          <pc:sldMk cId="3615688022" sldId="612"/>
        </pc:sldMkLst>
      </pc:sldChg>
      <pc:sldChg chg="add del ord replId">
        <pc:chgData name="TH-INST 吉川洋平" userId="S::yoshikawa.yohei@thi.hal.ac.jp::19706b0f-5609-49a4-9fe3-c6e485df3adf" providerId="AD" clId="Web-{F454221E-7857-2615-AAD0-7FA31A84757E}" dt="2024-11-18T11:34:22.617" v="2155"/>
        <pc:sldMkLst>
          <pc:docMk/>
          <pc:sldMk cId="3624975948" sldId="613"/>
        </pc:sldMkLst>
      </pc:sldChg>
    </pc:docChg>
  </pc:docChgLst>
  <pc:docChgLst>
    <pc:chgData name="TH-INST 吉川洋平" userId="S::yoshikawa.yohei@thi.hal.ac.jp::19706b0f-5609-49a4-9fe3-c6e485df3adf" providerId="AD" clId="Web-{822FEE33-72BB-C8D5-9CF6-6A3FE5682243}"/>
    <pc:docChg chg="modSld">
      <pc:chgData name="TH-INST 吉川洋平" userId="S::yoshikawa.yohei@thi.hal.ac.jp::19706b0f-5609-49a4-9fe3-c6e485df3adf" providerId="AD" clId="Web-{822FEE33-72BB-C8D5-9CF6-6A3FE5682243}" dt="2024-11-14T05:02:20.427" v="9" actId="20577"/>
      <pc:docMkLst>
        <pc:docMk/>
      </pc:docMkLst>
      <pc:sldChg chg="modSp">
        <pc:chgData name="TH-INST 吉川洋平" userId="S::yoshikawa.yohei@thi.hal.ac.jp::19706b0f-5609-49a4-9fe3-c6e485df3adf" providerId="AD" clId="Web-{822FEE33-72BB-C8D5-9CF6-6A3FE5682243}" dt="2024-11-14T05:02:02.614" v="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822FEE33-72BB-C8D5-9CF6-6A3FE5682243}" dt="2024-11-14T05:02:20.427" v="9" actId="20577"/>
        <pc:sldMkLst>
          <pc:docMk/>
          <pc:sldMk cId="3966921020" sldId="262"/>
        </pc:sldMkLst>
      </pc:sldChg>
    </pc:docChg>
  </pc:docChgLst>
  <pc:docChgLst>
    <pc:chgData name="TH-INST 吉川洋平" userId="S::yoshikawa.yohei@thi.hal.ac.jp::19706b0f-5609-49a4-9fe3-c6e485df3adf" providerId="AD" clId="Web-{B89FC6C0-2C4F-8AF7-9F62-DABE4AD981EA}"/>
    <pc:docChg chg="addSld delSld modSld sldOrd">
      <pc:chgData name="TH-INST 吉川洋平" userId="S::yoshikawa.yohei@thi.hal.ac.jp::19706b0f-5609-49a4-9fe3-c6e485df3adf" providerId="AD" clId="Web-{B89FC6C0-2C4F-8AF7-9F62-DABE4AD981EA}" dt="2024-10-06T02:51:09.076" v="431" actId="20577"/>
      <pc:docMkLst>
        <pc:docMk/>
      </pc:docMkLst>
      <pc:sldChg chg="modSp">
        <pc:chgData name="TH-INST 吉川洋平" userId="S::yoshikawa.yohei@thi.hal.ac.jp::19706b0f-5609-49a4-9fe3-c6e485df3adf" providerId="AD" clId="Web-{B89FC6C0-2C4F-8AF7-9F62-DABE4AD981EA}" dt="2024-10-06T02:28:21.239" v="42" actId="1076"/>
        <pc:sldMkLst>
          <pc:docMk/>
          <pc:sldMk cId="1370349270" sldId="385"/>
        </pc:sldMkLst>
      </pc:sldChg>
      <pc:sldChg chg="addSp delSp modSp add ord replId">
        <pc:chgData name="TH-INST 吉川洋平" userId="S::yoshikawa.yohei@thi.hal.ac.jp::19706b0f-5609-49a4-9fe3-c6e485df3adf" providerId="AD" clId="Web-{B89FC6C0-2C4F-8AF7-9F62-DABE4AD981EA}" dt="2024-10-06T02:31:06.510" v="112" actId="1076"/>
        <pc:sldMkLst>
          <pc:docMk/>
          <pc:sldMk cId="2532417661" sldId="388"/>
        </pc:sldMkLst>
      </pc:sldChg>
      <pc:sldChg chg="modSp add replId">
        <pc:chgData name="TH-INST 吉川洋平" userId="S::yoshikawa.yohei@thi.hal.ac.jp::19706b0f-5609-49a4-9fe3-c6e485df3adf" providerId="AD" clId="Web-{B89FC6C0-2C4F-8AF7-9F62-DABE4AD981EA}" dt="2024-10-06T02:31:51.011" v="118" actId="20577"/>
        <pc:sldMkLst>
          <pc:docMk/>
          <pc:sldMk cId="1712587879" sldId="389"/>
        </pc:sldMkLst>
      </pc:sldChg>
      <pc:sldChg chg="add del replId">
        <pc:chgData name="TH-INST 吉川洋平" userId="S::yoshikawa.yohei@thi.hal.ac.jp::19706b0f-5609-49a4-9fe3-c6e485df3adf" providerId="AD" clId="Web-{B89FC6C0-2C4F-8AF7-9F62-DABE4AD981EA}" dt="2024-10-06T02:31:21.979" v="113"/>
        <pc:sldMkLst>
          <pc:docMk/>
          <pc:sldMk cId="2536332447" sldId="389"/>
        </pc:sldMkLst>
      </pc:sldChg>
      <pc:sldChg chg="modSp add replId">
        <pc:chgData name="TH-INST 吉川洋平" userId="S::yoshikawa.yohei@thi.hal.ac.jp::19706b0f-5609-49a4-9fe3-c6e485df3adf" providerId="AD" clId="Web-{B89FC6C0-2C4F-8AF7-9F62-DABE4AD981EA}" dt="2024-10-06T02:51:09.076" v="431" actId="20577"/>
        <pc:sldMkLst>
          <pc:docMk/>
          <pc:sldMk cId="2590346816" sldId="390"/>
        </pc:sldMkLst>
      </pc:sldChg>
      <pc:sldChg chg="delSp modSp add replId">
        <pc:chgData name="TH-INST 吉川洋平" userId="S::yoshikawa.yohei@thi.hal.ac.jp::19706b0f-5609-49a4-9fe3-c6e485df3adf" providerId="AD" clId="Web-{B89FC6C0-2C4F-8AF7-9F62-DABE4AD981EA}" dt="2024-10-06T02:37:42.410" v="254" actId="20577"/>
        <pc:sldMkLst>
          <pc:docMk/>
          <pc:sldMk cId="3476932865" sldId="391"/>
        </pc:sldMkLst>
      </pc:sldChg>
      <pc:sldChg chg="modSp add replId">
        <pc:chgData name="TH-INST 吉川洋平" userId="S::yoshikawa.yohei@thi.hal.ac.jp::19706b0f-5609-49a4-9fe3-c6e485df3adf" providerId="AD" clId="Web-{B89FC6C0-2C4F-8AF7-9F62-DABE4AD981EA}" dt="2024-10-06T02:51:02.264" v="429" actId="20577"/>
        <pc:sldMkLst>
          <pc:docMk/>
          <pc:sldMk cId="3792730330" sldId="392"/>
        </pc:sldMkLst>
      </pc:sldChg>
      <pc:sldChg chg="addSp modSp add replId">
        <pc:chgData name="TH-INST 吉川洋平" userId="S::yoshikawa.yohei@thi.hal.ac.jp::19706b0f-5609-49a4-9fe3-c6e485df3adf" providerId="AD" clId="Web-{B89FC6C0-2C4F-8AF7-9F62-DABE4AD981EA}" dt="2024-10-06T02:47:04.148" v="389" actId="20577"/>
        <pc:sldMkLst>
          <pc:docMk/>
          <pc:sldMk cId="1385924649" sldId="393"/>
        </pc:sldMkLst>
      </pc:sldChg>
      <pc:sldChg chg="delSp modSp add replId">
        <pc:chgData name="TH-INST 吉川洋平" userId="S::yoshikawa.yohei@thi.hal.ac.jp::19706b0f-5609-49a4-9fe3-c6e485df3adf" providerId="AD" clId="Web-{B89FC6C0-2C4F-8AF7-9F62-DABE4AD981EA}" dt="2024-10-06T02:50:19.044" v="427" actId="1076"/>
        <pc:sldMkLst>
          <pc:docMk/>
          <pc:sldMk cId="1308454731" sldId="394"/>
        </pc:sldMkLst>
      </pc:sldChg>
    </pc:docChg>
  </pc:docChgLst>
  <pc:docChgLst>
    <pc:chgData name="TH-INST 吉川洋平" userId="S::yoshikawa.yohei@thi.hal.ac.jp::19706b0f-5609-49a4-9fe3-c6e485df3adf" providerId="AD" clId="Web-{372A3A98-C01B-BBD3-92CE-1E6685DC4BF3}"/>
    <pc:docChg chg="addSld delSld modSld sldOrd">
      <pc:chgData name="TH-INST 吉川洋平" userId="S::yoshikawa.yohei@thi.hal.ac.jp::19706b0f-5609-49a4-9fe3-c6e485df3adf" providerId="AD" clId="Web-{372A3A98-C01B-BBD3-92CE-1E6685DC4BF3}" dt="2024-10-29T15:08:33.683" v="814" actId="20577"/>
      <pc:docMkLst>
        <pc:docMk/>
      </pc:docMkLst>
      <pc:sldChg chg="modSp">
        <pc:chgData name="TH-INST 吉川洋平" userId="S::yoshikawa.yohei@thi.hal.ac.jp::19706b0f-5609-49a4-9fe3-c6e485df3adf" providerId="AD" clId="Web-{372A3A98-C01B-BBD3-92CE-1E6685DC4BF3}" dt="2024-10-29T12:47:20.304" v="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372A3A98-C01B-BBD3-92CE-1E6685DC4BF3}" dt="2024-10-29T13:50:24.641" v="548" actId="20577"/>
        <pc:sldMkLst>
          <pc:docMk/>
          <pc:sldMk cId="3966921020" sldId="262"/>
        </pc:sldMkLst>
      </pc:sldChg>
      <pc:sldChg chg="modSp">
        <pc:chgData name="TH-INST 吉川洋平" userId="S::yoshikawa.yohei@thi.hal.ac.jp::19706b0f-5609-49a4-9fe3-c6e485df3adf" providerId="AD" clId="Web-{372A3A98-C01B-BBD3-92CE-1E6685DC4BF3}" dt="2024-10-29T13:50:37.110" v="549" actId="20577"/>
        <pc:sldMkLst>
          <pc:docMk/>
          <pc:sldMk cId="3333128997" sldId="351"/>
        </pc:sldMkLst>
      </pc:sldChg>
      <pc:sldChg chg="modSp ord">
        <pc:chgData name="TH-INST 吉川洋平" userId="S::yoshikawa.yohei@thi.hal.ac.jp::19706b0f-5609-49a4-9fe3-c6e485df3adf" providerId="AD" clId="Web-{372A3A98-C01B-BBD3-92CE-1E6685DC4BF3}" dt="2024-10-29T13:21:31.483" v="283" actId="20577"/>
        <pc:sldMkLst>
          <pc:docMk/>
          <pc:sldMk cId="3078532749" sldId="359"/>
        </pc:sldMkLst>
      </pc:sldChg>
      <pc:sldChg chg="modSp">
        <pc:chgData name="TH-INST 吉川洋平" userId="S::yoshikawa.yohei@thi.hal.ac.jp::19706b0f-5609-49a4-9fe3-c6e485df3adf" providerId="AD" clId="Web-{372A3A98-C01B-BBD3-92CE-1E6685DC4BF3}" dt="2024-10-29T13:50:00.984" v="538" actId="20577"/>
        <pc:sldMkLst>
          <pc:docMk/>
          <pc:sldMk cId="1226138106" sldId="379"/>
        </pc:sldMkLst>
      </pc:sldChg>
      <pc:sldChg chg="addSp modSp ord">
        <pc:chgData name="TH-INST 吉川洋平" userId="S::yoshikawa.yohei@thi.hal.ac.jp::19706b0f-5609-49a4-9fe3-c6e485df3adf" providerId="AD" clId="Web-{372A3A98-C01B-BBD3-92CE-1E6685DC4BF3}" dt="2024-10-29T13:28:38.819" v="381" actId="1076"/>
        <pc:sldMkLst>
          <pc:docMk/>
          <pc:sldMk cId="3960092236" sldId="407"/>
        </pc:sldMkLst>
      </pc:sldChg>
      <pc:sldChg chg="modSp del">
        <pc:chgData name="TH-INST 吉川洋平" userId="S::yoshikawa.yohei@thi.hal.ac.jp::19706b0f-5609-49a4-9fe3-c6e485df3adf" providerId="AD" clId="Web-{372A3A98-C01B-BBD3-92CE-1E6685DC4BF3}" dt="2024-10-29T12:53:29.483" v="62"/>
        <pc:sldMkLst>
          <pc:docMk/>
          <pc:sldMk cId="2966593468" sldId="410"/>
        </pc:sldMkLst>
      </pc:sldChg>
      <pc:sldChg chg="del">
        <pc:chgData name="TH-INST 吉川洋平" userId="S::yoshikawa.yohei@thi.hal.ac.jp::19706b0f-5609-49a4-9fe3-c6e485df3adf" providerId="AD" clId="Web-{372A3A98-C01B-BBD3-92CE-1E6685DC4BF3}" dt="2024-10-29T14:17:25.472" v="602"/>
        <pc:sldMkLst>
          <pc:docMk/>
          <pc:sldMk cId="3755070693" sldId="469"/>
        </pc:sldMkLst>
      </pc:sldChg>
      <pc:sldChg chg="modSp del">
        <pc:chgData name="TH-INST 吉川洋平" userId="S::yoshikawa.yohei@thi.hal.ac.jp::19706b0f-5609-49a4-9fe3-c6e485df3adf" providerId="AD" clId="Web-{372A3A98-C01B-BBD3-92CE-1E6685DC4BF3}" dt="2024-10-29T14:46:34.807" v="607"/>
        <pc:sldMkLst>
          <pc:docMk/>
          <pc:sldMk cId="1592091765" sldId="472"/>
        </pc:sldMkLst>
      </pc:sldChg>
      <pc:sldChg chg="addSp modSp">
        <pc:chgData name="TH-INST 吉川洋平" userId="S::yoshikawa.yohei@thi.hal.ac.jp::19706b0f-5609-49a4-9fe3-c6e485df3adf" providerId="AD" clId="Web-{372A3A98-C01B-BBD3-92CE-1E6685DC4BF3}" dt="2024-10-29T13:42:45.914" v="461" actId="14100"/>
        <pc:sldMkLst>
          <pc:docMk/>
          <pc:sldMk cId="2695882436" sldId="473"/>
        </pc:sldMkLst>
      </pc:sldChg>
      <pc:sldChg chg="del">
        <pc:chgData name="TH-INST 吉川洋平" userId="S::yoshikawa.yohei@thi.hal.ac.jp::19706b0f-5609-49a4-9fe3-c6e485df3adf" providerId="AD" clId="Web-{372A3A98-C01B-BBD3-92CE-1E6685DC4BF3}" dt="2024-10-29T13:04:30.964" v="274"/>
        <pc:sldMkLst>
          <pc:docMk/>
          <pc:sldMk cId="573377931" sldId="474"/>
        </pc:sldMkLst>
      </pc:sldChg>
      <pc:sldChg chg="delSp modSp ord">
        <pc:chgData name="TH-INST 吉川洋平" userId="S::yoshikawa.yohei@thi.hal.ac.jp::19706b0f-5609-49a4-9fe3-c6e485df3adf" providerId="AD" clId="Web-{372A3A98-C01B-BBD3-92CE-1E6685DC4BF3}" dt="2024-10-29T13:58:23.524" v="600" actId="20577"/>
        <pc:sldMkLst>
          <pc:docMk/>
          <pc:sldMk cId="3211278696" sldId="475"/>
        </pc:sldMkLst>
      </pc:sldChg>
      <pc:sldChg chg="modSp del">
        <pc:chgData name="TH-INST 吉川洋平" userId="S::yoshikawa.yohei@thi.hal.ac.jp::19706b0f-5609-49a4-9fe3-c6e485df3adf" providerId="AD" clId="Web-{372A3A98-C01B-BBD3-92CE-1E6685DC4BF3}" dt="2024-10-29T14:59:15.272" v="695"/>
        <pc:sldMkLst>
          <pc:docMk/>
          <pc:sldMk cId="3483393747" sldId="476"/>
        </pc:sldMkLst>
      </pc:sldChg>
      <pc:sldChg chg="addSp delSp modSp">
        <pc:chgData name="TH-INST 吉川洋平" userId="S::yoshikawa.yohei@thi.hal.ac.jp::19706b0f-5609-49a4-9fe3-c6e485df3adf" providerId="AD" clId="Web-{372A3A98-C01B-BBD3-92CE-1E6685DC4BF3}" dt="2024-10-29T15:04:18.374" v="776" actId="1076"/>
        <pc:sldMkLst>
          <pc:docMk/>
          <pc:sldMk cId="479529635" sldId="477"/>
        </pc:sldMkLst>
      </pc:sldChg>
      <pc:sldChg chg="del">
        <pc:chgData name="TH-INST 吉川洋平" userId="S::yoshikawa.yohei@thi.hal.ac.jp::19706b0f-5609-49a4-9fe3-c6e485df3adf" providerId="AD" clId="Web-{372A3A98-C01B-BBD3-92CE-1E6685DC4BF3}" dt="2024-10-29T15:02:01.959" v="731"/>
        <pc:sldMkLst>
          <pc:docMk/>
          <pc:sldMk cId="2716016126" sldId="478"/>
        </pc:sldMkLst>
      </pc:sldChg>
      <pc:sldChg chg="del">
        <pc:chgData name="TH-INST 吉川洋平" userId="S::yoshikawa.yohei@thi.hal.ac.jp::19706b0f-5609-49a4-9fe3-c6e485df3adf" providerId="AD" clId="Web-{372A3A98-C01B-BBD3-92CE-1E6685DC4BF3}" dt="2024-10-29T15:08:13.994" v="813"/>
        <pc:sldMkLst>
          <pc:docMk/>
          <pc:sldMk cId="3448647296" sldId="479"/>
        </pc:sldMkLst>
      </pc:sldChg>
      <pc:sldChg chg="del">
        <pc:chgData name="TH-INST 吉川洋平" userId="S::yoshikawa.yohei@thi.hal.ac.jp::19706b0f-5609-49a4-9fe3-c6e485df3adf" providerId="AD" clId="Web-{372A3A98-C01B-BBD3-92CE-1E6685DC4BF3}" dt="2024-10-29T15:08:13.994" v="810"/>
        <pc:sldMkLst>
          <pc:docMk/>
          <pc:sldMk cId="1234184750" sldId="480"/>
        </pc:sldMkLst>
      </pc:sldChg>
      <pc:sldChg chg="del">
        <pc:chgData name="TH-INST 吉川洋平" userId="S::yoshikawa.yohei@thi.hal.ac.jp::19706b0f-5609-49a4-9fe3-c6e485df3adf" providerId="AD" clId="Web-{372A3A98-C01B-BBD3-92CE-1E6685DC4BF3}" dt="2024-10-29T15:02:30.429" v="733"/>
        <pc:sldMkLst>
          <pc:docMk/>
          <pc:sldMk cId="743974167" sldId="481"/>
        </pc:sldMkLst>
      </pc:sldChg>
      <pc:sldChg chg="modSp">
        <pc:chgData name="TH-INST 吉川洋平" userId="S::yoshikawa.yohei@thi.hal.ac.jp::19706b0f-5609-49a4-9fe3-c6e485df3adf" providerId="AD" clId="Web-{372A3A98-C01B-BBD3-92CE-1E6685DC4BF3}" dt="2024-10-29T15:08:33.683" v="814" actId="20577"/>
        <pc:sldMkLst>
          <pc:docMk/>
          <pc:sldMk cId="2340509190" sldId="482"/>
        </pc:sldMkLst>
      </pc:sldChg>
      <pc:sldChg chg="del">
        <pc:chgData name="TH-INST 吉川洋平" userId="S::yoshikawa.yohei@thi.hal.ac.jp::19706b0f-5609-49a4-9fe3-c6e485df3adf" providerId="AD" clId="Web-{372A3A98-C01B-BBD3-92CE-1E6685DC4BF3}" dt="2024-10-29T15:08:13.994" v="812"/>
        <pc:sldMkLst>
          <pc:docMk/>
          <pc:sldMk cId="2305358356" sldId="483"/>
        </pc:sldMkLst>
      </pc:sldChg>
      <pc:sldChg chg="del">
        <pc:chgData name="TH-INST 吉川洋平" userId="S::yoshikawa.yohei@thi.hal.ac.jp::19706b0f-5609-49a4-9fe3-c6e485df3adf" providerId="AD" clId="Web-{372A3A98-C01B-BBD3-92CE-1E6685DC4BF3}" dt="2024-10-29T15:08:13.994" v="811"/>
        <pc:sldMkLst>
          <pc:docMk/>
          <pc:sldMk cId="4204657127" sldId="484"/>
        </pc:sldMkLst>
      </pc:sldChg>
      <pc:sldChg chg="del">
        <pc:chgData name="TH-INST 吉川洋平" userId="S::yoshikawa.yohei@thi.hal.ac.jp::19706b0f-5609-49a4-9fe3-c6e485df3adf" providerId="AD" clId="Web-{372A3A98-C01B-BBD3-92CE-1E6685DC4BF3}" dt="2024-10-29T14:17:25.472" v="601"/>
        <pc:sldMkLst>
          <pc:docMk/>
          <pc:sldMk cId="3500757001" sldId="485"/>
        </pc:sldMkLst>
      </pc:sldChg>
      <pc:sldChg chg="addSp delSp modSp add replId">
        <pc:chgData name="TH-INST 吉川洋平" userId="S::yoshikawa.yohei@thi.hal.ac.jp::19706b0f-5609-49a4-9fe3-c6e485df3adf" providerId="AD" clId="Web-{372A3A98-C01B-BBD3-92CE-1E6685DC4BF3}" dt="2024-10-29T13:44:13.822" v="472" actId="20577"/>
        <pc:sldMkLst>
          <pc:docMk/>
          <pc:sldMk cId="2608990104" sldId="486"/>
        </pc:sldMkLst>
      </pc:sldChg>
      <pc:sldChg chg="addSp modSp add ord replId">
        <pc:chgData name="TH-INST 吉川洋平" userId="S::yoshikawa.yohei@thi.hal.ac.jp::19706b0f-5609-49a4-9fe3-c6e485df3adf" providerId="AD" clId="Web-{372A3A98-C01B-BBD3-92CE-1E6685DC4BF3}" dt="2024-10-29T13:51:06.657" v="556" actId="20577"/>
        <pc:sldMkLst>
          <pc:docMk/>
          <pc:sldMk cId="395114817" sldId="487"/>
        </pc:sldMkLst>
      </pc:sldChg>
      <pc:sldChg chg="modSp add replId">
        <pc:chgData name="TH-INST 吉川洋平" userId="S::yoshikawa.yohei@thi.hal.ac.jp::19706b0f-5609-49a4-9fe3-c6e485df3adf" providerId="AD" clId="Web-{372A3A98-C01B-BBD3-92CE-1E6685DC4BF3}" dt="2024-10-29T14:59:07.459" v="694" actId="20577"/>
        <pc:sldMkLst>
          <pc:docMk/>
          <pc:sldMk cId="804295265" sldId="488"/>
        </pc:sldMkLst>
      </pc:sldChg>
      <pc:sldChg chg="addSp delSp modSp add replId">
        <pc:chgData name="TH-INST 吉川洋平" userId="S::yoshikawa.yohei@thi.hal.ac.jp::19706b0f-5609-49a4-9fe3-c6e485df3adf" providerId="AD" clId="Web-{372A3A98-C01B-BBD3-92CE-1E6685DC4BF3}" dt="2024-10-29T14:58:35.550" v="690"/>
        <pc:sldMkLst>
          <pc:docMk/>
          <pc:sldMk cId="639111983" sldId="489"/>
        </pc:sldMkLst>
      </pc:sldChg>
      <pc:sldChg chg="addSp delSp modSp add replId">
        <pc:chgData name="TH-INST 吉川洋平" userId="S::yoshikawa.yohei@thi.hal.ac.jp::19706b0f-5609-49a4-9fe3-c6e485df3adf" providerId="AD" clId="Web-{372A3A98-C01B-BBD3-92CE-1E6685DC4BF3}" dt="2024-10-29T14:58:51.770" v="692" actId="20577"/>
        <pc:sldMkLst>
          <pc:docMk/>
          <pc:sldMk cId="1076941857" sldId="490"/>
        </pc:sldMkLst>
      </pc:sldChg>
      <pc:sldChg chg="modSp add replId">
        <pc:chgData name="TH-INST 吉川洋平" userId="S::yoshikawa.yohei@thi.hal.ac.jp::19706b0f-5609-49a4-9fe3-c6e485df3adf" providerId="AD" clId="Web-{372A3A98-C01B-BBD3-92CE-1E6685DC4BF3}" dt="2024-10-29T15:08:11.259" v="809" actId="20577"/>
        <pc:sldMkLst>
          <pc:docMk/>
          <pc:sldMk cId="2102005183" sldId="491"/>
        </pc:sldMkLst>
      </pc:sldChg>
    </pc:docChg>
  </pc:docChgLst>
  <pc:docChgLst>
    <pc:chgData name="TH-INST 吉川洋平" userId="S::yoshikawa.yohei@thi.hal.ac.jp::19706b0f-5609-49a4-9fe3-c6e485df3adf" providerId="AD" clId="Web-{320C287C-E8DB-2045-EA65-4BAAB231830D}"/>
    <pc:docChg chg="addSld delSld modSld sldOrd">
      <pc:chgData name="TH-INST 吉川洋平" userId="S::yoshikawa.yohei@thi.hal.ac.jp::19706b0f-5609-49a4-9fe3-c6e485df3adf" providerId="AD" clId="Web-{320C287C-E8DB-2045-EA65-4BAAB231830D}" dt="2024-10-12T02:43:23.508" v="1280" actId="20577"/>
      <pc:docMkLst>
        <pc:docMk/>
      </pc:docMkLst>
      <pc:sldChg chg="modSp">
        <pc:chgData name="TH-INST 吉川洋平" userId="S::yoshikawa.yohei@thi.hal.ac.jp::19706b0f-5609-49a4-9fe3-c6e485df3adf" providerId="AD" clId="Web-{320C287C-E8DB-2045-EA65-4BAAB231830D}" dt="2024-10-11T23:56:30.282" v="262" actId="20577"/>
        <pc:sldMkLst>
          <pc:docMk/>
          <pc:sldMk cId="2609184604" sldId="336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17:35.829" v="326"/>
        <pc:sldMkLst>
          <pc:docMk/>
          <pc:sldMk cId="3366971976" sldId="338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4:00.028" v="433"/>
        <pc:sldMkLst>
          <pc:docMk/>
          <pc:sldMk cId="1287636674" sldId="355"/>
        </pc:sldMkLst>
      </pc:sldChg>
      <pc:sldChg chg="modSp">
        <pc:chgData name="TH-INST 吉川洋平" userId="S::yoshikawa.yohei@thi.hal.ac.jp::19706b0f-5609-49a4-9fe3-c6e485df3adf" providerId="AD" clId="Web-{320C287C-E8DB-2045-EA65-4BAAB231830D}" dt="2024-10-11T23:52:13.273" v="218" actId="20577"/>
        <pc:sldMkLst>
          <pc:docMk/>
          <pc:sldMk cId="1558779187" sldId="371"/>
        </pc:sldMkLst>
      </pc:sldChg>
      <pc:sldChg chg="modSp">
        <pc:chgData name="TH-INST 吉川洋平" userId="S::yoshikawa.yohei@thi.hal.ac.jp::19706b0f-5609-49a4-9fe3-c6e485df3adf" providerId="AD" clId="Web-{320C287C-E8DB-2045-EA65-4BAAB231830D}" dt="2024-10-12T02:43:10.617" v="1275" actId="20577"/>
        <pc:sldMkLst>
          <pc:docMk/>
          <pc:sldMk cId="3814811462" sldId="382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17:37.376" v="327"/>
        <pc:sldMkLst>
          <pc:docMk/>
          <pc:sldMk cId="4112977474" sldId="383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3:58.168" v="431"/>
        <pc:sldMkLst>
          <pc:docMk/>
          <pc:sldMk cId="369605183" sldId="384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3:58.168" v="432"/>
        <pc:sldMkLst>
          <pc:docMk/>
          <pc:sldMk cId="1370349270" sldId="385"/>
        </pc:sldMkLst>
      </pc:sldChg>
      <pc:sldChg chg="modSp">
        <pc:chgData name="TH-INST 吉川洋平" userId="S::yoshikawa.yohei@thi.hal.ac.jp::19706b0f-5609-49a4-9fe3-c6e485df3adf" providerId="AD" clId="Web-{320C287C-E8DB-2045-EA65-4BAAB231830D}" dt="2024-10-12T00:19:09.086" v="354" actId="20577"/>
        <pc:sldMkLst>
          <pc:docMk/>
          <pc:sldMk cId="902336001" sldId="386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4:21.404" v="440"/>
        <pc:sldMkLst>
          <pc:docMk/>
          <pc:sldMk cId="3302010573" sldId="387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4:21.404" v="439"/>
        <pc:sldMkLst>
          <pc:docMk/>
          <pc:sldMk cId="2532417661" sldId="388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4:21.388" v="438"/>
        <pc:sldMkLst>
          <pc:docMk/>
          <pc:sldMk cId="1712587879" sldId="389"/>
        </pc:sldMkLst>
      </pc:sldChg>
      <pc:sldChg chg="modSp">
        <pc:chgData name="TH-INST 吉川洋平" userId="S::yoshikawa.yohei@thi.hal.ac.jp::19706b0f-5609-49a4-9fe3-c6e485df3adf" providerId="AD" clId="Web-{320C287C-E8DB-2045-EA65-4BAAB231830D}" dt="2024-10-12T02:08:30.048" v="889" actId="20577"/>
        <pc:sldMkLst>
          <pc:docMk/>
          <pc:sldMk cId="2590346816" sldId="390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4:21.388" v="436"/>
        <pc:sldMkLst>
          <pc:docMk/>
          <pc:sldMk cId="3476932865" sldId="391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4:21.388" v="437"/>
        <pc:sldMkLst>
          <pc:docMk/>
          <pc:sldMk cId="3792730330" sldId="392"/>
        </pc:sldMkLst>
      </pc:sldChg>
      <pc:sldChg chg="delSp modSp ord">
        <pc:chgData name="TH-INST 吉川洋平" userId="S::yoshikawa.yohei@thi.hal.ac.jp::19706b0f-5609-49a4-9fe3-c6e485df3adf" providerId="AD" clId="Web-{320C287C-E8DB-2045-EA65-4BAAB231830D}" dt="2024-10-12T01:49:32.247" v="883" actId="20577"/>
        <pc:sldMkLst>
          <pc:docMk/>
          <pc:sldMk cId="1385924649" sldId="393"/>
        </pc:sldMkLst>
      </pc:sldChg>
      <pc:sldChg chg="addSp delSp modSp add del">
        <pc:chgData name="TH-INST 吉川洋平" userId="S::yoshikawa.yohei@thi.hal.ac.jp::19706b0f-5609-49a4-9fe3-c6e485df3adf" providerId="AD" clId="Web-{320C287C-E8DB-2045-EA65-4BAAB231830D}" dt="2024-10-12T01:35:52.077" v="812"/>
        <pc:sldMkLst>
          <pc:docMk/>
          <pc:sldMk cId="1308454731" sldId="394"/>
        </pc:sldMkLst>
      </pc:sldChg>
      <pc:sldChg chg="addSp modSp">
        <pc:chgData name="TH-INST 吉川洋平" userId="S::yoshikawa.yohei@thi.hal.ac.jp::19706b0f-5609-49a4-9fe3-c6e485df3adf" providerId="AD" clId="Web-{320C287C-E8DB-2045-EA65-4BAAB231830D}" dt="2024-10-11T23:55:41.828" v="256" actId="14100"/>
        <pc:sldMkLst>
          <pc:docMk/>
          <pc:sldMk cId="2263714035" sldId="397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4:21.388" v="435"/>
        <pc:sldMkLst>
          <pc:docMk/>
          <pc:sldMk cId="4083867768" sldId="400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4:21.388" v="434"/>
        <pc:sldMkLst>
          <pc:docMk/>
          <pc:sldMk cId="2303352776" sldId="401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3:58.168" v="430"/>
        <pc:sldMkLst>
          <pc:docMk/>
          <pc:sldMk cId="1742623253" sldId="402"/>
        </pc:sldMkLst>
      </pc:sldChg>
      <pc:sldChg chg="del">
        <pc:chgData name="TH-INST 吉川洋平" userId="S::yoshikawa.yohei@thi.hal.ac.jp::19706b0f-5609-49a4-9fe3-c6e485df3adf" providerId="AD" clId="Web-{320C287C-E8DB-2045-EA65-4BAAB231830D}" dt="2024-10-12T00:23:58.152" v="429"/>
        <pc:sldMkLst>
          <pc:docMk/>
          <pc:sldMk cId="4149591242" sldId="403"/>
        </pc:sldMkLst>
      </pc:sldChg>
      <pc:sldChg chg="addSp delSp modSp">
        <pc:chgData name="TH-INST 吉川洋平" userId="S::yoshikawa.yohei@thi.hal.ac.jp::19706b0f-5609-49a4-9fe3-c6e485df3adf" providerId="AD" clId="Web-{320C287C-E8DB-2045-EA65-4BAAB231830D}" dt="2024-10-11T23:50:47.708" v="203" actId="1076"/>
        <pc:sldMkLst>
          <pc:docMk/>
          <pc:sldMk cId="2047259336" sldId="404"/>
        </pc:sldMkLst>
      </pc:sldChg>
      <pc:sldChg chg="modSp ord">
        <pc:chgData name="TH-INST 吉川洋平" userId="S::yoshikawa.yohei@thi.hal.ac.jp::19706b0f-5609-49a4-9fe3-c6e485df3adf" providerId="AD" clId="Web-{320C287C-E8DB-2045-EA65-4BAAB231830D}" dt="2024-10-12T00:22:20.646" v="409" actId="20577"/>
        <pc:sldMkLst>
          <pc:docMk/>
          <pc:sldMk cId="2717411897" sldId="405"/>
        </pc:sldMkLst>
      </pc:sldChg>
      <pc:sldChg chg="addSp delSp modSp">
        <pc:chgData name="TH-INST 吉川洋平" userId="S::yoshikawa.yohei@thi.hal.ac.jp::19706b0f-5609-49a4-9fe3-c6e485df3adf" providerId="AD" clId="Web-{320C287C-E8DB-2045-EA65-4BAAB231830D}" dt="2024-10-11T23:38:41.059" v="25"/>
        <pc:sldMkLst>
          <pc:docMk/>
          <pc:sldMk cId="2071261715" sldId="406"/>
        </pc:sldMkLst>
      </pc:sldChg>
      <pc:sldChg chg="modSp">
        <pc:chgData name="TH-INST 吉川洋平" userId="S::yoshikawa.yohei@thi.hal.ac.jp::19706b0f-5609-49a4-9fe3-c6e485df3adf" providerId="AD" clId="Web-{320C287C-E8DB-2045-EA65-4BAAB231830D}" dt="2024-10-11T23:44:06.163" v="107" actId="14100"/>
        <pc:sldMkLst>
          <pc:docMk/>
          <pc:sldMk cId="3960092236" sldId="407"/>
        </pc:sldMkLst>
      </pc:sldChg>
      <pc:sldChg chg="delSp modSp">
        <pc:chgData name="TH-INST 吉川洋平" userId="S::yoshikawa.yohei@thi.hal.ac.jp::19706b0f-5609-49a4-9fe3-c6e485df3adf" providerId="AD" clId="Web-{320C287C-E8DB-2045-EA65-4BAAB231830D}" dt="2024-10-11T23:49:41.861" v="193" actId="14100"/>
        <pc:sldMkLst>
          <pc:docMk/>
          <pc:sldMk cId="3680886183" sldId="408"/>
        </pc:sldMkLst>
      </pc:sldChg>
      <pc:sldChg chg="addSp delSp modSp add ord replId">
        <pc:chgData name="TH-INST 吉川洋平" userId="S::yoshikawa.yohei@thi.hal.ac.jp::19706b0f-5609-49a4-9fe3-c6e485df3adf" providerId="AD" clId="Web-{320C287C-E8DB-2045-EA65-4BAAB231830D}" dt="2024-10-11T23:45:25.306" v="113"/>
        <pc:sldMkLst>
          <pc:docMk/>
          <pc:sldMk cId="3786725838" sldId="409"/>
        </pc:sldMkLst>
      </pc:sldChg>
      <pc:sldChg chg="modSp add ord replId">
        <pc:chgData name="TH-INST 吉川洋平" userId="S::yoshikawa.yohei@thi.hal.ac.jp::19706b0f-5609-49a4-9fe3-c6e485df3adf" providerId="AD" clId="Web-{320C287C-E8DB-2045-EA65-4BAAB231830D}" dt="2024-10-11T23:42:49.833" v="83"/>
        <pc:sldMkLst>
          <pc:docMk/>
          <pc:sldMk cId="2966593468" sldId="410"/>
        </pc:sldMkLst>
      </pc:sldChg>
      <pc:sldChg chg="modSp add del replId">
        <pc:chgData name="TH-INST 吉川洋平" userId="S::yoshikawa.yohei@thi.hal.ac.jp::19706b0f-5609-49a4-9fe3-c6e485df3adf" providerId="AD" clId="Web-{320C287C-E8DB-2045-EA65-4BAAB231830D}" dt="2024-10-11T23:45:08.275" v="111"/>
        <pc:sldMkLst>
          <pc:docMk/>
          <pc:sldMk cId="1207161832" sldId="411"/>
        </pc:sldMkLst>
      </pc:sldChg>
      <pc:sldChg chg="add del replId">
        <pc:chgData name="TH-INST 吉川洋平" userId="S::yoshikawa.yohei@thi.hal.ac.jp::19706b0f-5609-49a4-9fe3-c6e485df3adf" providerId="AD" clId="Web-{320C287C-E8DB-2045-EA65-4BAAB231830D}" dt="2024-10-11T23:49:20.783" v="184"/>
        <pc:sldMkLst>
          <pc:docMk/>
          <pc:sldMk cId="1253265017" sldId="411"/>
        </pc:sldMkLst>
      </pc:sldChg>
      <pc:sldChg chg="addSp delSp modSp add replId">
        <pc:chgData name="TH-INST 吉川洋平" userId="S::yoshikawa.yohei@thi.hal.ac.jp::19706b0f-5609-49a4-9fe3-c6e485df3adf" providerId="AD" clId="Web-{320C287C-E8DB-2045-EA65-4BAAB231830D}" dt="2024-10-12T00:17:22.235" v="325" actId="20577"/>
        <pc:sldMkLst>
          <pc:docMk/>
          <pc:sldMk cId="2970003381" sldId="411"/>
        </pc:sldMkLst>
      </pc:sldChg>
      <pc:sldChg chg="delSp add del ord replId">
        <pc:chgData name="TH-INST 吉川洋平" userId="S::yoshikawa.yohei@thi.hal.ac.jp::19706b0f-5609-49a4-9fe3-c6e485df3adf" providerId="AD" clId="Web-{320C287C-E8DB-2045-EA65-4BAAB231830D}" dt="2024-10-12T00:21:03.125" v="392"/>
        <pc:sldMkLst>
          <pc:docMk/>
          <pc:sldMk cId="2492451361" sldId="412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0:22:43.757" v="414" actId="20577"/>
        <pc:sldMkLst>
          <pc:docMk/>
          <pc:sldMk cId="692084199" sldId="413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0:21:19.579" v="401" actId="20577"/>
        <pc:sldMkLst>
          <pc:docMk/>
          <pc:sldMk cId="2692369106" sldId="414"/>
        </pc:sldMkLst>
      </pc:sldChg>
      <pc:sldChg chg="add del replId">
        <pc:chgData name="TH-INST 吉川洋平" userId="S::yoshikawa.yohei@thi.hal.ac.jp::19706b0f-5609-49a4-9fe3-c6e485df3adf" providerId="AD" clId="Web-{320C287C-E8DB-2045-EA65-4BAAB231830D}" dt="2024-10-12T00:21:06.578" v="393"/>
        <pc:sldMkLst>
          <pc:docMk/>
          <pc:sldMk cId="3047127230" sldId="415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0:21:48.300" v="407" actId="20577"/>
        <pc:sldMkLst>
          <pc:docMk/>
          <pc:sldMk cId="2850050778" sldId="416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0:23:23.025" v="425" actId="20577"/>
        <pc:sldMkLst>
          <pc:docMk/>
          <pc:sldMk cId="1583208079" sldId="417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0:23:52.777" v="428" actId="20577"/>
        <pc:sldMkLst>
          <pc:docMk/>
          <pc:sldMk cId="122037490" sldId="418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0:24:34.874" v="443" actId="20577"/>
        <pc:sldMkLst>
          <pc:docMk/>
          <pc:sldMk cId="1293247351" sldId="419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0:44:57.841" v="515" actId="20577"/>
        <pc:sldMkLst>
          <pc:docMk/>
          <pc:sldMk cId="3666371582" sldId="420"/>
        </pc:sldMkLst>
      </pc:sldChg>
      <pc:sldChg chg="addSp delSp modSp add replId">
        <pc:chgData name="TH-INST 吉川洋平" userId="S::yoshikawa.yohei@thi.hal.ac.jp::19706b0f-5609-49a4-9fe3-c6e485df3adf" providerId="AD" clId="Web-{320C287C-E8DB-2045-EA65-4BAAB231830D}" dt="2024-10-12T01:22:50.798" v="732" actId="20577"/>
        <pc:sldMkLst>
          <pc:docMk/>
          <pc:sldMk cId="3668187212" sldId="421"/>
        </pc:sldMkLst>
      </pc:sldChg>
      <pc:sldChg chg="addSp delSp modSp add replId">
        <pc:chgData name="TH-INST 吉川洋平" userId="S::yoshikawa.yohei@thi.hal.ac.jp::19706b0f-5609-49a4-9fe3-c6e485df3adf" providerId="AD" clId="Web-{320C287C-E8DB-2045-EA65-4BAAB231830D}" dt="2024-10-12T01:16:23.219" v="671" actId="1076"/>
        <pc:sldMkLst>
          <pc:docMk/>
          <pc:sldMk cId="3700196189" sldId="422"/>
        </pc:sldMkLst>
      </pc:sldChg>
      <pc:sldChg chg="modSp add ord replId">
        <pc:chgData name="TH-INST 吉川洋平" userId="S::yoshikawa.yohei@thi.hal.ac.jp::19706b0f-5609-49a4-9fe3-c6e485df3adf" providerId="AD" clId="Web-{320C287C-E8DB-2045-EA65-4BAAB231830D}" dt="2024-10-12T02:08:07.531" v="885" actId="20577"/>
        <pc:sldMkLst>
          <pc:docMk/>
          <pc:sldMk cId="3458003090" sldId="423"/>
        </pc:sldMkLst>
      </pc:sldChg>
      <pc:sldChg chg="modSp add del replId">
        <pc:chgData name="TH-INST 吉川洋平" userId="S::yoshikawa.yohei@thi.hal.ac.jp::19706b0f-5609-49a4-9fe3-c6e485df3adf" providerId="AD" clId="Web-{320C287C-E8DB-2045-EA65-4BAAB231830D}" dt="2024-10-12T01:24:17.851" v="747"/>
        <pc:sldMkLst>
          <pc:docMk/>
          <pc:sldMk cId="3921027971" sldId="424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1:23:48.099" v="746" actId="20577"/>
        <pc:sldMkLst>
          <pc:docMk/>
          <pc:sldMk cId="1412851807" sldId="425"/>
        </pc:sldMkLst>
      </pc:sldChg>
      <pc:sldChg chg="addSp delSp modSp add replId">
        <pc:chgData name="TH-INST 吉川洋平" userId="S::yoshikawa.yohei@thi.hal.ac.jp::19706b0f-5609-49a4-9fe3-c6e485df3adf" providerId="AD" clId="Web-{320C287C-E8DB-2045-EA65-4BAAB231830D}" dt="2024-10-12T01:35:37.498" v="811" actId="20577"/>
        <pc:sldMkLst>
          <pc:docMk/>
          <pc:sldMk cId="4018185977" sldId="426"/>
        </pc:sldMkLst>
      </pc:sldChg>
      <pc:sldChg chg="modSp add ord replId">
        <pc:chgData name="TH-INST 吉川洋平" userId="S::yoshikawa.yohei@thi.hal.ac.jp::19706b0f-5609-49a4-9fe3-c6e485df3adf" providerId="AD" clId="Web-{320C287C-E8DB-2045-EA65-4BAAB231830D}" dt="2024-10-12T01:36:13.407" v="815"/>
        <pc:sldMkLst>
          <pc:docMk/>
          <pc:sldMk cId="3640184735" sldId="427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1:39:24.952" v="863" actId="20577"/>
        <pc:sldMkLst>
          <pc:docMk/>
          <pc:sldMk cId="2938369778" sldId="428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1:39:19.717" v="862" actId="20577"/>
        <pc:sldMkLst>
          <pc:docMk/>
          <pc:sldMk cId="2153847308" sldId="429"/>
        </pc:sldMkLst>
      </pc:sldChg>
      <pc:sldChg chg="add replId">
        <pc:chgData name="TH-INST 吉川洋平" userId="S::yoshikawa.yohei@thi.hal.ac.jp::19706b0f-5609-49a4-9fe3-c6e485df3adf" providerId="AD" clId="Web-{320C287C-E8DB-2045-EA65-4BAAB231830D}" dt="2024-10-12T01:39:47.438" v="864"/>
        <pc:sldMkLst>
          <pc:docMk/>
          <pc:sldMk cId="3291047612" sldId="430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2:17:12.237" v="1017" actId="20577"/>
        <pc:sldMkLst>
          <pc:docMk/>
          <pc:sldMk cId="2988204449" sldId="431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2:22:23.982" v="1125" actId="20577"/>
        <pc:sldMkLst>
          <pc:docMk/>
          <pc:sldMk cId="2338711226" sldId="432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2:23:04.327" v="1137" actId="20577"/>
        <pc:sldMkLst>
          <pc:docMk/>
          <pc:sldMk cId="2141412955" sldId="433"/>
        </pc:sldMkLst>
      </pc:sldChg>
      <pc:sldChg chg="modSp add del replId">
        <pc:chgData name="TH-INST 吉川洋平" userId="S::yoshikawa.yohei@thi.hal.ac.jp::19706b0f-5609-49a4-9fe3-c6e485df3adf" providerId="AD" clId="Web-{320C287C-E8DB-2045-EA65-4BAAB231830D}" dt="2024-10-12T02:16:43.627" v="1012"/>
        <pc:sldMkLst>
          <pc:docMk/>
          <pc:sldMk cId="3681260374" sldId="434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2:20:44.541" v="1087" actId="20577"/>
        <pc:sldMkLst>
          <pc:docMk/>
          <pc:sldMk cId="3061651227" sldId="435"/>
        </pc:sldMkLst>
      </pc:sldChg>
      <pc:sldChg chg="addSp delSp modSp add del ord replId">
        <pc:chgData name="TH-INST 吉川洋平" userId="S::yoshikawa.yohei@thi.hal.ac.jp::19706b0f-5609-49a4-9fe3-c6e485df3adf" providerId="AD" clId="Web-{320C287C-E8DB-2045-EA65-4BAAB231830D}" dt="2024-10-12T02:40:14.236" v="1213" actId="14100"/>
        <pc:sldMkLst>
          <pc:docMk/>
          <pc:sldMk cId="469192535" sldId="436"/>
        </pc:sldMkLst>
      </pc:sldChg>
      <pc:sldChg chg="modSp add ord replId">
        <pc:chgData name="TH-INST 吉川洋平" userId="S::yoshikawa.yohei@thi.hal.ac.jp::19706b0f-5609-49a4-9fe3-c6e485df3adf" providerId="AD" clId="Web-{320C287C-E8DB-2045-EA65-4BAAB231830D}" dt="2024-10-12T02:43:23.508" v="1280" actId="20577"/>
        <pc:sldMkLst>
          <pc:docMk/>
          <pc:sldMk cId="1216326382" sldId="437"/>
        </pc:sldMkLst>
      </pc:sldChg>
      <pc:sldChg chg="delSp modSp add replId">
        <pc:chgData name="TH-INST 吉川洋平" userId="S::yoshikawa.yohei@thi.hal.ac.jp::19706b0f-5609-49a4-9fe3-c6e485df3adf" providerId="AD" clId="Web-{320C287C-E8DB-2045-EA65-4BAAB231830D}" dt="2024-10-12T02:40:52.268" v="1240" actId="14100"/>
        <pc:sldMkLst>
          <pc:docMk/>
          <pc:sldMk cId="1567861128" sldId="438"/>
        </pc:sldMkLst>
      </pc:sldChg>
      <pc:sldChg chg="addSp modSp add replId">
        <pc:chgData name="TH-INST 吉川洋平" userId="S::yoshikawa.yohei@thi.hal.ac.jp::19706b0f-5609-49a4-9fe3-c6e485df3adf" providerId="AD" clId="Web-{320C287C-E8DB-2045-EA65-4BAAB231830D}" dt="2024-10-12T02:42:47.038" v="1272" actId="1076"/>
        <pc:sldMkLst>
          <pc:docMk/>
          <pc:sldMk cId="2173221450" sldId="439"/>
        </pc:sldMkLst>
      </pc:sldChg>
      <pc:sldChg chg="modSp add replId">
        <pc:chgData name="TH-INST 吉川洋平" userId="S::yoshikawa.yohei@thi.hal.ac.jp::19706b0f-5609-49a4-9fe3-c6e485df3adf" providerId="AD" clId="Web-{320C287C-E8DB-2045-EA65-4BAAB231830D}" dt="2024-10-12T02:43:01.554" v="1274" actId="20577"/>
        <pc:sldMkLst>
          <pc:docMk/>
          <pc:sldMk cId="2230645612" sldId="440"/>
        </pc:sldMkLst>
      </pc:sldChg>
    </pc:docChg>
  </pc:docChgLst>
  <pc:docChgLst>
    <pc:chgData name="TH-INST 吉川洋平" userId="S::yoshikawa.yohei@thi.hal.ac.jp::19706b0f-5609-49a4-9fe3-c6e485df3adf" providerId="AD" clId="Web-{0B5F535E-059E-B010-5B54-7AA69531B064}"/>
    <pc:docChg chg="addSld delSld modSld sldOrd">
      <pc:chgData name="TH-INST 吉川洋平" userId="S::yoshikawa.yohei@thi.hal.ac.jp::19706b0f-5609-49a4-9fe3-c6e485df3adf" providerId="AD" clId="Web-{0B5F535E-059E-B010-5B54-7AA69531B064}" dt="2024-10-14T09:27:55.353" v="1046"/>
      <pc:docMkLst>
        <pc:docMk/>
      </pc:docMkLst>
      <pc:sldChg chg="modSp">
        <pc:chgData name="TH-INST 吉川洋平" userId="S::yoshikawa.yohei@thi.hal.ac.jp::19706b0f-5609-49a4-9fe3-c6e485df3adf" providerId="AD" clId="Web-{0B5F535E-059E-B010-5B54-7AA69531B064}" dt="2024-10-14T08:43:10.272" v="546" actId="20577"/>
        <pc:sldMkLst>
          <pc:docMk/>
          <pc:sldMk cId="2609184604" sldId="336"/>
        </pc:sldMkLst>
      </pc:sldChg>
      <pc:sldChg chg="addSp modSp">
        <pc:chgData name="TH-INST 吉川洋平" userId="S::yoshikawa.yohei@thi.hal.ac.jp::19706b0f-5609-49a4-9fe3-c6e485df3adf" providerId="AD" clId="Web-{0B5F535E-059E-B010-5B54-7AA69531B064}" dt="2024-10-14T08:30:39.486" v="344" actId="1076"/>
        <pc:sldMkLst>
          <pc:docMk/>
          <pc:sldMk cId="1558779187" sldId="371"/>
        </pc:sldMkLst>
      </pc:sldChg>
      <pc:sldChg chg="modSp">
        <pc:chgData name="TH-INST 吉川洋平" userId="S::yoshikawa.yohei@thi.hal.ac.jp::19706b0f-5609-49a4-9fe3-c6e485df3adf" providerId="AD" clId="Web-{0B5F535E-059E-B010-5B54-7AA69531B064}" dt="2024-10-14T08:33:00.489" v="354" actId="1076"/>
        <pc:sldMkLst>
          <pc:docMk/>
          <pc:sldMk cId="3004120784" sldId="372"/>
        </pc:sldMkLst>
      </pc:sldChg>
      <pc:sldChg chg="modSp del">
        <pc:chgData name="TH-INST 吉川洋平" userId="S::yoshikawa.yohei@thi.hal.ac.jp::19706b0f-5609-49a4-9fe3-c6e485df3adf" providerId="AD" clId="Web-{0B5F535E-059E-B010-5B54-7AA69531B064}" dt="2024-10-14T08:37:34.574" v="438"/>
        <pc:sldMkLst>
          <pc:docMk/>
          <pc:sldMk cId="2264286429" sldId="373"/>
        </pc:sldMkLst>
      </pc:sldChg>
      <pc:sldChg chg="modSp">
        <pc:chgData name="TH-INST 吉川洋平" userId="S::yoshikawa.yohei@thi.hal.ac.jp::19706b0f-5609-49a4-9fe3-c6e485df3adf" providerId="AD" clId="Web-{0B5F535E-059E-B010-5B54-7AA69531B064}" dt="2024-10-14T08:37:38.371" v="439" actId="20577"/>
        <pc:sldMkLst>
          <pc:docMk/>
          <pc:sldMk cId="2821994956" sldId="377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8:01:16.410" v="8"/>
        <pc:sldMkLst>
          <pc:docMk/>
          <pc:sldMk cId="1686095761" sldId="378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8:37:34.574" v="437"/>
        <pc:sldMkLst>
          <pc:docMk/>
          <pc:sldMk cId="3853699318" sldId="380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8:18:07.405" v="259"/>
        <pc:sldMkLst>
          <pc:docMk/>
          <pc:sldMk cId="3530894754" sldId="381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9:00:24.984" v="736"/>
        <pc:sldMkLst>
          <pc:docMk/>
          <pc:sldMk cId="902336001" sldId="386"/>
        </pc:sldMkLst>
      </pc:sldChg>
      <pc:sldChg chg="delSp modSp">
        <pc:chgData name="TH-INST 吉川洋平" userId="S::yoshikawa.yohei@thi.hal.ac.jp::19706b0f-5609-49a4-9fe3-c6e485df3adf" providerId="AD" clId="Web-{0B5F535E-059E-B010-5B54-7AA69531B064}" dt="2024-10-14T09:20:50.842" v="925" actId="14100"/>
        <pc:sldMkLst>
          <pc:docMk/>
          <pc:sldMk cId="1385924649" sldId="393"/>
        </pc:sldMkLst>
      </pc:sldChg>
      <pc:sldChg chg="modSp">
        <pc:chgData name="TH-INST 吉川洋平" userId="S::yoshikawa.yohei@thi.hal.ac.jp::19706b0f-5609-49a4-9fe3-c6e485df3adf" providerId="AD" clId="Web-{0B5F535E-059E-B010-5B54-7AA69531B064}" dt="2024-10-14T08:47:10.496" v="637" actId="20577"/>
        <pc:sldMkLst>
          <pc:docMk/>
          <pc:sldMk cId="2717411897" sldId="405"/>
        </pc:sldMkLst>
      </pc:sldChg>
      <pc:sldChg chg="addSp delSp modSp ord">
        <pc:chgData name="TH-INST 吉川洋平" userId="S::yoshikawa.yohei@thi.hal.ac.jp::19706b0f-5609-49a4-9fe3-c6e485df3adf" providerId="AD" clId="Web-{0B5F535E-059E-B010-5B54-7AA69531B064}" dt="2024-10-14T08:34:34.788" v="378" actId="1076"/>
        <pc:sldMkLst>
          <pc:docMk/>
          <pc:sldMk cId="3960092236" sldId="407"/>
        </pc:sldMkLst>
      </pc:sldChg>
      <pc:sldChg chg="addSp delSp modSp">
        <pc:chgData name="TH-INST 吉川洋平" userId="S::yoshikawa.yohei@thi.hal.ac.jp::19706b0f-5609-49a4-9fe3-c6e485df3adf" providerId="AD" clId="Web-{0B5F535E-059E-B010-5B54-7AA69531B064}" dt="2024-10-14T08:07:46.967" v="56" actId="20577"/>
        <pc:sldMkLst>
          <pc:docMk/>
          <pc:sldMk cId="2966593468" sldId="410"/>
        </pc:sldMkLst>
      </pc:sldChg>
      <pc:sldChg chg="addSp delSp modSp">
        <pc:chgData name="TH-INST 吉川洋平" userId="S::yoshikawa.yohei@thi.hal.ac.jp::19706b0f-5609-49a4-9fe3-c6e485df3adf" providerId="AD" clId="Web-{0B5F535E-059E-B010-5B54-7AA69531B064}" dt="2024-10-14T09:00:08.468" v="733" actId="14100"/>
        <pc:sldMkLst>
          <pc:docMk/>
          <pc:sldMk cId="692084199" sldId="413"/>
        </pc:sldMkLst>
      </pc:sldChg>
      <pc:sldChg chg="modSp">
        <pc:chgData name="TH-INST 吉川洋平" userId="S::yoshikawa.yohei@thi.hal.ac.jp::19706b0f-5609-49a4-9fe3-c6e485df3adf" providerId="AD" clId="Web-{0B5F535E-059E-B010-5B54-7AA69531B064}" dt="2024-10-14T09:00:38.704" v="740" actId="20577"/>
        <pc:sldMkLst>
          <pc:docMk/>
          <pc:sldMk cId="1293247351" sldId="419"/>
        </pc:sldMkLst>
      </pc:sldChg>
      <pc:sldChg chg="modSp">
        <pc:chgData name="TH-INST 吉川洋平" userId="S::yoshikawa.yohei@thi.hal.ac.jp::19706b0f-5609-49a4-9fe3-c6e485df3adf" providerId="AD" clId="Web-{0B5F535E-059E-B010-5B54-7AA69531B064}" dt="2024-10-14T09:27:49.915" v="1043" actId="20577"/>
        <pc:sldMkLst>
          <pc:docMk/>
          <pc:sldMk cId="3666371582" sldId="420"/>
        </pc:sldMkLst>
      </pc:sldChg>
      <pc:sldChg chg="delSp modSp">
        <pc:chgData name="TH-INST 吉川洋平" userId="S::yoshikawa.yohei@thi.hal.ac.jp::19706b0f-5609-49a4-9fe3-c6e485df3adf" providerId="AD" clId="Web-{0B5F535E-059E-B010-5B54-7AA69531B064}" dt="2024-10-14T09:25:00.489" v="984" actId="1076"/>
        <pc:sldMkLst>
          <pc:docMk/>
          <pc:sldMk cId="3668187212" sldId="421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9:27:55.353" v="1044"/>
        <pc:sldMkLst>
          <pc:docMk/>
          <pc:sldMk cId="3458003090" sldId="423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9:27:55.353" v="1045"/>
        <pc:sldMkLst>
          <pc:docMk/>
          <pc:sldMk cId="2938369778" sldId="428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8:15:54.667" v="220"/>
        <pc:sldMkLst>
          <pc:docMk/>
          <pc:sldMk cId="2230645612" sldId="440"/>
        </pc:sldMkLst>
      </pc:sldChg>
      <pc:sldChg chg="delSp modSp add del">
        <pc:chgData name="TH-INST 吉川洋平" userId="S::yoshikawa.yohei@thi.hal.ac.jp::19706b0f-5609-49a4-9fe3-c6e485df3adf" providerId="AD" clId="Web-{0B5F535E-059E-B010-5B54-7AA69531B064}" dt="2024-10-14T08:15:24.557" v="218"/>
        <pc:sldMkLst>
          <pc:docMk/>
          <pc:sldMk cId="514677784" sldId="441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8:37:34.574" v="436"/>
        <pc:sldMkLst>
          <pc:docMk/>
          <pc:sldMk cId="2132846027" sldId="442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8:37:34.558" v="435"/>
        <pc:sldMkLst>
          <pc:docMk/>
          <pc:sldMk cId="1310745533" sldId="443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8:43:06.725" v="544"/>
        <pc:sldMkLst>
          <pc:docMk/>
          <pc:sldMk cId="863850286" sldId="444"/>
        </pc:sldMkLst>
      </pc:sldChg>
      <pc:sldChg chg="addSp delSp modSp">
        <pc:chgData name="TH-INST 吉川洋平" userId="S::yoshikawa.yohei@thi.hal.ac.jp::19706b0f-5609-49a4-9fe3-c6e485df3adf" providerId="AD" clId="Web-{0B5F535E-059E-B010-5B54-7AA69531B064}" dt="2024-10-14T08:42:42.365" v="541" actId="1076"/>
        <pc:sldMkLst>
          <pc:docMk/>
          <pc:sldMk cId="3678672864" sldId="446"/>
        </pc:sldMkLst>
      </pc:sldChg>
      <pc:sldChg chg="modSp">
        <pc:chgData name="TH-INST 吉川洋平" userId="S::yoshikawa.yohei@thi.hal.ac.jp::19706b0f-5609-49a4-9fe3-c6e485df3adf" providerId="AD" clId="Web-{0B5F535E-059E-B010-5B54-7AA69531B064}" dt="2024-10-14T09:18:34.870" v="882" actId="20577"/>
        <pc:sldMkLst>
          <pc:docMk/>
          <pc:sldMk cId="3883008516" sldId="447"/>
        </pc:sldMkLst>
      </pc:sldChg>
      <pc:sldChg chg="add del">
        <pc:chgData name="TH-INST 吉川洋平" userId="S::yoshikawa.yohei@thi.hal.ac.jp::19706b0f-5609-49a4-9fe3-c6e485df3adf" providerId="AD" clId="Web-{0B5F535E-059E-B010-5B54-7AA69531B064}" dt="2024-10-14T09:15:09.943" v="852"/>
        <pc:sldMkLst>
          <pc:docMk/>
          <pc:sldMk cId="3353334072" sldId="448"/>
        </pc:sldMkLst>
      </pc:sldChg>
      <pc:sldChg chg="add del">
        <pc:chgData name="TH-INST 吉川洋平" userId="S::yoshikawa.yohei@thi.hal.ac.jp::19706b0f-5609-49a4-9fe3-c6e485df3adf" providerId="AD" clId="Web-{0B5F535E-059E-B010-5B54-7AA69531B064}" dt="2024-10-14T09:15:09.943" v="851"/>
        <pc:sldMkLst>
          <pc:docMk/>
          <pc:sldMk cId="1200740632" sldId="449"/>
        </pc:sldMkLst>
      </pc:sldChg>
      <pc:sldChg chg="add del">
        <pc:chgData name="TH-INST 吉川洋平" userId="S::yoshikawa.yohei@thi.hal.ac.jp::19706b0f-5609-49a4-9fe3-c6e485df3adf" providerId="AD" clId="Web-{0B5F535E-059E-B010-5B54-7AA69531B064}" dt="2024-10-14T09:15:09.943" v="850"/>
        <pc:sldMkLst>
          <pc:docMk/>
          <pc:sldMk cId="3438863095" sldId="450"/>
        </pc:sldMkLst>
      </pc:sldChg>
      <pc:sldChg chg="modSp">
        <pc:chgData name="TH-INST 吉川洋平" userId="S::yoshikawa.yohei@thi.hal.ac.jp::19706b0f-5609-49a4-9fe3-c6e485df3adf" providerId="AD" clId="Web-{0B5F535E-059E-B010-5B54-7AA69531B064}" dt="2024-10-14T09:18:52.918" v="885" actId="20577"/>
        <pc:sldMkLst>
          <pc:docMk/>
          <pc:sldMk cId="2952321274" sldId="451"/>
        </pc:sldMkLst>
      </pc:sldChg>
      <pc:sldChg chg="modSp">
        <pc:chgData name="TH-INST 吉川洋平" userId="S::yoshikawa.yohei@thi.hal.ac.jp::19706b0f-5609-49a4-9fe3-c6e485df3adf" providerId="AD" clId="Web-{0B5F535E-059E-B010-5B54-7AA69531B064}" dt="2024-10-14T09:19:12.356" v="890" actId="20577"/>
        <pc:sldMkLst>
          <pc:docMk/>
          <pc:sldMk cId="3051262446" sldId="452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9:19:26.590" v="891"/>
        <pc:sldMkLst>
          <pc:docMk/>
          <pc:sldMk cId="174237945" sldId="453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9:19:29.981" v="892"/>
        <pc:sldMkLst>
          <pc:docMk/>
          <pc:sldMk cId="3689692847" sldId="454"/>
        </pc:sldMkLst>
      </pc:sldChg>
      <pc:sldChg chg="del">
        <pc:chgData name="TH-INST 吉川洋平" userId="S::yoshikawa.yohei@thi.hal.ac.jp::19706b0f-5609-49a4-9fe3-c6e485df3adf" providerId="AD" clId="Web-{0B5F535E-059E-B010-5B54-7AA69531B064}" dt="2024-10-14T09:27:55.353" v="1046"/>
        <pc:sldMkLst>
          <pc:docMk/>
          <pc:sldMk cId="1642958949" sldId="455"/>
        </pc:sldMkLst>
      </pc:sldChg>
      <pc:sldChg chg="modSp add replId">
        <pc:chgData name="TH-INST 吉川洋平" userId="S::yoshikawa.yohei@thi.hal.ac.jp::19706b0f-5609-49a4-9fe3-c6e485df3adf" providerId="AD" clId="Web-{0B5F535E-059E-B010-5B54-7AA69531B064}" dt="2024-10-14T08:38:15.843" v="447" actId="20577"/>
        <pc:sldMkLst>
          <pc:docMk/>
          <pc:sldMk cId="3995517060" sldId="456"/>
        </pc:sldMkLst>
      </pc:sldChg>
      <pc:sldChg chg="modSp add replId">
        <pc:chgData name="TH-INST 吉川洋平" userId="S::yoshikawa.yohei@thi.hal.ac.jp::19706b0f-5609-49a4-9fe3-c6e485df3adf" providerId="AD" clId="Web-{0B5F535E-059E-B010-5B54-7AA69531B064}" dt="2024-10-14T08:42:54.522" v="543" actId="20577"/>
        <pc:sldMkLst>
          <pc:docMk/>
          <pc:sldMk cId="1788747102" sldId="457"/>
        </pc:sldMkLst>
      </pc:sldChg>
      <pc:sldChg chg="modSp add replId">
        <pc:chgData name="TH-INST 吉川洋平" userId="S::yoshikawa.yohei@thi.hal.ac.jp::19706b0f-5609-49a4-9fe3-c6e485df3adf" providerId="AD" clId="Web-{0B5F535E-059E-B010-5B54-7AA69531B064}" dt="2024-10-14T09:00:21.578" v="735" actId="20577"/>
        <pc:sldMkLst>
          <pc:docMk/>
          <pc:sldMk cId="3483627437" sldId="458"/>
        </pc:sldMkLst>
      </pc:sldChg>
      <pc:sldChg chg="modSp add replId">
        <pc:chgData name="TH-INST 吉川洋平" userId="S::yoshikawa.yohei@thi.hal.ac.jp::19706b0f-5609-49a4-9fe3-c6e485df3adf" providerId="AD" clId="Web-{0B5F535E-059E-B010-5B54-7AA69531B064}" dt="2024-10-14T09:01:46.674" v="755" actId="20577"/>
        <pc:sldMkLst>
          <pc:docMk/>
          <pc:sldMk cId="4021761771" sldId="459"/>
        </pc:sldMkLst>
      </pc:sldChg>
      <pc:sldChg chg="modSp add replId">
        <pc:chgData name="TH-INST 吉川洋平" userId="S::yoshikawa.yohei@thi.hal.ac.jp::19706b0f-5609-49a4-9fe3-c6e485df3adf" providerId="AD" clId="Web-{0B5F535E-059E-B010-5B54-7AA69531B064}" dt="2024-10-14T09:27:25.258" v="1042" actId="14100"/>
        <pc:sldMkLst>
          <pc:docMk/>
          <pc:sldMk cId="3460779812" sldId="460"/>
        </pc:sldMkLst>
      </pc:sldChg>
    </pc:docChg>
  </pc:docChgLst>
  <pc:docChgLst>
    <pc:chgData name="TH-INST 吉川洋平" userId="S::yoshikawa.yohei@thi.hal.ac.jp::19706b0f-5609-49a4-9fe3-c6e485df3adf" providerId="AD" clId="Web-{9CB48C79-0703-15F2-7C61-9F63D1F20506}"/>
    <pc:docChg chg="modSld">
      <pc:chgData name="TH-INST 吉川洋平" userId="S::yoshikawa.yohei@thi.hal.ac.jp::19706b0f-5609-49a4-9fe3-c6e485df3adf" providerId="AD" clId="Web-{9CB48C79-0703-15F2-7C61-9F63D1F20506}" dt="2025-04-22T16:03:25.525" v="18" actId="1076"/>
      <pc:docMkLst>
        <pc:docMk/>
      </pc:docMkLst>
      <pc:sldChg chg="addSp modSp">
        <pc:chgData name="TH-INST 吉川洋平" userId="S::yoshikawa.yohei@thi.hal.ac.jp::19706b0f-5609-49a4-9fe3-c6e485df3adf" providerId="AD" clId="Web-{9CB48C79-0703-15F2-7C61-9F63D1F20506}" dt="2025-04-22T16:03:25.525" v="18" actId="1076"/>
        <pc:sldMkLst>
          <pc:docMk/>
          <pc:sldMk cId="1339582824" sldId="592"/>
        </pc:sldMkLst>
      </pc:sldChg>
    </pc:docChg>
  </pc:docChgLst>
  <pc:docChgLst>
    <pc:chgData name="TH-INST 吉川洋平" userId="S::yoshikawa.yohei@thi.hal.ac.jp::19706b0f-5609-49a4-9fe3-c6e485df3adf" providerId="AD" clId="Web-{EB510FC6-CB9B-4C01-A35B-2DD1FF0DCB33}"/>
    <pc:docChg chg="addSld delSld modSld sldOrd">
      <pc:chgData name="TH-INST 吉川洋平" userId="S::yoshikawa.yohei@thi.hal.ac.jp::19706b0f-5609-49a4-9fe3-c6e485df3adf" providerId="AD" clId="Web-{EB510FC6-CB9B-4C01-A35B-2DD1FF0DCB33}" dt="2024-10-18T03:52:42.521" v="116"/>
      <pc:docMkLst>
        <pc:docMk/>
      </pc:docMkLst>
      <pc:sldChg chg="modSp add del">
        <pc:chgData name="TH-INST 吉川洋平" userId="S::yoshikawa.yohei@thi.hal.ac.jp::19706b0f-5609-49a4-9fe3-c6e485df3adf" providerId="AD" clId="Web-{EB510FC6-CB9B-4C01-A35B-2DD1FF0DCB33}" dt="2024-10-18T03:51:44.863" v="102" actId="20577"/>
        <pc:sldMkLst>
          <pc:docMk/>
          <pc:sldMk cId="3333128997" sldId="351"/>
        </pc:sldMkLst>
      </pc:sldChg>
      <pc:sldChg chg="modSp add ord">
        <pc:chgData name="TH-INST 吉川洋平" userId="S::yoshikawa.yohei@thi.hal.ac.jp::19706b0f-5609-49a4-9fe3-c6e485df3adf" providerId="AD" clId="Web-{EB510FC6-CB9B-4C01-A35B-2DD1FF0DCB33}" dt="2024-10-18T03:52:08.270" v="104" actId="20577"/>
        <pc:sldMkLst>
          <pc:docMk/>
          <pc:sldMk cId="3786725838" sldId="409"/>
        </pc:sldMkLst>
      </pc:sldChg>
      <pc:sldChg chg="addSp delSp modSp">
        <pc:chgData name="TH-INST 吉川洋平" userId="S::yoshikawa.yohei@thi.hal.ac.jp::19706b0f-5609-49a4-9fe3-c6e485df3adf" providerId="AD" clId="Web-{EB510FC6-CB9B-4C01-A35B-2DD1FF0DCB33}" dt="2024-10-18T03:50:16.844" v="93" actId="14100"/>
        <pc:sldMkLst>
          <pc:docMk/>
          <pc:sldMk cId="2966593468" sldId="410"/>
        </pc:sldMkLst>
      </pc:sldChg>
      <pc:sldChg chg="del">
        <pc:chgData name="TH-INST 吉川洋平" userId="S::yoshikawa.yohei@thi.hal.ac.jp::19706b0f-5609-49a4-9fe3-c6e485df3adf" providerId="AD" clId="Web-{EB510FC6-CB9B-4C01-A35B-2DD1FF0DCB33}" dt="2024-10-18T03:51:04.565" v="94"/>
        <pc:sldMkLst>
          <pc:docMk/>
          <pc:sldMk cId="514677784" sldId="441"/>
        </pc:sldMkLst>
      </pc:sldChg>
      <pc:sldChg chg="modSp add replId">
        <pc:chgData name="TH-INST 吉川洋平" userId="S::yoshikawa.yohei@thi.hal.ac.jp::19706b0f-5609-49a4-9fe3-c6e485df3adf" providerId="AD" clId="Web-{EB510FC6-CB9B-4C01-A35B-2DD1FF0DCB33}" dt="2024-10-18T03:52:42.521" v="116"/>
        <pc:sldMkLst>
          <pc:docMk/>
          <pc:sldMk cId="4040345873" sldId="465"/>
        </pc:sldMkLst>
      </pc:sldChg>
    </pc:docChg>
  </pc:docChgLst>
  <pc:docChgLst>
    <pc:chgData name="TH-INST 吉川洋平" userId="S::yoshikawa.yohei@thi.hal.ac.jp::19706b0f-5609-49a4-9fe3-c6e485df3adf" providerId="AD" clId="Web-{7ED0F8A1-774C-3042-BEFF-6206498E74E8}"/>
    <pc:docChg chg="addSld modSld sldOrd">
      <pc:chgData name="TH-INST 吉川洋平" userId="S::yoshikawa.yohei@thi.hal.ac.jp::19706b0f-5609-49a4-9fe3-c6e485df3adf" providerId="AD" clId="Web-{7ED0F8A1-774C-3042-BEFF-6206498E74E8}" dt="2024-10-18T00:19:42.434" v="601" actId="20577"/>
      <pc:docMkLst>
        <pc:docMk/>
      </pc:docMkLst>
      <pc:sldChg chg="modSp">
        <pc:chgData name="TH-INST 吉川洋平" userId="S::yoshikawa.yohei@thi.hal.ac.jp::19706b0f-5609-49a4-9fe3-c6e485df3adf" providerId="AD" clId="Web-{7ED0F8A1-774C-3042-BEFF-6206498E74E8}" dt="2024-10-17T23:13:15.385" v="112" actId="1076"/>
        <pc:sldMkLst>
          <pc:docMk/>
          <pc:sldMk cId="3004120784" sldId="372"/>
        </pc:sldMkLst>
      </pc:sldChg>
      <pc:sldChg chg="modSp">
        <pc:chgData name="TH-INST 吉川洋平" userId="S::yoshikawa.yohei@thi.hal.ac.jp::19706b0f-5609-49a4-9fe3-c6e485df3adf" providerId="AD" clId="Web-{7ED0F8A1-774C-3042-BEFF-6206498E74E8}" dt="2024-10-17T23:14:01.059" v="118" actId="20577"/>
        <pc:sldMkLst>
          <pc:docMk/>
          <pc:sldMk cId="2717411897" sldId="405"/>
        </pc:sldMkLst>
      </pc:sldChg>
      <pc:sldChg chg="modSp">
        <pc:chgData name="TH-INST 吉川洋平" userId="S::yoshikawa.yohei@thi.hal.ac.jp::19706b0f-5609-49a4-9fe3-c6e485df3adf" providerId="AD" clId="Web-{7ED0F8A1-774C-3042-BEFF-6206498E74E8}" dt="2024-10-17T23:21:37.294" v="261" actId="20577"/>
        <pc:sldMkLst>
          <pc:docMk/>
          <pc:sldMk cId="3960092236" sldId="407"/>
        </pc:sldMkLst>
      </pc:sldChg>
      <pc:sldChg chg="modSp">
        <pc:chgData name="TH-INST 吉川洋平" userId="S::yoshikawa.yohei@thi.hal.ac.jp::19706b0f-5609-49a4-9fe3-c6e485df3adf" providerId="AD" clId="Web-{7ED0F8A1-774C-3042-BEFF-6206498E74E8}" dt="2024-10-17T23:08:59.079" v="10" actId="20577"/>
        <pc:sldMkLst>
          <pc:docMk/>
          <pc:sldMk cId="2966593468" sldId="410"/>
        </pc:sldMkLst>
      </pc:sldChg>
      <pc:sldChg chg="modSp">
        <pc:chgData name="TH-INST 吉川洋平" userId="S::yoshikawa.yohei@thi.hal.ac.jp::19706b0f-5609-49a4-9fe3-c6e485df3adf" providerId="AD" clId="Web-{7ED0F8A1-774C-3042-BEFF-6206498E74E8}" dt="2024-10-18T00:01:13.566" v="597" actId="20577"/>
        <pc:sldMkLst>
          <pc:docMk/>
          <pc:sldMk cId="3668187212" sldId="421"/>
        </pc:sldMkLst>
      </pc:sldChg>
      <pc:sldChg chg="modSp">
        <pc:chgData name="TH-INST 吉川洋平" userId="S::yoshikawa.yohei@thi.hal.ac.jp::19706b0f-5609-49a4-9fe3-c6e485df3adf" providerId="AD" clId="Web-{7ED0F8A1-774C-3042-BEFF-6206498E74E8}" dt="2024-10-17T23:12:39.603" v="110"/>
        <pc:sldMkLst>
          <pc:docMk/>
          <pc:sldMk cId="514677784" sldId="441"/>
        </pc:sldMkLst>
      </pc:sldChg>
      <pc:sldChg chg="addSp delSp modSp">
        <pc:chgData name="TH-INST 吉川洋平" userId="S::yoshikawa.yohei@thi.hal.ac.jp::19706b0f-5609-49a4-9fe3-c6e485df3adf" providerId="AD" clId="Web-{7ED0F8A1-774C-3042-BEFF-6206498E74E8}" dt="2024-10-17T23:53:33.237" v="556" actId="1076"/>
        <pc:sldMkLst>
          <pc:docMk/>
          <pc:sldMk cId="3883008516" sldId="447"/>
        </pc:sldMkLst>
      </pc:sldChg>
      <pc:sldChg chg="addSp delSp modSp add ord replId">
        <pc:chgData name="TH-INST 吉川洋平" userId="S::yoshikawa.yohei@thi.hal.ac.jp::19706b0f-5609-49a4-9fe3-c6e485df3adf" providerId="AD" clId="Web-{7ED0F8A1-774C-3042-BEFF-6206498E74E8}" dt="2024-10-17T23:24:46.972" v="321" actId="14100"/>
        <pc:sldMkLst>
          <pc:docMk/>
          <pc:sldMk cId="2971640105" sldId="461"/>
        </pc:sldMkLst>
      </pc:sldChg>
      <pc:sldChg chg="addSp delSp modSp add replId">
        <pc:chgData name="TH-INST 吉川洋平" userId="S::yoshikawa.yohei@thi.hal.ac.jp::19706b0f-5609-49a4-9fe3-c6e485df3adf" providerId="AD" clId="Web-{7ED0F8A1-774C-3042-BEFF-6206498E74E8}" dt="2024-10-17T23:35:25.558" v="383" actId="20577"/>
        <pc:sldMkLst>
          <pc:docMk/>
          <pc:sldMk cId="1638153876" sldId="462"/>
        </pc:sldMkLst>
      </pc:sldChg>
      <pc:sldChg chg="modSp add replId">
        <pc:chgData name="TH-INST 吉川洋平" userId="S::yoshikawa.yohei@thi.hal.ac.jp::19706b0f-5609-49a4-9fe3-c6e485df3adf" providerId="AD" clId="Web-{7ED0F8A1-774C-3042-BEFF-6206498E74E8}" dt="2024-10-18T00:19:42.434" v="601" actId="20577"/>
        <pc:sldMkLst>
          <pc:docMk/>
          <pc:sldMk cId="3283056717" sldId="463"/>
        </pc:sldMkLst>
      </pc:sldChg>
      <pc:sldChg chg="addSp delSp modSp add replId">
        <pc:chgData name="TH-INST 吉川洋平" userId="S::yoshikawa.yohei@thi.hal.ac.jp::19706b0f-5609-49a4-9fe3-c6e485df3adf" providerId="AD" clId="Web-{7ED0F8A1-774C-3042-BEFF-6206498E74E8}" dt="2024-10-17T23:56:29.931" v="578" actId="20577"/>
        <pc:sldMkLst>
          <pc:docMk/>
          <pc:sldMk cId="575065783" sldId="464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980416740" sldId="2147483713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980416740" sldId="2147483713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10/15/2025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7E45E-EF7F-47D2-902F-C9DFFDE927CF}" type="slidenum">
              <a:rPr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42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CF83-FEC7-61C0-9890-6CF14988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72C0D0C-4D0D-86B3-198D-8F8FB8D1F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D67A109-A99F-FEBF-C2AD-D668F9E6A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ACBCCA-3256-204E-D0D1-66DD0AD46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7E45E-EF7F-47D2-902F-C9DFFDE927CF}" type="slidenum">
              <a:rPr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48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03F62-CDFA-C25F-DCA0-F520758D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84E4997-20BF-F938-6926-3F6B365AE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95A9A5F-3E3A-95F2-0566-209BD90AD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4D5EE3-BFF8-0B5C-F374-CB1E6389D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B7E45E-EF7F-47D2-902F-C9DFFDE927CF}" type="slidenum">
              <a:rPr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4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14000"/>
              </a:lnSpc>
              <a:defRPr sz="6000" b="0" cap="none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10/15/2025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0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、グラフィック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04234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2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9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5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10/15/2025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10/15/2025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1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b="0" kern="1200" spc="1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85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None/>
        <a:defRPr sz="17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10000"/>
        </a:lnSpc>
        <a:spcBef>
          <a:spcPts val="930"/>
        </a:spcBef>
        <a:buFont typeface="Corbel" panose="020B0503020204020204" pitchFamily="34" charset="0"/>
        <a:buChar char="–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.jpe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pPr>
              <a:lnSpc>
                <a:spcPct val="113999"/>
              </a:lnSpc>
            </a:pPr>
            <a:r>
              <a:rPr lang="ja-JP" altLang="en-US">
                <a:solidFill>
                  <a:srgbClr val="404040"/>
                </a:solidFill>
                <a:latin typeface="Yu Mincho Demibold"/>
                <a:ea typeface="Yu Gothic"/>
              </a:rPr>
              <a:t>JavaScript </a:t>
            </a:r>
            <a:r>
              <a:rPr lang="en-US" altLang="ja-JP">
                <a:solidFill>
                  <a:srgbClr val="404040"/>
                </a:solidFill>
                <a:latin typeface="Yu Mincho Demibold"/>
                <a:ea typeface="Yu Gothic"/>
              </a:rPr>
              <a:t>1</a:t>
            </a:r>
            <a:endParaRPr lang="en-US" altLang="ja-JP">
              <a:ea typeface="Yu Mincho Demibold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r>
              <a:rPr lang="ja-JP" altLang="en-US">
                <a:ea typeface="Yu Gothic Medium"/>
              </a:rPr>
              <a:t>jQueryの文法</a:t>
            </a:r>
            <a:endParaRPr lang="ja-JP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図 3" descr="ロゴ&#10;&#10;説明は自動で生成されたものです">
            <a:extLst>
              <a:ext uri="{FF2B5EF4-FFF2-40B4-BE49-F238E27FC236}">
                <a16:creationId xmlns:a16="http://schemas.microsoft.com/office/drawing/2014/main" id="{4BE6E1C5-602A-12A6-4BAF-F43235D9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7" y="3397102"/>
            <a:ext cx="1401726" cy="14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altLang="ja-JP" b="1">
                <a:solidFill>
                  <a:srgbClr val="555555"/>
                </a:solidFill>
                <a:latin typeface="Hiragino Kaku Gothic ProN"/>
                <a:ea typeface="Yu Mincho Demibold"/>
              </a:rPr>
              <a:t>jQuery</a:t>
            </a:r>
            <a:r>
              <a:rPr lang="ja-JP" altLang="en-US" b="1">
                <a:solidFill>
                  <a:srgbClr val="555555"/>
                </a:solidFill>
                <a:latin typeface="Hiragino Kaku Gothic ProN"/>
                <a:ea typeface="Yu Mincho Demibold"/>
              </a:rPr>
              <a:t>インストール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A85EF-5303-22DD-5604-32B77A670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923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インストール方法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A2C010-8094-369E-AE77-E3F427E0EA3C}"/>
              </a:ext>
            </a:extLst>
          </p:cNvPr>
          <p:cNvSpPr txBox="1"/>
          <p:nvPr/>
        </p:nvSpPr>
        <p:spPr>
          <a:xfrm>
            <a:off x="722130" y="1334850"/>
            <a:ext cx="10872019" cy="2237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sz="3200">
                <a:solidFill>
                  <a:srgbClr val="404040"/>
                </a:solidFill>
                <a:ea typeface="+mn-lt"/>
                <a:cs typeface="+mn-lt"/>
              </a:rPr>
              <a:t>CDNインストール</a:t>
            </a:r>
            <a:endParaRPr lang="en-US" altLang="ja-JP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sz="3200">
                <a:solidFill>
                  <a:srgbClr val="404040"/>
                </a:solidFill>
                <a:ea typeface="+mn-lt"/>
                <a:cs typeface="+mn-lt"/>
              </a:rPr>
              <a:t>ダウン</a:t>
            </a:r>
            <a:r>
              <a:rPr lang="ja-JP" altLang="en-US" sz="3200">
                <a:solidFill>
                  <a:srgbClr val="404040"/>
                </a:solidFill>
                <a:ea typeface="+mn-lt"/>
                <a:cs typeface="+mn-lt"/>
              </a:rPr>
              <a:t>ロードインストール</a:t>
            </a:r>
            <a:endParaRPr lang="ja-JP" altLang="en-US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sz="3200">
                <a:solidFill>
                  <a:srgbClr val="404040"/>
                </a:solidFill>
                <a:ea typeface="+mn-lt"/>
                <a:cs typeface="+mn-lt"/>
              </a:rPr>
              <a:t>npmインス</a:t>
            </a:r>
            <a:r>
              <a:rPr lang="ja-JP" altLang="en-US" sz="3200">
                <a:solidFill>
                  <a:srgbClr val="404040"/>
                </a:solidFill>
                <a:ea typeface="+mn-lt"/>
                <a:cs typeface="+mn-lt"/>
              </a:rPr>
              <a:t>トール</a:t>
            </a:r>
            <a:endParaRPr lang="ja-JP">
              <a:ea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6231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自サーバ（オンプレ）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A2C010-8094-369E-AE77-E3F427E0EA3C}"/>
              </a:ext>
            </a:extLst>
          </p:cNvPr>
          <p:cNvSpPr txBox="1"/>
          <p:nvPr/>
        </p:nvSpPr>
        <p:spPr>
          <a:xfrm>
            <a:off x="722130" y="1334850"/>
            <a:ext cx="10872019" cy="75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rgbClr val="404040"/>
                </a:solidFill>
                <a:ea typeface="+mn-lt"/>
                <a:cs typeface="+mn-lt"/>
              </a:rPr>
              <a:t>CDNを利用しないと、</a:t>
            </a:r>
            <a:r>
              <a:rPr lang="ja-JP" altLang="en-US" sz="3200">
                <a:solidFill>
                  <a:srgbClr val="C00000"/>
                </a:solidFill>
                <a:ea typeface="+mn-lt"/>
                <a:cs typeface="+mn-lt"/>
              </a:rPr>
              <a:t>自分のサーバに負荷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D36592-9DB6-8CF4-4EFE-D93CB281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8" y="3280497"/>
            <a:ext cx="1162050" cy="88582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E3987DB-ABFC-ACA4-AFA9-4C3769AA3C2A}"/>
              </a:ext>
            </a:extLst>
          </p:cNvPr>
          <p:cNvCxnSpPr>
            <a:cxnSpLocks/>
          </p:cNvCxnSpPr>
          <p:nvPr/>
        </p:nvCxnSpPr>
        <p:spPr>
          <a:xfrm>
            <a:off x="3680843" y="3943340"/>
            <a:ext cx="5078564" cy="39435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 descr="座る, モニター, ストリート, 記号 が含まれている画像&#10;&#10;説明は自動で生成されたものです">
            <a:extLst>
              <a:ext uri="{FF2B5EF4-FFF2-40B4-BE49-F238E27FC236}">
                <a16:creationId xmlns:a16="http://schemas.microsoft.com/office/drawing/2014/main" id="{129ED4A6-75D8-BDC4-9EAF-6E018E5E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694" y="3712894"/>
            <a:ext cx="729689" cy="639107"/>
          </a:xfrm>
          <a:prstGeom prst="rect">
            <a:avLst/>
          </a:prstGeom>
        </p:spPr>
      </p:pic>
      <p:pic>
        <p:nvPicPr>
          <p:cNvPr id="11" name="図 10" descr="座る, 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9DF246B-36D1-F78E-EB02-66BF8F0F7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560" y="4645627"/>
            <a:ext cx="1377662" cy="149715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3FC1D5-C2D0-C10F-B585-8B2F943A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87" y="3903950"/>
            <a:ext cx="1162050" cy="88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850BE0C-8CC0-9840-7471-C331E7802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8" y="5107565"/>
            <a:ext cx="1162050" cy="88582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2EB6B2F-BCC0-9BFF-71C2-66D57BF6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87" y="5679064"/>
            <a:ext cx="1162050" cy="885825"/>
          </a:xfrm>
          <a:prstGeom prst="rect">
            <a:avLst/>
          </a:prstGeom>
        </p:spPr>
      </p:pic>
      <p:pic>
        <p:nvPicPr>
          <p:cNvPr id="6" name="図 5" descr="Free JQueryの Logo Icon - 無料ダウンロード (ロゴ Logo Icons) | IconScout">
            <a:extLst>
              <a:ext uri="{FF2B5EF4-FFF2-40B4-BE49-F238E27FC236}">
                <a16:creationId xmlns:a16="http://schemas.microsoft.com/office/drawing/2014/main" id="{32C6ADB2-109B-64CF-F508-CD1C09724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702" y="2553450"/>
            <a:ext cx="729689" cy="686395"/>
          </a:xfrm>
          <a:prstGeom prst="rect">
            <a:avLst/>
          </a:prstGeom>
        </p:spPr>
      </p:pic>
      <p:pic>
        <p:nvPicPr>
          <p:cNvPr id="8" name="図 7" descr="鳥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93A9640-409D-DF34-9A62-27E686B7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2383" y="2557507"/>
            <a:ext cx="696191" cy="700521"/>
          </a:xfrm>
          <a:prstGeom prst="rect">
            <a:avLst/>
          </a:prstGeom>
        </p:spPr>
      </p:pic>
      <p:pic>
        <p:nvPicPr>
          <p:cNvPr id="18" name="図 17" descr="ロゴ, アイコン&#10;&#10;説明は自動で生成されたものです">
            <a:extLst>
              <a:ext uri="{FF2B5EF4-FFF2-40B4-BE49-F238E27FC236}">
                <a16:creationId xmlns:a16="http://schemas.microsoft.com/office/drawing/2014/main" id="{86CFAE1E-96B2-3F35-D602-6F20C18935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9406" y="2575692"/>
            <a:ext cx="597477" cy="664153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966CE02-282D-71E6-A5ED-4FEAD36A320A}"/>
              </a:ext>
            </a:extLst>
          </p:cNvPr>
          <p:cNvCxnSpPr>
            <a:cxnSpLocks/>
          </p:cNvCxnSpPr>
          <p:nvPr/>
        </p:nvCxnSpPr>
        <p:spPr>
          <a:xfrm>
            <a:off x="3680842" y="4384953"/>
            <a:ext cx="5078564" cy="39435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9BC427-E500-3137-B0CB-B542F6C48E23}"/>
              </a:ext>
            </a:extLst>
          </p:cNvPr>
          <p:cNvCxnSpPr>
            <a:cxnSpLocks/>
          </p:cNvCxnSpPr>
          <p:nvPr/>
        </p:nvCxnSpPr>
        <p:spPr>
          <a:xfrm>
            <a:off x="3680843" y="4895840"/>
            <a:ext cx="5078564" cy="39435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EF32224-B854-D6B5-3FDC-6256E992A7DD}"/>
              </a:ext>
            </a:extLst>
          </p:cNvPr>
          <p:cNvCxnSpPr>
            <a:cxnSpLocks/>
          </p:cNvCxnSpPr>
          <p:nvPr/>
        </p:nvCxnSpPr>
        <p:spPr>
          <a:xfrm>
            <a:off x="3680843" y="5354771"/>
            <a:ext cx="5078564" cy="39435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1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自サーバ（オンプレ）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A2C010-8094-369E-AE77-E3F427E0EA3C}"/>
              </a:ext>
            </a:extLst>
          </p:cNvPr>
          <p:cNvSpPr txBox="1"/>
          <p:nvPr/>
        </p:nvSpPr>
        <p:spPr>
          <a:xfrm>
            <a:off x="722130" y="1334850"/>
            <a:ext cx="10872019" cy="1498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すべてのコンテンツをダウンロード</a:t>
            </a:r>
            <a:endParaRPr lang="en-US" altLang="ja-JP" sz="3200">
              <a:solidFill>
                <a:srgbClr val="404040"/>
              </a:solidFill>
              <a:ea typeface="Yu Gothic Medium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大量のサクセスがあると</a:t>
            </a:r>
            <a:r>
              <a:rPr lang="en-US" altLang="ja-JP" sz="3200">
                <a:solidFill>
                  <a:srgbClr val="C00000"/>
                </a:solidFill>
                <a:ea typeface="Yu Gothic Medium"/>
              </a:rPr>
              <a:t>Web</a:t>
            </a:r>
            <a:r>
              <a:rPr lang="ja-JP" altLang="en-US" sz="3200">
                <a:solidFill>
                  <a:srgbClr val="C00000"/>
                </a:solidFill>
                <a:ea typeface="Yu Gothic Medium"/>
              </a:rPr>
              <a:t>サーバに負荷</a:t>
            </a:r>
            <a:endParaRPr lang="en-US" altLang="ja-JP" sz="3200">
              <a:solidFill>
                <a:srgbClr val="C00000"/>
              </a:solidFill>
              <a:ea typeface="Yu Gothic Medium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D36592-9DB6-8CF4-4EFE-D93CB281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5" y="4327574"/>
            <a:ext cx="1162050" cy="8858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EE27B1C-08BB-446F-B83F-9E24BDB5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8" y="3280497"/>
            <a:ext cx="1162050" cy="88582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C42E32-D348-9D91-A553-8B8839C388E6}"/>
              </a:ext>
            </a:extLst>
          </p:cNvPr>
          <p:cNvCxnSpPr>
            <a:cxnSpLocks/>
          </p:cNvCxnSpPr>
          <p:nvPr/>
        </p:nvCxnSpPr>
        <p:spPr>
          <a:xfrm flipV="1">
            <a:off x="2233480" y="4664798"/>
            <a:ext cx="5602014" cy="36467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DC54F834-E6E8-2A0B-2C2F-376A448E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8" y="5348338"/>
            <a:ext cx="1162050" cy="885825"/>
          </a:xfrm>
          <a:prstGeom prst="rect">
            <a:avLst/>
          </a:prstGeom>
        </p:spPr>
      </p:pic>
      <p:pic>
        <p:nvPicPr>
          <p:cNvPr id="17" name="図 16" descr="座る, モニター, ストリート, 記号 が含まれている画像&#10;&#10;説明は自動で生成されたものです">
            <a:extLst>
              <a:ext uri="{FF2B5EF4-FFF2-40B4-BE49-F238E27FC236}">
                <a16:creationId xmlns:a16="http://schemas.microsoft.com/office/drawing/2014/main" id="{C2525CB0-AF62-ABBB-5CEB-4B1FAD80E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999" y="4166322"/>
            <a:ext cx="1039918" cy="910825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B5C06D1-01CE-059B-0E4E-3D76EFD12BD2}"/>
              </a:ext>
            </a:extLst>
          </p:cNvPr>
          <p:cNvSpPr txBox="1"/>
          <p:nvPr/>
        </p:nvSpPr>
        <p:spPr>
          <a:xfrm>
            <a:off x="3413358" y="41663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大量にアクセス</a:t>
            </a:r>
          </a:p>
        </p:txBody>
      </p:sp>
      <p:pic>
        <p:nvPicPr>
          <p:cNvPr id="39" name="図 38" descr="Free JQueryの Logo Icon - 無料ダウンロード (ロゴ Logo Icons) | IconScout">
            <a:extLst>
              <a:ext uri="{FF2B5EF4-FFF2-40B4-BE49-F238E27FC236}">
                <a16:creationId xmlns:a16="http://schemas.microsoft.com/office/drawing/2014/main" id="{2C26A962-4439-42DE-8897-4331CFBCF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385" y="4835158"/>
            <a:ext cx="599803" cy="660417"/>
          </a:xfrm>
          <a:prstGeom prst="rect">
            <a:avLst/>
          </a:prstGeom>
        </p:spPr>
      </p:pic>
      <p:pic>
        <p:nvPicPr>
          <p:cNvPr id="40" name="図 39" descr="鳥 が含まれている画像&#10;&#10;説明は自動で生成されたものです">
            <a:extLst>
              <a:ext uri="{FF2B5EF4-FFF2-40B4-BE49-F238E27FC236}">
                <a16:creationId xmlns:a16="http://schemas.microsoft.com/office/drawing/2014/main" id="{51C13572-8E6C-6A45-99B0-115F3F381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4746" y="4862733"/>
            <a:ext cx="714824" cy="660417"/>
          </a:xfrm>
          <a:prstGeom prst="rect">
            <a:avLst/>
          </a:prstGeom>
        </p:spPr>
      </p:pic>
      <p:pic>
        <p:nvPicPr>
          <p:cNvPr id="41" name="図 40" descr="ロゴ, アイコン&#10;&#10;説明は自動で生成されたものです">
            <a:extLst>
              <a:ext uri="{FF2B5EF4-FFF2-40B4-BE49-F238E27FC236}">
                <a16:creationId xmlns:a16="http://schemas.microsoft.com/office/drawing/2014/main" id="{546E2BD1-CCA9-4AE3-E207-5236EF4BC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4746" y="3834245"/>
            <a:ext cx="597477" cy="664153"/>
          </a:xfrm>
          <a:prstGeom prst="rect">
            <a:avLst/>
          </a:prstGeom>
        </p:spPr>
      </p:pic>
      <p:pic>
        <p:nvPicPr>
          <p:cNvPr id="43" name="図 42" descr="ロゴ&#10;&#10;説明は自動で生成されたものです">
            <a:extLst>
              <a:ext uri="{FF2B5EF4-FFF2-40B4-BE49-F238E27FC236}">
                <a16:creationId xmlns:a16="http://schemas.microsoft.com/office/drawing/2014/main" id="{3BB094EC-0BD4-9950-6A2C-5A219CFF0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2329" y="3788693"/>
            <a:ext cx="599859" cy="604354"/>
          </a:xfrm>
          <a:prstGeom prst="rect">
            <a:avLst/>
          </a:prstGeom>
        </p:spPr>
      </p:pic>
      <p:pic>
        <p:nvPicPr>
          <p:cNvPr id="4" name="図 3" descr="座る, コンピュータ が含まれている画像&#10;&#10;説明は自動で生成されたものです">
            <a:extLst>
              <a:ext uri="{FF2B5EF4-FFF2-40B4-BE49-F238E27FC236}">
                <a16:creationId xmlns:a16="http://schemas.microsoft.com/office/drawing/2014/main" id="{8699431F-0257-959E-5CF6-F8B2E49192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8938" y="1931652"/>
            <a:ext cx="946440" cy="102853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D4E648-3867-0DCF-3D18-20B3A2BA9BE1}"/>
              </a:ext>
            </a:extLst>
          </p:cNvPr>
          <p:cNvSpPr txBox="1"/>
          <p:nvPr/>
        </p:nvSpPr>
        <p:spPr>
          <a:xfrm>
            <a:off x="9057328" y="31879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自分のサーバ</a:t>
            </a:r>
          </a:p>
        </p:txBody>
      </p:sp>
    </p:spTree>
    <p:extLst>
      <p:ext uri="{BB962C8B-B14F-4D97-AF65-F5344CB8AC3E}">
        <p14:creationId xmlns:p14="http://schemas.microsoft.com/office/powerpoint/2010/main" val="372009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4A645-C50A-1DB2-5F2A-FF7F78EE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0A492F-19E7-9662-4A5D-9953B4E1E1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CDN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A7DD6A4-5E8C-4D4C-E5C0-B6531C12304C}"/>
              </a:ext>
            </a:extLst>
          </p:cNvPr>
          <p:cNvSpPr txBox="1"/>
          <p:nvPr/>
        </p:nvSpPr>
        <p:spPr>
          <a:xfrm>
            <a:off x="722130" y="1334850"/>
            <a:ext cx="10872019" cy="1498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3200">
                <a:solidFill>
                  <a:srgbClr val="404040"/>
                </a:solidFill>
                <a:ea typeface="+mn-lt"/>
                <a:cs typeface="+mn-lt"/>
              </a:rPr>
              <a:t>Contents Delivery Network</a:t>
            </a:r>
            <a:endParaRPr lang="ja-JP">
              <a:ea typeface="Yu Gothic Medium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rgbClr val="404040"/>
                </a:solidFill>
                <a:ea typeface="Yu Gothic Medium"/>
              </a:rPr>
              <a:t>jQuery</a:t>
            </a: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は外部サーバを利用して</a:t>
            </a:r>
            <a:r>
              <a:rPr lang="ja-JP" altLang="en-US" sz="3200">
                <a:solidFill>
                  <a:srgbClr val="C00000"/>
                </a:solidFill>
                <a:ea typeface="Yu Gothic Medium"/>
              </a:rPr>
              <a:t>負荷分散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81CD053-0DEF-F2C2-3D9F-4E7CCAD4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5" y="4327574"/>
            <a:ext cx="1162050" cy="885825"/>
          </a:xfrm>
          <a:prstGeom prst="rect">
            <a:avLst/>
          </a:prstGeom>
        </p:spPr>
      </p:pic>
      <p:pic>
        <p:nvPicPr>
          <p:cNvPr id="10" name="図 9" descr="座る, モニター, ストリート, 記号 が含まれている画像&#10;&#10;説明は自動で生成されたものです">
            <a:extLst>
              <a:ext uri="{FF2B5EF4-FFF2-40B4-BE49-F238E27FC236}">
                <a16:creationId xmlns:a16="http://schemas.microsoft.com/office/drawing/2014/main" id="{CC5CF8E3-5F77-5A78-85E2-1B0A6C5F8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655" y="5067737"/>
            <a:ext cx="1039918" cy="910825"/>
          </a:xfrm>
          <a:prstGeom prst="rect">
            <a:avLst/>
          </a:prstGeom>
        </p:spPr>
      </p:pic>
      <p:pic>
        <p:nvPicPr>
          <p:cNvPr id="23" name="図 22" descr="Free JQueryの Logo Icon - 無料ダウンロード (ロゴ Logo Icons) | IconScout">
            <a:extLst>
              <a:ext uri="{FF2B5EF4-FFF2-40B4-BE49-F238E27FC236}">
                <a16:creationId xmlns:a16="http://schemas.microsoft.com/office/drawing/2014/main" id="{366D938E-8254-F16F-79BD-6E610140F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201" y="3382091"/>
            <a:ext cx="599803" cy="660417"/>
          </a:xfrm>
          <a:prstGeom prst="rect">
            <a:avLst/>
          </a:prstGeom>
        </p:spPr>
      </p:pic>
      <p:pic>
        <p:nvPicPr>
          <p:cNvPr id="25" name="図 24" descr="鳥 が含まれている画像&#10;&#10;説明は自動で生成されたものです">
            <a:extLst>
              <a:ext uri="{FF2B5EF4-FFF2-40B4-BE49-F238E27FC236}">
                <a16:creationId xmlns:a16="http://schemas.microsoft.com/office/drawing/2014/main" id="{D0D7F875-1FFA-4DA8-3A1B-D202BAFE5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7061" y="3362983"/>
            <a:ext cx="714824" cy="660417"/>
          </a:xfrm>
          <a:prstGeom prst="rect">
            <a:avLst/>
          </a:prstGeom>
        </p:spPr>
      </p:pic>
      <p:pic>
        <p:nvPicPr>
          <p:cNvPr id="26" name="図 25" descr="ロゴ, アイコン&#10;&#10;説明は自動で生成されたものです">
            <a:extLst>
              <a:ext uri="{FF2B5EF4-FFF2-40B4-BE49-F238E27FC236}">
                <a16:creationId xmlns:a16="http://schemas.microsoft.com/office/drawing/2014/main" id="{716F3EEC-98EC-A860-B4D5-9C43A5ABE8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2525" y="5251615"/>
            <a:ext cx="597477" cy="664153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982170-6E5C-BF9B-CDB2-8F8C0042A38C}"/>
              </a:ext>
            </a:extLst>
          </p:cNvPr>
          <p:cNvCxnSpPr>
            <a:cxnSpLocks/>
          </p:cNvCxnSpPr>
          <p:nvPr/>
        </p:nvCxnSpPr>
        <p:spPr>
          <a:xfrm>
            <a:off x="2225689" y="5437307"/>
            <a:ext cx="5773014" cy="0"/>
          </a:xfrm>
          <a:prstGeom prst="straightConnector1">
            <a:avLst/>
          </a:prstGeom>
          <a:ln w="5715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41D8D90F-797E-5EE6-BDCD-828774C2F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8" y="3280497"/>
            <a:ext cx="1162050" cy="88582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973A36-5C2D-C787-5380-9325BC6BF82F}"/>
              </a:ext>
            </a:extLst>
          </p:cNvPr>
          <p:cNvCxnSpPr>
            <a:cxnSpLocks/>
          </p:cNvCxnSpPr>
          <p:nvPr/>
        </p:nvCxnSpPr>
        <p:spPr>
          <a:xfrm flipV="1">
            <a:off x="2312276" y="3736547"/>
            <a:ext cx="5602014" cy="36467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図 15">
            <a:extLst>
              <a:ext uri="{FF2B5EF4-FFF2-40B4-BE49-F238E27FC236}">
                <a16:creationId xmlns:a16="http://schemas.microsoft.com/office/drawing/2014/main" id="{DF9377B7-B95A-133C-8224-879E3C4B6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38" y="5348338"/>
            <a:ext cx="1162050" cy="885825"/>
          </a:xfrm>
          <a:prstGeom prst="rect">
            <a:avLst/>
          </a:prstGeom>
        </p:spPr>
      </p:pic>
      <p:pic>
        <p:nvPicPr>
          <p:cNvPr id="17" name="図 16" descr="座る, モニター, ストリート, 記号 が含まれている画像&#10;&#10;説明は自動で生成されたものです">
            <a:extLst>
              <a:ext uri="{FF2B5EF4-FFF2-40B4-BE49-F238E27FC236}">
                <a16:creationId xmlns:a16="http://schemas.microsoft.com/office/drawing/2014/main" id="{73194C0A-40D8-ABBC-BE74-882C246CA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019" y="3317602"/>
            <a:ext cx="1039918" cy="91082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4A82B6-0111-1A32-CB1F-3AB4A21D0D92}"/>
              </a:ext>
            </a:extLst>
          </p:cNvPr>
          <p:cNvSpPr txBox="1"/>
          <p:nvPr/>
        </p:nvSpPr>
        <p:spPr>
          <a:xfrm>
            <a:off x="9188157" y="2864650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CDN</a:t>
            </a:r>
            <a:r>
              <a:rPr kumimoji="1" lang="ja-JP" altLang="en-US"/>
              <a:t>サーバ</a:t>
            </a:r>
          </a:p>
        </p:txBody>
      </p:sp>
      <p:pic>
        <p:nvPicPr>
          <p:cNvPr id="22" name="図 21" descr="ロゴ&#10;&#10;説明は自動で生成されたものです">
            <a:extLst>
              <a:ext uri="{FF2B5EF4-FFF2-40B4-BE49-F238E27FC236}">
                <a16:creationId xmlns:a16="http://schemas.microsoft.com/office/drawing/2014/main" id="{E4CB79E2-06BD-A0DB-BF2E-4FDF41876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026" y="5290661"/>
            <a:ext cx="599859" cy="604354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8915E29-45B9-F722-5AA4-2A460DE9BBAE}"/>
              </a:ext>
            </a:extLst>
          </p:cNvPr>
          <p:cNvSpPr txBox="1"/>
          <p:nvPr/>
        </p:nvSpPr>
        <p:spPr>
          <a:xfrm>
            <a:off x="2758026" y="3944936"/>
            <a:ext cx="4708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jQuery</a:t>
            </a:r>
            <a:r>
              <a:rPr kumimoji="1" lang="ja-JP" altLang="en-US"/>
              <a:t>や</a:t>
            </a:r>
            <a:r>
              <a:rPr kumimoji="1" lang="en-US" altLang="ja-JP"/>
              <a:t>TailwindCSS </a:t>
            </a:r>
            <a:r>
              <a:rPr kumimoji="1" lang="ja-JP" altLang="en-US"/>
              <a:t>は</a:t>
            </a:r>
            <a:r>
              <a:rPr kumimoji="1" lang="en-US" altLang="ja-JP"/>
              <a:t> CDN</a:t>
            </a:r>
            <a:r>
              <a:rPr kumimoji="1" lang="ja-JP" altLang="en-US"/>
              <a:t>インストール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11A989F-3AB5-42DA-BAE1-9FE9D223C03A}"/>
              </a:ext>
            </a:extLst>
          </p:cNvPr>
          <p:cNvSpPr txBox="1"/>
          <p:nvPr/>
        </p:nvSpPr>
        <p:spPr>
          <a:xfrm>
            <a:off x="3991426" y="45310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大量にアクセス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C979E19-7D12-BCA1-277F-DF03C09B6E03}"/>
              </a:ext>
            </a:extLst>
          </p:cNvPr>
          <p:cNvSpPr txBox="1"/>
          <p:nvPr/>
        </p:nvSpPr>
        <p:spPr>
          <a:xfrm>
            <a:off x="9232458" y="44817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自分のサーバ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304408-2F92-CE77-9EE5-C565E1C5B762}"/>
              </a:ext>
            </a:extLst>
          </p:cNvPr>
          <p:cNvSpPr txBox="1"/>
          <p:nvPr/>
        </p:nvSpPr>
        <p:spPr>
          <a:xfrm>
            <a:off x="2758026" y="560275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自分のコンテンツだけやりとり</a:t>
            </a:r>
          </a:p>
        </p:txBody>
      </p:sp>
    </p:spTree>
    <p:extLst>
      <p:ext uri="{BB962C8B-B14F-4D97-AF65-F5344CB8AC3E}">
        <p14:creationId xmlns:p14="http://schemas.microsoft.com/office/powerpoint/2010/main" val="2245833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CDNインストール</a:t>
            </a:r>
            <a:endParaRPr lang="ja-JP"/>
          </a:p>
        </p:txBody>
      </p:sp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EE3150CB-0B8A-FD01-6A12-C12AEE9CAA4D}"/>
              </a:ext>
            </a:extLst>
          </p:cNvPr>
          <p:cNvSpPr/>
          <p:nvPr/>
        </p:nvSpPr>
        <p:spPr>
          <a:xfrm>
            <a:off x="705801" y="2277524"/>
            <a:ext cx="11493069" cy="16076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&lt;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script
 </a:t>
            </a:r>
            <a:r>
              <a:rPr lang="en-US" sz="2000" err="1">
                <a:solidFill>
                  <a:srgbClr val="FF9191"/>
                </a:solidFill>
                <a:ea typeface="+mn-lt"/>
                <a:cs typeface="+mn-lt"/>
              </a:rPr>
              <a:t>src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="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https://code.jquery.com/jquery-3.6.0.min.js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"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
 </a:t>
            </a:r>
            <a:r>
              <a:rPr lang="en-US" sz="2000">
                <a:solidFill>
                  <a:srgbClr val="FF9191"/>
                </a:solidFill>
                <a:ea typeface="+mn-lt"/>
                <a:cs typeface="+mn-lt"/>
              </a:rPr>
              <a:t>integrity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="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sha256-/xUj+3OJU5yExlq6GSYGSHk7tPXikynS7ogEvDej/m4=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"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
 </a:t>
            </a:r>
            <a:r>
              <a:rPr lang="en-US" sz="2000" err="1">
                <a:solidFill>
                  <a:srgbClr val="FF9191"/>
                </a:solidFill>
                <a:ea typeface="+mn-lt"/>
                <a:cs typeface="+mn-lt"/>
              </a:rPr>
              <a:t>crossorigin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="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anonymous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"&gt;&lt;/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script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&gt;</a:t>
            </a:r>
            <a:endParaRPr lang="ja-JP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6F5452-F448-6C47-868A-9F29A2EF4DFB}"/>
              </a:ext>
            </a:extLst>
          </p:cNvPr>
          <p:cNvSpPr txBox="1"/>
          <p:nvPr/>
        </p:nvSpPr>
        <p:spPr>
          <a:xfrm>
            <a:off x="702592" y="1334850"/>
            <a:ext cx="11471198" cy="75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altLang="en-US" sz="3200">
                <a:solidFill>
                  <a:srgbClr val="404040"/>
                </a:solidFill>
                <a:ea typeface="+mn-lt"/>
                <a:cs typeface="+mn-lt"/>
              </a:rPr>
              <a:t>HTMLから、</a:t>
            </a:r>
            <a:r>
              <a:rPr lang="ja-JP" altLang="en-US" sz="3200">
                <a:solidFill>
                  <a:srgbClr val="C00000"/>
                </a:solidFill>
                <a:ea typeface="+mn-lt"/>
                <a:cs typeface="+mn-lt"/>
              </a:rPr>
              <a:t>&lt;script&gt; タグでURL指定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EC00526C-08C4-923D-FDFA-94816F2DCCDD}"/>
              </a:ext>
            </a:extLst>
          </p:cNvPr>
          <p:cNvSpPr/>
          <p:nvPr/>
        </p:nvSpPr>
        <p:spPr>
          <a:xfrm>
            <a:off x="698873" y="5228541"/>
            <a:ext cx="11493069" cy="8855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&lt;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script </a:t>
            </a:r>
            <a:r>
              <a:rPr lang="en-US" sz="2000" err="1">
                <a:solidFill>
                  <a:srgbClr val="FF9191"/>
                </a:solidFill>
                <a:ea typeface="+mn-lt"/>
                <a:cs typeface="+mn-lt"/>
              </a:rPr>
              <a:t>src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="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https://code.jquery.com/jquery-3.6.0.min.js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"&gt;&lt;/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script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&gt;</a:t>
            </a:r>
            <a:endParaRPr 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55EB9BD-6565-8280-0543-923C28C3D04E}"/>
              </a:ext>
            </a:extLst>
          </p:cNvPr>
          <p:cNvSpPr txBox="1"/>
          <p:nvPr/>
        </p:nvSpPr>
        <p:spPr>
          <a:xfrm>
            <a:off x="708331" y="4419017"/>
            <a:ext cx="25556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Yu Gothic Medium"/>
              </a:rPr>
              <a:t>短縮</a:t>
            </a:r>
          </a:p>
        </p:txBody>
      </p:sp>
    </p:spTree>
    <p:extLst>
      <p:ext uri="{BB962C8B-B14F-4D97-AF65-F5344CB8AC3E}">
        <p14:creationId xmlns:p14="http://schemas.microsoft.com/office/powerpoint/2010/main" val="304717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ダウンロードインストール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A2C010-8094-369E-AE77-E3F427E0EA3C}"/>
              </a:ext>
            </a:extLst>
          </p:cNvPr>
          <p:cNvSpPr txBox="1"/>
          <p:nvPr/>
        </p:nvSpPr>
        <p:spPr>
          <a:xfrm>
            <a:off x="722130" y="1334850"/>
            <a:ext cx="10872019" cy="1498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公式サイトから、ファイルのダウンロード</a:t>
            </a:r>
            <a:endParaRPr lang="en-US" altLang="ja-JP" sz="3200">
              <a:solidFill>
                <a:srgbClr val="404040"/>
              </a:solidFill>
              <a:ea typeface="Yu Gothic Medium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rgbClr val="404040"/>
                </a:solidFill>
                <a:ea typeface="Yu Gothic Medium"/>
              </a:rPr>
              <a:t>jQuery </a:t>
            </a: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ファイルを自分の</a:t>
            </a:r>
            <a:r>
              <a:rPr lang="en-US" altLang="ja-JP" sz="3200">
                <a:solidFill>
                  <a:srgbClr val="404040"/>
                </a:solidFill>
                <a:ea typeface="Yu Gothic Medium"/>
              </a:rPr>
              <a:t>PC</a:t>
            </a: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にいれる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413F31-1E4D-8349-8C63-06B745A15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09" y="3098382"/>
            <a:ext cx="7251700" cy="3454400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, チャットまたはテキスト メッセージ&#10;&#10;説明は自動で生成されたものです">
            <a:extLst>
              <a:ext uri="{FF2B5EF4-FFF2-40B4-BE49-F238E27FC236}">
                <a16:creationId xmlns:a16="http://schemas.microsoft.com/office/drawing/2014/main" id="{1CD53C64-38FD-726E-0D20-89C185EE7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28" y="4024599"/>
            <a:ext cx="7388772" cy="1079090"/>
          </a:xfrm>
          <a:prstGeom prst="rect">
            <a:avLst/>
          </a:prstGeom>
        </p:spPr>
      </p:pic>
      <p:sp>
        <p:nvSpPr>
          <p:cNvPr id="8" name="フレーム 7">
            <a:extLst>
              <a:ext uri="{FF2B5EF4-FFF2-40B4-BE49-F238E27FC236}">
                <a16:creationId xmlns:a16="http://schemas.microsoft.com/office/drawing/2014/main" id="{E5F9F2B6-AD00-5478-81C0-A9B3F108AFDE}"/>
              </a:ext>
            </a:extLst>
          </p:cNvPr>
          <p:cNvSpPr/>
          <p:nvPr/>
        </p:nvSpPr>
        <p:spPr>
          <a:xfrm>
            <a:off x="8497615" y="3961537"/>
            <a:ext cx="2611820" cy="63062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フレーム 8">
            <a:extLst>
              <a:ext uri="{FF2B5EF4-FFF2-40B4-BE49-F238E27FC236}">
                <a16:creationId xmlns:a16="http://schemas.microsoft.com/office/drawing/2014/main" id="{27F156AB-B279-4766-FD5C-AD914458E224}"/>
              </a:ext>
            </a:extLst>
          </p:cNvPr>
          <p:cNvSpPr/>
          <p:nvPr/>
        </p:nvSpPr>
        <p:spPr>
          <a:xfrm>
            <a:off x="1408388" y="5427730"/>
            <a:ext cx="3647088" cy="630621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35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ダウンロードインストール</a:t>
            </a:r>
          </a:p>
        </p:txBody>
      </p:sp>
      <p:sp>
        <p:nvSpPr>
          <p:cNvPr id="5" name="四角形: 角を丸くする 3">
            <a:extLst>
              <a:ext uri="{FF2B5EF4-FFF2-40B4-BE49-F238E27FC236}">
                <a16:creationId xmlns:a16="http://schemas.microsoft.com/office/drawing/2014/main" id="{EE3150CB-0B8A-FD01-6A12-C12AEE9CAA4D}"/>
              </a:ext>
            </a:extLst>
          </p:cNvPr>
          <p:cNvSpPr/>
          <p:nvPr/>
        </p:nvSpPr>
        <p:spPr>
          <a:xfrm>
            <a:off x="697142" y="2623888"/>
            <a:ext cx="11501728" cy="1148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  &lt;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script </a:t>
            </a:r>
            <a:r>
              <a:rPr lang="en-US" sz="2000" err="1">
                <a:solidFill>
                  <a:srgbClr val="FF9191"/>
                </a:solidFill>
                <a:ea typeface="+mn-lt"/>
                <a:cs typeface="+mn-lt"/>
              </a:rPr>
              <a:t>src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="</a:t>
            </a:r>
            <a:r>
              <a:rPr lang="en-US" sz="2000" err="1">
                <a:solidFill>
                  <a:srgbClr val="FFE7C6"/>
                </a:solidFill>
                <a:ea typeface="+mn-lt"/>
                <a:cs typeface="+mn-lt"/>
              </a:rPr>
              <a:t>js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/jquery-3.7.1.min.js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"&gt;&lt;/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script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&gt;</a:t>
            </a:r>
            <a:endParaRPr lang="ja-JP">
              <a:ea typeface="+mn-lt"/>
              <a:cs typeface="+mn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6F5452-F448-6C47-868A-9F29A2EF4DFB}"/>
              </a:ext>
            </a:extLst>
          </p:cNvPr>
          <p:cNvSpPr txBox="1"/>
          <p:nvPr/>
        </p:nvSpPr>
        <p:spPr>
          <a:xfrm>
            <a:off x="702592" y="1334850"/>
            <a:ext cx="11471198" cy="75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altLang="en-US" sz="3200">
                <a:solidFill>
                  <a:srgbClr val="404040"/>
                </a:solidFill>
                <a:ea typeface="+mn-lt"/>
                <a:cs typeface="+mn-lt"/>
              </a:rPr>
              <a:t>HTMLから、</a:t>
            </a:r>
            <a:r>
              <a:rPr lang="ja-JP" altLang="en-US" sz="3200">
                <a:solidFill>
                  <a:srgbClr val="C00000"/>
                </a:solidFill>
                <a:ea typeface="+mn-lt"/>
                <a:cs typeface="+mn-lt"/>
              </a:rPr>
              <a:t>&lt;script&gt; タグでjQueryファイル指定</a:t>
            </a:r>
          </a:p>
        </p:txBody>
      </p:sp>
      <p:pic>
        <p:nvPicPr>
          <p:cNvPr id="4" name="図 3" descr="グラフィカル ユーザー インターフェイス, テキスト, アプリケーション, チャットまたはテキスト メッセージ&#10;&#10;説明は自動で生成されたものです">
            <a:extLst>
              <a:ext uri="{FF2B5EF4-FFF2-40B4-BE49-F238E27FC236}">
                <a16:creationId xmlns:a16="http://schemas.microsoft.com/office/drawing/2014/main" id="{0695FED4-65E2-C9BC-F5CF-E3462DAD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8" y="4760768"/>
            <a:ext cx="93916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npmインストール</a:t>
            </a:r>
          </a:p>
        </p:txBody>
      </p:sp>
      <p:pic>
        <p:nvPicPr>
          <p:cNvPr id="6" name="図 5" descr="アイコン&#10;&#10;説明は自動で生成されたものです">
            <a:extLst>
              <a:ext uri="{FF2B5EF4-FFF2-40B4-BE49-F238E27FC236}">
                <a16:creationId xmlns:a16="http://schemas.microsoft.com/office/drawing/2014/main" id="{F2ADCC87-F97F-6959-D76D-158C3E4D2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638" y="999647"/>
            <a:ext cx="2524304" cy="1336218"/>
          </a:xfrm>
          <a:prstGeom prst="rect">
            <a:avLst/>
          </a:prstGeom>
        </p:spPr>
      </p:pic>
      <p:sp>
        <p:nvSpPr>
          <p:cNvPr id="10" name="四角形: 角を丸くする 3">
            <a:extLst>
              <a:ext uri="{FF2B5EF4-FFF2-40B4-BE49-F238E27FC236}">
                <a16:creationId xmlns:a16="http://schemas.microsoft.com/office/drawing/2014/main" id="{99F45175-11B7-C87C-4797-FC8D1DFF3463}"/>
              </a:ext>
            </a:extLst>
          </p:cNvPr>
          <p:cNvSpPr/>
          <p:nvPr/>
        </p:nvSpPr>
        <p:spPr>
          <a:xfrm>
            <a:off x="815860" y="4940838"/>
            <a:ext cx="6572912" cy="1148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rgbClr val="FF8E8E"/>
                </a:solidFill>
                <a:ea typeface="+mn-lt"/>
                <a:cs typeface="+mn-lt"/>
              </a:rPr>
              <a:t>  import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$ </a:t>
            </a:r>
            <a:r>
              <a:rPr lang="en-US" sz="2000">
                <a:solidFill>
                  <a:srgbClr val="FF8E8E"/>
                </a:solidFill>
                <a:ea typeface="+mn-lt"/>
                <a:cs typeface="+mn-lt"/>
              </a:rPr>
              <a:t>from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"</a:t>
            </a:r>
            <a:r>
              <a:rPr lang="en-US" sz="2000" err="1">
                <a:solidFill>
                  <a:srgbClr val="FFE7C6"/>
                </a:solidFill>
                <a:ea typeface="+mn-lt"/>
                <a:cs typeface="+mn-lt"/>
              </a:rPr>
              <a:t>jquery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"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;</a:t>
            </a:r>
            <a:endParaRPr lang="ja-JP"/>
          </a:p>
        </p:txBody>
      </p:sp>
      <p:sp>
        <p:nvSpPr>
          <p:cNvPr id="11" name="四角形: 角を丸くする 3">
            <a:extLst>
              <a:ext uri="{FF2B5EF4-FFF2-40B4-BE49-F238E27FC236}">
                <a16:creationId xmlns:a16="http://schemas.microsoft.com/office/drawing/2014/main" id="{253F6C65-B09A-EA7E-4F3E-F3274EC21360}"/>
              </a:ext>
            </a:extLst>
          </p:cNvPr>
          <p:cNvSpPr/>
          <p:nvPr/>
        </p:nvSpPr>
        <p:spPr>
          <a:xfrm>
            <a:off x="815860" y="3473405"/>
            <a:ext cx="6572912" cy="11487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rgbClr val="FF8E8E"/>
                </a:solidFill>
                <a:ea typeface="+mn-lt"/>
                <a:cs typeface="+mn-lt"/>
              </a:rPr>
              <a:t>  </a:t>
            </a:r>
            <a:r>
              <a:rPr lang="en-US" sz="2000" err="1">
                <a:solidFill>
                  <a:srgbClr val="56CDFF"/>
                </a:solidFill>
                <a:ea typeface="+mn-lt"/>
                <a:cs typeface="+mn-lt"/>
              </a:rPr>
              <a:t>npm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install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jquery</a:t>
            </a:r>
            <a:endParaRPr lang="ja-JP" err="1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3FFEBA-7C54-8378-850B-7AE66DEC2315}"/>
              </a:ext>
            </a:extLst>
          </p:cNvPr>
          <p:cNvSpPr txBox="1"/>
          <p:nvPr/>
        </p:nvSpPr>
        <p:spPr>
          <a:xfrm>
            <a:off x="874530" y="1487250"/>
            <a:ext cx="10872019" cy="1498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Node.js</a:t>
            </a:r>
            <a:r>
              <a:rPr lang="en-US" altLang="ja-JP" sz="3200">
                <a:solidFill>
                  <a:srgbClr val="404040"/>
                </a:solidFill>
                <a:ea typeface="Yu Gothic Medium"/>
              </a:rPr>
              <a:t> </a:t>
            </a: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の知識が必要</a:t>
            </a:r>
            <a:endParaRPr lang="en-US" altLang="ja-JP" sz="3200">
              <a:solidFill>
                <a:srgbClr val="404040"/>
              </a:solidFill>
              <a:ea typeface="Yu Gothic Medium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違った構文が必要</a:t>
            </a:r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13857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実習：</a:t>
            </a:r>
            <a:r>
              <a:rPr lang="en-US" altLang="ja-JP">
                <a:latin typeface="Meiryo UI"/>
                <a:ea typeface="Meiryo UI"/>
              </a:rPr>
              <a:t>jQuery</a:t>
            </a:r>
            <a:r>
              <a:rPr lang="ja-JP" altLang="en-US">
                <a:latin typeface="Meiryo UI"/>
                <a:ea typeface="Meiryo UI"/>
              </a:rPr>
              <a:t>インストール</a:t>
            </a:r>
            <a:endParaRPr lang="ja-JP" altLang="en-US">
              <a:solidFill>
                <a:srgbClr val="404040"/>
              </a:solidFill>
              <a:latin typeface="Yu Mincho Demibold"/>
              <a:ea typeface="Yu Mincho Demibold"/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6F12D6-15F4-77A2-B921-956DCB7B3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4579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chemeClr val="bg1"/>
                </a:solidFill>
                <a:ea typeface="Yu Mincho Demibold"/>
              </a:rPr>
              <a:t>本日の講義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1DFB7-3D45-7D06-0E1A-4E05EEBAB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342900" indent="-342900">
              <a:buFont typeface="Arial,Sans-Serif" panose="020B0503020204020204" pitchFamily="34" charset="0"/>
              <a:buChar char="•"/>
            </a:pPr>
            <a:r>
              <a:rPr lang="en-US" altLang="ja-JP" sz="2800" err="1">
                <a:ea typeface="+mn-lt"/>
                <a:cs typeface="+mn-lt"/>
              </a:rPr>
              <a:t>JQueryとは</a:t>
            </a:r>
            <a:endParaRPr lang="en-US" altLang="ja-JP" sz="2800">
              <a:ea typeface="+mn-lt"/>
              <a:cs typeface="+mn-lt"/>
            </a:endParaRPr>
          </a:p>
          <a:p>
            <a:pPr marL="342900" indent="-342900">
              <a:buFont typeface="Arial,Sans-Serif" panose="020B0503020204020204" pitchFamily="34" charset="0"/>
              <a:buChar char="•"/>
            </a:pPr>
            <a:r>
              <a:rPr lang="en-US" altLang="ja-JP" sz="2800" err="1">
                <a:ea typeface="Yu Gothic Medium"/>
              </a:rPr>
              <a:t>インストール</a:t>
            </a:r>
          </a:p>
          <a:p>
            <a:pPr marL="342900" indent="-342900">
              <a:buFont typeface="Arial,Sans-Serif" panose="020B0503020204020204" pitchFamily="34" charset="0"/>
              <a:buChar char="•"/>
            </a:pPr>
            <a:r>
              <a:rPr lang="en-US" altLang="ja-JP" sz="2800" err="1">
                <a:ea typeface="Yu Gothic Medium"/>
              </a:rPr>
              <a:t>はじめてのjQuery</a:t>
            </a:r>
          </a:p>
        </p:txBody>
      </p:sp>
    </p:spTree>
    <p:extLst>
      <p:ext uri="{BB962C8B-B14F-4D97-AF65-F5344CB8AC3E}">
        <p14:creationId xmlns:p14="http://schemas.microsoft.com/office/powerpoint/2010/main" val="3966921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ja-JP" altLang="en-US" sz="4000" b="1">
                <a:solidFill>
                  <a:srgbClr val="555555"/>
                </a:solidFill>
                <a:latin typeface="Hiragino Kaku Gothic ProN"/>
                <a:ea typeface="+mj-lt"/>
                <a:cs typeface="+mj-lt"/>
              </a:rPr>
              <a:t>はじめてのjQuery</a:t>
            </a:r>
            <a:endParaRPr lang="ja-JP">
              <a:ea typeface="Yu Mincho Demibold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A3FEF8-BE27-F6A2-0304-BCDCC5D20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7395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7581" y="447897"/>
            <a:ext cx="9755630" cy="802685"/>
          </a:xfrm>
        </p:spPr>
        <p:txBody>
          <a:bodyPr/>
          <a:lstStyle/>
          <a:p>
            <a:r>
              <a:rPr lang="en-US" altLang="ja-JP" err="1">
                <a:latin typeface="Meiryo UI"/>
                <a:ea typeface="+mj-lt"/>
                <a:cs typeface="+mj-lt"/>
              </a:rPr>
              <a:t>JQuery</a:t>
            </a:r>
            <a:r>
              <a:rPr lang="en-US" altLang="ja-JP">
                <a:latin typeface="Meiryo UI"/>
                <a:ea typeface="+mj-lt"/>
                <a:cs typeface="+mj-lt"/>
              </a:rPr>
              <a:t> Code Snippets</a:t>
            </a:r>
            <a:endParaRPr lang="ja-JP">
              <a:latin typeface="Meiryo UI"/>
              <a:ea typeface="Meiryo UI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F53F7F-442B-C848-DEC1-E9F2776E5A75}"/>
              </a:ext>
            </a:extLst>
          </p:cNvPr>
          <p:cNvSpPr txBox="1"/>
          <p:nvPr/>
        </p:nvSpPr>
        <p:spPr>
          <a:xfrm>
            <a:off x="440377" y="1716223"/>
            <a:ext cx="100584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>
                <a:ea typeface="+mn-lt"/>
                <a:cs typeface="+mn-lt"/>
              </a:rPr>
              <a:t>VSCode</a:t>
            </a:r>
            <a:r>
              <a:rPr lang="ja-JP" altLang="en-US" sz="3200">
                <a:ea typeface="+mn-lt"/>
                <a:cs typeface="+mn-lt"/>
              </a:rPr>
              <a:t>プラグイン</a:t>
            </a:r>
            <a:endParaRPr lang="en-US" altLang="ja-JP" sz="320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3200">
                <a:ea typeface="+mn-lt"/>
                <a:cs typeface="+mn-lt"/>
              </a:rPr>
              <a:t>jQuery</a:t>
            </a:r>
            <a:r>
              <a:rPr lang="ja-JP" altLang="en-US" sz="3200">
                <a:ea typeface="+mn-lt"/>
                <a:cs typeface="+mn-lt"/>
              </a:rPr>
              <a:t>コーディングの効率化</a:t>
            </a:r>
            <a:endParaRPr lang="ja-JP" altLang="en-US" sz="3200">
              <a:ea typeface="Yu Gothic Medium"/>
            </a:endParaRPr>
          </a:p>
        </p:txBody>
      </p:sp>
      <p:pic>
        <p:nvPicPr>
          <p:cNvPr id="3" name="図 2" descr="テキスト&#10;&#10;説明は自動で生成されたものです">
            <a:extLst>
              <a:ext uri="{FF2B5EF4-FFF2-40B4-BE49-F238E27FC236}">
                <a16:creationId xmlns:a16="http://schemas.microsoft.com/office/drawing/2014/main" id="{73A174C7-A540-7D14-7022-5483DC62A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77" y="3259082"/>
            <a:ext cx="9762227" cy="275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jQueryスニペット</a:t>
            </a:r>
            <a:endParaRPr lang="ja-JP"/>
          </a:p>
        </p:txBody>
      </p:sp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BD0DB1FE-789B-4186-E5E7-C0516255E50C}"/>
              </a:ext>
            </a:extLst>
          </p:cNvPr>
          <p:cNvSpPr/>
          <p:nvPr/>
        </p:nvSpPr>
        <p:spPr>
          <a:xfrm>
            <a:off x="687600" y="1951595"/>
            <a:ext cx="9636518" cy="16985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af-ZA" sz="2800">
                <a:solidFill>
                  <a:srgbClr val="DCDCAA"/>
                </a:solidFill>
                <a:latin typeface="Menlo"/>
                <a:ea typeface="Menlo"/>
                <a:cs typeface="Menlo"/>
              </a:rPr>
              <a:t>$</a:t>
            </a:r>
            <a:r>
              <a:rPr lang="af-ZA" sz="2800">
                <a:solidFill>
                  <a:srgbClr val="CCCCCC"/>
                </a:solidFill>
                <a:latin typeface="Menlo"/>
                <a:ea typeface="Menlo"/>
                <a:cs typeface="Menlo"/>
              </a:rPr>
              <a:t>(</a:t>
            </a:r>
            <a:r>
              <a:rPr lang="af-ZA" sz="2800">
                <a:solidFill>
                  <a:srgbClr val="569CD6"/>
                </a:solidFill>
                <a:latin typeface="Menlo"/>
                <a:ea typeface="Menlo"/>
                <a:cs typeface="Menlo"/>
              </a:rPr>
              <a:t>function</a:t>
            </a:r>
            <a:r>
              <a:rPr lang="af-ZA" sz="2800">
                <a:solidFill>
                  <a:srgbClr val="CCCCCC"/>
                </a:solidFill>
                <a:latin typeface="Menlo"/>
                <a:ea typeface="Menlo"/>
                <a:cs typeface="Menlo"/>
              </a:rPr>
              <a:t> () {</a:t>
            </a:r>
          </a:p>
          <a:p>
            <a:endParaRPr lang="af-ZA" sz="2800">
              <a:solidFill>
                <a:srgbClr val="CCCCCC"/>
              </a:solidFill>
              <a:latin typeface="Menlo"/>
              <a:ea typeface="Menlo"/>
              <a:cs typeface="Menlo"/>
            </a:endParaRPr>
          </a:p>
          <a:p>
            <a:r>
              <a:rPr lang="af-ZA" sz="2800">
                <a:solidFill>
                  <a:srgbClr val="CCCCCC"/>
                </a:solidFill>
                <a:latin typeface="Menlo"/>
                <a:ea typeface="Menlo"/>
                <a:cs typeface="Menlo"/>
              </a:rPr>
              <a:t>});</a:t>
            </a:r>
          </a:p>
        </p:txBody>
      </p:sp>
      <p:pic>
        <p:nvPicPr>
          <p:cNvPr id="5" name="図 4" descr="背景パターン&#10;&#10;説明は自動で生成されたものです">
            <a:extLst>
              <a:ext uri="{FF2B5EF4-FFF2-40B4-BE49-F238E27FC236}">
                <a16:creationId xmlns:a16="http://schemas.microsoft.com/office/drawing/2014/main" id="{1C753DD0-0E1A-921F-BEAD-576CCC635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8" y="3852196"/>
            <a:ext cx="9255331" cy="2644105"/>
          </a:xfrm>
          <a:prstGeom prst="rect">
            <a:avLst/>
          </a:prstGeom>
        </p:spPr>
      </p:pic>
      <p:sp>
        <p:nvSpPr>
          <p:cNvPr id="4" name="テキスト ボックス 9">
            <a:extLst>
              <a:ext uri="{FF2B5EF4-FFF2-40B4-BE49-F238E27FC236}">
                <a16:creationId xmlns:a16="http://schemas.microsoft.com/office/drawing/2014/main" id="{221DB548-87F7-87AA-73D9-807BE1207965}"/>
              </a:ext>
            </a:extLst>
          </p:cNvPr>
          <p:cNvSpPr txBox="1"/>
          <p:nvPr/>
        </p:nvSpPr>
        <p:spPr>
          <a:xfrm>
            <a:off x="681417" y="1133060"/>
            <a:ext cx="100584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solidFill>
                  <a:srgbClr val="C00000"/>
                </a:solidFill>
                <a:ea typeface="+mn-lt"/>
                <a:cs typeface="+mn-lt"/>
              </a:rPr>
              <a:t>jqdocReadyShort</a:t>
            </a:r>
            <a:r>
              <a:rPr lang="en-US" sz="320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ja-JP" altLang="en-US" sz="3200">
                <a:ea typeface="+mn-lt"/>
                <a:cs typeface="+mn-lt"/>
              </a:rPr>
              <a:t>を選択</a:t>
            </a:r>
            <a:endParaRPr lang="ja-JP" altLang="en-US" sz="3200">
              <a:ea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39582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Yu Gothic Medium"/>
                <a:ea typeface="Yu Gothic Medium"/>
              </a:rPr>
              <a:t>バニラ</a:t>
            </a:r>
            <a:r>
              <a:rPr lang="en-US" altLang="ja-JP">
                <a:latin typeface="Yu Gothic Medium"/>
                <a:ea typeface="Yu Gothic Medium"/>
              </a:rPr>
              <a:t>JS</a:t>
            </a:r>
            <a:r>
              <a:rPr lang="ja-JP" altLang="en-US">
                <a:latin typeface="Yu Gothic Medium"/>
                <a:ea typeface="Yu Gothic Medium"/>
              </a:rPr>
              <a:t>：</a:t>
            </a:r>
            <a:r>
              <a:rPr lang="en-US" altLang="ja-JP">
                <a:latin typeface="Yu Gothic Medium"/>
                <a:ea typeface="Yu Gothic Medium"/>
              </a:rPr>
              <a:t>DOM</a:t>
            </a:r>
            <a:r>
              <a:rPr lang="ja-JP" altLang="en-US">
                <a:latin typeface="Yu Gothic Medium"/>
                <a:ea typeface="Yu Gothic Medium"/>
              </a:rPr>
              <a:t>読み込み完了</a:t>
            </a:r>
          </a:p>
        </p:txBody>
      </p:sp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BD0DB1FE-789B-4186-E5E7-C0516255E50C}"/>
              </a:ext>
            </a:extLst>
          </p:cNvPr>
          <p:cNvSpPr/>
          <p:nvPr/>
        </p:nvSpPr>
        <p:spPr>
          <a:xfrm>
            <a:off x="682925" y="2563146"/>
            <a:ext cx="11471042" cy="15850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  </a:t>
            </a:r>
            <a:r>
              <a:rPr lang="en-US" sz="2800" err="1">
                <a:solidFill>
                  <a:srgbClr val="FFFFFF"/>
                </a:solidFill>
                <a:ea typeface="+mn-lt"/>
                <a:cs typeface="+mn-lt"/>
              </a:rPr>
              <a:t>document</a:t>
            </a:r>
            <a:r>
              <a:rPr lang="en-US" sz="2800" err="1">
                <a:solidFill>
                  <a:srgbClr val="B2CAD5"/>
                </a:solidFill>
                <a:ea typeface="+mn-lt"/>
                <a:cs typeface="+mn-lt"/>
              </a:rPr>
              <a:t>.</a:t>
            </a:r>
            <a:r>
              <a:rPr lang="en-US" sz="2800" err="1">
                <a:solidFill>
                  <a:srgbClr val="56CDFF"/>
                </a:solidFill>
                <a:ea typeface="+mn-lt"/>
                <a:cs typeface="+mn-lt"/>
              </a:rPr>
              <a:t>addEventListener</a:t>
            </a:r>
            <a:r>
              <a:rPr lang="en-US" sz="2800">
                <a:solidFill>
                  <a:srgbClr val="B2CAD5"/>
                </a:solidFill>
                <a:ea typeface="+mn-lt"/>
                <a:cs typeface="+mn-lt"/>
              </a:rPr>
              <a:t>(</a:t>
            </a:r>
            <a:r>
              <a:rPr lang="en-US" altLang="ja-JP" sz="2800">
                <a:solidFill>
                  <a:srgbClr val="FFE7C6"/>
                </a:solidFill>
                <a:ea typeface="+mn-lt"/>
                <a:cs typeface="+mn-lt"/>
              </a:rPr>
              <a:t>'</a:t>
            </a:r>
            <a:r>
              <a:rPr lang="en-US" altLang="ja-JP" sz="2800" err="1">
                <a:solidFill>
                  <a:srgbClr val="FFE7C6"/>
                </a:solidFill>
                <a:ea typeface="+mn-lt"/>
                <a:cs typeface="+mn-lt"/>
              </a:rPr>
              <a:t>DOMContentLoaded</a:t>
            </a:r>
            <a:r>
              <a:rPr lang="en-US" altLang="ja-JP" sz="2800">
                <a:solidFill>
                  <a:srgbClr val="FFE7C6"/>
                </a:solidFill>
                <a:ea typeface="+mn-lt"/>
                <a:cs typeface="+mn-lt"/>
              </a:rPr>
              <a:t>'</a:t>
            </a:r>
            <a:r>
              <a:rPr lang="en-US" altLang="ja-JP" sz="2800">
                <a:solidFill>
                  <a:srgbClr val="B2CAD5"/>
                </a:solidFill>
                <a:ea typeface="+mn-lt"/>
                <a:cs typeface="+mn-lt"/>
              </a:rPr>
              <a:t>,</a:t>
            </a:r>
            <a:r>
              <a:rPr lang="en-US" altLang="ja-JP" sz="2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ja-JP" sz="2800">
                <a:solidFill>
                  <a:srgbClr val="FF8E8E"/>
                </a:solidFill>
                <a:ea typeface="+mn-lt"/>
                <a:cs typeface="+mn-lt"/>
              </a:rPr>
              <a:t>function</a:t>
            </a:r>
            <a:r>
              <a:rPr lang="en-US" altLang="ja-JP" sz="2800">
                <a:solidFill>
                  <a:srgbClr val="B2CAD5"/>
                </a:solidFill>
                <a:ea typeface="+mn-lt"/>
                <a:cs typeface="+mn-lt"/>
              </a:rPr>
              <a:t>()</a:t>
            </a:r>
            <a:r>
              <a:rPr lang="en-US" altLang="ja-JP" sz="2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altLang="ja-JP" sz="2800">
                <a:solidFill>
                  <a:srgbClr val="B2CAD5"/>
                </a:solidFill>
                <a:ea typeface="+mn-lt"/>
                <a:cs typeface="+mn-lt"/>
              </a:rPr>
              <a:t>{</a:t>
            </a:r>
            <a:r>
              <a:rPr lang="en-US" altLang="ja-JP" sz="2800">
                <a:solidFill>
                  <a:srgbClr val="FFFFFF"/>
                </a:solidFill>
                <a:ea typeface="+mn-lt"/>
                <a:cs typeface="+mn-lt"/>
              </a:rPr>
              <a:t>
    </a:t>
            </a:r>
            <a:r>
              <a:rPr lang="en-US" altLang="ja-JP" sz="2800">
                <a:solidFill>
                  <a:srgbClr val="999999"/>
                </a:solidFill>
                <a:ea typeface="+mn-lt"/>
                <a:cs typeface="+mn-lt"/>
              </a:rPr>
              <a:t>// DOM </a:t>
            </a:r>
            <a:r>
              <a:rPr lang="ja-JP" altLang="en-US" sz="2800">
                <a:solidFill>
                  <a:srgbClr val="999999"/>
                </a:solidFill>
                <a:ea typeface="+mn-lt"/>
                <a:cs typeface="+mn-lt"/>
              </a:rPr>
              <a:t>の読み込みが完了した後に実行される処理</a:t>
            </a:r>
            <a:r>
              <a:rPr lang="en-US" altLang="ja-JP" sz="2800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en-US" sz="2800">
                <a:solidFill>
                  <a:srgbClr val="B2CAD5"/>
                </a:solidFill>
                <a:ea typeface="+mn-lt"/>
                <a:cs typeface="+mn-lt"/>
              </a:rPr>
              <a:t>  })</a:t>
            </a:r>
            <a:endParaRPr lang="en-US" altLang="ja-JP" sz="2800">
              <a:solidFill>
                <a:srgbClr val="B2CAD5"/>
              </a:solidFill>
              <a:ea typeface="+mn-lt"/>
              <a:cs typeface="+mn-lt"/>
            </a:endParaRPr>
          </a:p>
        </p:txBody>
      </p:sp>
      <p:sp>
        <p:nvSpPr>
          <p:cNvPr id="9" name="テキスト ボックス 6">
            <a:extLst>
              <a:ext uri="{FF2B5EF4-FFF2-40B4-BE49-F238E27FC236}">
                <a16:creationId xmlns:a16="http://schemas.microsoft.com/office/drawing/2014/main" id="{A9365D4B-E6E1-2966-8AF4-F5F658FA597E}"/>
              </a:ext>
            </a:extLst>
          </p:cNvPr>
          <p:cNvSpPr txBox="1"/>
          <p:nvPr/>
        </p:nvSpPr>
        <p:spPr>
          <a:xfrm>
            <a:off x="722130" y="1334850"/>
            <a:ext cx="10872019" cy="7598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ea typeface="+mn-lt"/>
                <a:cs typeface="+mn-lt"/>
              </a:rPr>
              <a:t>イベント：</a:t>
            </a:r>
            <a:r>
              <a:rPr lang="en-US" altLang="ja-JP" sz="3200">
                <a:solidFill>
                  <a:srgbClr val="C00000"/>
                </a:solidFill>
                <a:ea typeface="+mn-lt"/>
                <a:cs typeface="+mn-lt"/>
              </a:rPr>
              <a:t>DOMContentLoaded</a:t>
            </a:r>
            <a:endParaRPr lang="ja-JP" altLang="en-US" sz="3200">
              <a:solidFill>
                <a:srgbClr val="40404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B74B050B-A0C9-FFE6-5E9E-DAFCCDD71BFB}"/>
              </a:ext>
            </a:extLst>
          </p:cNvPr>
          <p:cNvSpPr/>
          <p:nvPr/>
        </p:nvSpPr>
        <p:spPr>
          <a:xfrm>
            <a:off x="720958" y="4616583"/>
            <a:ext cx="11471042" cy="1816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altLang="ja-JP" sz="2800">
                <a:ea typeface="Yu Gothic Medium"/>
              </a:rPr>
              <a:t> (() =&gt; {</a:t>
            </a:r>
          </a:p>
          <a:p>
            <a:r>
              <a:rPr lang="en-US" altLang="ja-JP" sz="2800">
                <a:solidFill>
                  <a:srgbClr val="999999"/>
                </a:solidFill>
                <a:ea typeface="+mn-lt"/>
                <a:cs typeface="+mn-lt"/>
              </a:rPr>
              <a:t>   // DOM </a:t>
            </a:r>
            <a:r>
              <a:rPr lang="ja-JP" altLang="en-US" sz="2800">
                <a:solidFill>
                  <a:srgbClr val="999999"/>
                </a:solidFill>
                <a:ea typeface="+mn-lt"/>
                <a:cs typeface="+mn-lt"/>
              </a:rPr>
              <a:t>の読み込みが完了した後に実行される処理</a:t>
            </a:r>
            <a:endParaRPr lang="en-US" altLang="ja-JP" sz="2800">
              <a:solidFill>
                <a:srgbClr val="999999"/>
              </a:solidFill>
              <a:ea typeface="+mn-lt"/>
              <a:cs typeface="+mn-lt"/>
            </a:endParaRPr>
          </a:p>
          <a:p>
            <a:r>
              <a:rPr lang="en" altLang="ja-JP" sz="2800">
                <a:ea typeface="Yu Gothic Medium"/>
              </a:rPr>
              <a:t> })();</a:t>
            </a:r>
            <a:endParaRPr lang="ja-JP" altLang="en-US" sz="2800">
              <a:ea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96783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en-US" altLang="ja-JP">
                <a:latin typeface="Yu Gothic Medium"/>
                <a:ea typeface="Yu Gothic Medium"/>
              </a:rPr>
              <a:t>jQuery</a:t>
            </a:r>
            <a:r>
              <a:rPr lang="ja-JP" altLang="en-US">
                <a:latin typeface="Yu Gothic Medium"/>
                <a:ea typeface="Yu Gothic Medium"/>
              </a:rPr>
              <a:t> ：</a:t>
            </a:r>
            <a:r>
              <a:rPr lang="en-US" altLang="ja-JP">
                <a:latin typeface="Yu Gothic Medium"/>
                <a:ea typeface="Yu Gothic Medium"/>
              </a:rPr>
              <a:t>DOM</a:t>
            </a:r>
            <a:r>
              <a:rPr lang="ja-JP" altLang="en-US">
                <a:latin typeface="Yu Gothic Medium"/>
                <a:ea typeface="Yu Gothic Medium"/>
              </a:rPr>
              <a:t>読み込み完了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BD0DB1FE-789B-4186-E5E7-C0516255E50C}"/>
              </a:ext>
            </a:extLst>
          </p:cNvPr>
          <p:cNvSpPr/>
          <p:nvPr/>
        </p:nvSpPr>
        <p:spPr>
          <a:xfrm>
            <a:off x="679825" y="2429941"/>
            <a:ext cx="9394649" cy="15442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>
                <a:solidFill>
                  <a:srgbClr val="DCDCAA"/>
                </a:solidFill>
                <a:latin typeface="Menlo"/>
                <a:ea typeface="Menlo"/>
                <a:cs typeface="Menlo"/>
              </a:rPr>
              <a:t> </a:t>
            </a:r>
            <a:r>
              <a:rPr lang="af-ZA" sz="2800">
                <a:solidFill>
                  <a:srgbClr val="56CDFF"/>
                </a:solidFill>
                <a:latin typeface="Hiragino Kaku Gothic ProN"/>
                <a:ea typeface="Menlo"/>
                <a:cs typeface="Menlo"/>
              </a:rPr>
              <a:t>$</a:t>
            </a:r>
            <a:r>
              <a:rPr lang="af-ZA" sz="2800">
                <a:solidFill>
                  <a:srgbClr val="CCCCCC"/>
                </a:solidFill>
                <a:latin typeface="Menlo"/>
                <a:ea typeface="Menlo"/>
                <a:cs typeface="Menlo"/>
              </a:rPr>
              <a:t>(</a:t>
            </a:r>
            <a:r>
              <a:rPr lang="af-ZA" sz="2800" err="1">
                <a:solidFill>
                  <a:srgbClr val="569CD6"/>
                </a:solidFill>
                <a:latin typeface="Menlo"/>
                <a:ea typeface="Menlo"/>
                <a:cs typeface="Menlo"/>
              </a:rPr>
              <a:t>function</a:t>
            </a:r>
            <a:r>
              <a:rPr lang="af-ZA" sz="2800">
                <a:solidFill>
                  <a:srgbClr val="CCCCCC"/>
                </a:solidFill>
                <a:latin typeface="Menlo"/>
                <a:ea typeface="Menlo"/>
                <a:cs typeface="Menlo"/>
              </a:rPr>
              <a:t> () {</a:t>
            </a:r>
          </a:p>
          <a:p>
            <a:endParaRPr lang="af-ZA" sz="2800">
              <a:solidFill>
                <a:srgbClr val="CCCCCC"/>
              </a:solidFill>
              <a:latin typeface="Menlo"/>
              <a:ea typeface="Menlo"/>
              <a:cs typeface="Menlo"/>
            </a:endParaRPr>
          </a:p>
          <a:p>
            <a:r>
              <a:rPr lang="af-ZA" sz="2800">
                <a:solidFill>
                  <a:srgbClr val="CCCCCC"/>
                </a:solidFill>
                <a:latin typeface="Menlo"/>
                <a:ea typeface="Menlo"/>
                <a:cs typeface="Menlo"/>
              </a:rPr>
              <a:t> });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D0DB1FE-789B-4186-E5E7-C0516255E50C}"/>
              </a:ext>
            </a:extLst>
          </p:cNvPr>
          <p:cNvSpPr/>
          <p:nvPr/>
        </p:nvSpPr>
        <p:spPr>
          <a:xfrm>
            <a:off x="679825" y="4466078"/>
            <a:ext cx="9888636" cy="16537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>
                <a:solidFill>
                  <a:srgbClr val="56CDFF"/>
                </a:solidFill>
                <a:latin typeface="Hiragino Kaku Gothic ProN"/>
                <a:ea typeface="Menlo"/>
                <a:cs typeface="Menlo"/>
              </a:rPr>
              <a:t>  $</a:t>
            </a:r>
            <a:r>
              <a:rPr lang="af-ZA" sz="2800">
                <a:solidFill>
                  <a:srgbClr val="B2CAD5"/>
                </a:solidFill>
                <a:latin typeface="Hiragino Kaku Gothic ProN"/>
                <a:ea typeface="Menlo"/>
                <a:cs typeface="Menlo"/>
              </a:rPr>
              <a:t>(()</a:t>
            </a:r>
            <a:r>
              <a:rPr lang="af-ZA" sz="2800">
                <a:solidFill>
                  <a:srgbClr val="FFFFFF"/>
                </a:solidFill>
                <a:latin typeface="Hiragino Kaku Gothic ProN"/>
                <a:ea typeface="Menlo"/>
                <a:cs typeface="Menlo"/>
              </a:rPr>
              <a:t> </a:t>
            </a:r>
            <a:r>
              <a:rPr lang="af-ZA" sz="2800">
                <a:solidFill>
                  <a:srgbClr val="67CDCC"/>
                </a:solidFill>
                <a:latin typeface="Hiragino Kaku Gothic ProN"/>
                <a:ea typeface="Menlo"/>
                <a:cs typeface="Menlo"/>
              </a:rPr>
              <a:t>=&gt;</a:t>
            </a:r>
            <a:r>
              <a:rPr lang="af-ZA" sz="2800">
                <a:solidFill>
                  <a:srgbClr val="FFFFFF"/>
                </a:solidFill>
                <a:latin typeface="Hiragino Kaku Gothic ProN"/>
                <a:ea typeface="Menlo"/>
                <a:cs typeface="Menlo"/>
              </a:rPr>
              <a:t> </a:t>
            </a:r>
            <a:r>
              <a:rPr lang="af-ZA" sz="2800">
                <a:solidFill>
                  <a:srgbClr val="B2CAD5"/>
                </a:solidFill>
                <a:latin typeface="Hiragino Kaku Gothic ProN"/>
                <a:ea typeface="Menlo"/>
                <a:cs typeface="Menlo"/>
              </a:rPr>
              <a:t>{</a:t>
            </a:r>
            <a:r>
              <a:rPr lang="af-ZA" sz="2800">
                <a:solidFill>
                  <a:srgbClr val="FFFFFF"/>
                </a:solidFill>
                <a:latin typeface="Hiragino Kaku Gothic ProN"/>
                <a:ea typeface="Menlo"/>
                <a:cs typeface="Menlo"/>
              </a:rPr>
              <a:t>
</a:t>
            </a:r>
            <a:r>
              <a:rPr lang="af-ZA" sz="2800">
                <a:solidFill>
                  <a:srgbClr val="B2CAD5"/>
                </a:solidFill>
                <a:latin typeface="Hiragino Kaku Gothic ProN"/>
                <a:ea typeface="Menlo"/>
                <a:cs typeface="Menlo"/>
              </a:rPr>
              <a:t>  });</a:t>
            </a:r>
            <a:endParaRPr lang="en-US" sz="2800">
              <a:ea typeface="Yu Gothic Medium"/>
            </a:endParaRPr>
          </a:p>
        </p:txBody>
      </p:sp>
      <p:sp>
        <p:nvSpPr>
          <p:cNvPr id="5" name="テキスト ボックス 6">
            <a:extLst>
              <a:ext uri="{FF2B5EF4-FFF2-40B4-BE49-F238E27FC236}">
                <a16:creationId xmlns:a16="http://schemas.microsoft.com/office/drawing/2014/main" id="{74123116-CF5C-E7E8-A3E8-31CA317F8F4F}"/>
              </a:ext>
            </a:extLst>
          </p:cNvPr>
          <p:cNvSpPr txBox="1"/>
          <p:nvPr/>
        </p:nvSpPr>
        <p:spPr>
          <a:xfrm>
            <a:off x="722130" y="1334850"/>
            <a:ext cx="10872019" cy="7598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>
                <a:solidFill>
                  <a:srgbClr val="404040"/>
                </a:solidFill>
                <a:ea typeface="Yu Gothic Medium"/>
              </a:rPr>
              <a:t>$ </a:t>
            </a: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記号をつかって記述</a:t>
            </a:r>
          </a:p>
        </p:txBody>
      </p:sp>
    </p:spTree>
    <p:extLst>
      <p:ext uri="{BB962C8B-B14F-4D97-AF65-F5344CB8AC3E}">
        <p14:creationId xmlns:p14="http://schemas.microsoft.com/office/powerpoint/2010/main" val="3738039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85105"/>
            <a:ext cx="10880574" cy="878223"/>
          </a:xfrm>
        </p:spPr>
        <p:txBody>
          <a:bodyPr/>
          <a:lstStyle/>
          <a:p>
            <a:r>
              <a:rPr lang="en-US" altLang="ja-JP">
                <a:latin typeface="Yu Gothic Medium"/>
                <a:ea typeface="Yu Gothic Medium"/>
              </a:rPr>
              <a:t>jQuery</a:t>
            </a:r>
            <a:r>
              <a:rPr lang="ja-JP" altLang="en-US">
                <a:latin typeface="Yu Gothic Medium"/>
                <a:ea typeface="Yu Gothic Medium"/>
              </a:rPr>
              <a:t>：クリックイベント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BD0DB1FE-789B-4186-E5E7-C0516255E50C}"/>
              </a:ext>
            </a:extLst>
          </p:cNvPr>
          <p:cNvSpPr/>
          <p:nvPr/>
        </p:nvSpPr>
        <p:spPr>
          <a:xfrm>
            <a:off x="682925" y="2751448"/>
            <a:ext cx="10165252" cy="29143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f-ZA" sz="2800">
                <a:solidFill>
                  <a:srgbClr val="56CDFF"/>
                </a:solidFill>
                <a:ea typeface="+mn-lt"/>
                <a:cs typeface="+mn-lt"/>
              </a:rPr>
              <a:t>  $</a:t>
            </a:r>
            <a:r>
              <a:rPr lang="af-ZA" sz="2800">
                <a:solidFill>
                  <a:srgbClr val="B2CAD5"/>
                </a:solidFill>
                <a:ea typeface="+mn-lt"/>
                <a:cs typeface="+mn-lt"/>
              </a:rPr>
              <a:t>(</a:t>
            </a:r>
            <a:r>
              <a:rPr lang="af-ZA" sz="2800" err="1">
                <a:solidFill>
                  <a:srgbClr val="FF8E8E"/>
                </a:solidFill>
                <a:ea typeface="+mn-lt"/>
                <a:cs typeface="+mn-lt"/>
              </a:rPr>
              <a:t>function</a:t>
            </a:r>
            <a:r>
              <a:rPr lang="af-ZA" sz="2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af-ZA" sz="2800">
                <a:solidFill>
                  <a:srgbClr val="B2CAD5"/>
                </a:solidFill>
                <a:ea typeface="+mn-lt"/>
                <a:cs typeface="+mn-lt"/>
              </a:rPr>
              <a:t>()</a:t>
            </a:r>
            <a:r>
              <a:rPr lang="af-ZA" sz="28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af-ZA" sz="2800">
                <a:solidFill>
                  <a:srgbClr val="B2CAD5"/>
                </a:solidFill>
                <a:ea typeface="+mn-lt"/>
                <a:cs typeface="+mn-lt"/>
              </a:rPr>
              <a:t>{</a:t>
            </a:r>
            <a:r>
              <a:rPr lang="af-ZA" sz="2800">
                <a:solidFill>
                  <a:srgbClr val="FFFFFF"/>
                </a:solidFill>
                <a:ea typeface="+mn-lt"/>
                <a:cs typeface="+mn-lt"/>
              </a:rPr>
              <a:t>
      </a:t>
            </a:r>
            <a:r>
              <a:rPr lang="af-ZA" sz="2800" err="1">
                <a:solidFill>
                  <a:srgbClr val="56CDFF"/>
                </a:solidFill>
                <a:ea typeface="+mn-lt"/>
                <a:cs typeface="+mn-lt"/>
              </a:rPr>
              <a:t>alert</a:t>
            </a:r>
            <a:r>
              <a:rPr lang="af-ZA" sz="2800">
                <a:solidFill>
                  <a:srgbClr val="B2CAD5"/>
                </a:solidFill>
                <a:ea typeface="+mn-lt"/>
                <a:cs typeface="+mn-lt"/>
              </a:rPr>
              <a:t>(</a:t>
            </a:r>
            <a:r>
              <a:rPr lang="af-ZA" sz="2800">
                <a:solidFill>
                  <a:srgbClr val="FFE7C6"/>
                </a:solidFill>
                <a:ea typeface="+mn-lt"/>
                <a:cs typeface="+mn-lt"/>
              </a:rPr>
              <a:t>"DOM</a:t>
            </a:r>
            <a:r>
              <a:rPr lang="ja-JP" altLang="af-ZA" sz="2800">
                <a:solidFill>
                  <a:srgbClr val="FFE7C6"/>
                </a:solidFill>
                <a:ea typeface="+mn-lt"/>
                <a:cs typeface="+mn-lt"/>
              </a:rPr>
              <a:t>読み込み完了</a:t>
            </a:r>
            <a:r>
              <a:rPr lang="af-ZA" sz="2800">
                <a:solidFill>
                  <a:srgbClr val="FFE7C6"/>
                </a:solidFill>
                <a:ea typeface="+mn-lt"/>
                <a:cs typeface="+mn-lt"/>
              </a:rPr>
              <a:t>"</a:t>
            </a:r>
            <a:r>
              <a:rPr lang="af-ZA" sz="2800">
                <a:solidFill>
                  <a:srgbClr val="B2CAD5"/>
                </a:solidFill>
                <a:ea typeface="+mn-lt"/>
                <a:cs typeface="+mn-lt"/>
              </a:rPr>
              <a:t>);</a:t>
            </a:r>
            <a:r>
              <a:rPr lang="af-ZA" sz="2800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af-ZA" sz="2800">
                <a:solidFill>
                  <a:srgbClr val="B2CAD5"/>
                </a:solidFill>
                <a:ea typeface="+mn-lt"/>
                <a:cs typeface="+mn-lt"/>
              </a:rPr>
              <a:t>  });</a:t>
            </a:r>
            <a:r>
              <a:rPr lang="af-ZA" sz="2800">
                <a:solidFill>
                  <a:srgbClr val="FFFFFF"/>
                </a:solidFill>
                <a:ea typeface="+mn-lt"/>
                <a:cs typeface="+mn-lt"/>
              </a:rPr>
              <a:t>
</a:t>
            </a:r>
            <a:r>
              <a:rPr lang="af-ZA" sz="2800">
                <a:solidFill>
                  <a:srgbClr val="56CDFF"/>
                </a:solidFill>
                <a:ea typeface="+mn-lt"/>
                <a:cs typeface="+mn-lt"/>
              </a:rPr>
              <a:t>  </a:t>
            </a:r>
            <a:r>
              <a:rPr lang="af-ZA" sz="2800" err="1">
                <a:solidFill>
                  <a:srgbClr val="56CDFF"/>
                </a:solidFill>
                <a:ea typeface="+mn-lt"/>
                <a:cs typeface="+mn-lt"/>
              </a:rPr>
              <a:t>alert</a:t>
            </a:r>
            <a:r>
              <a:rPr lang="af-ZA" sz="2800">
                <a:solidFill>
                  <a:srgbClr val="B2CAD5"/>
                </a:solidFill>
                <a:ea typeface="+mn-lt"/>
                <a:cs typeface="+mn-lt"/>
              </a:rPr>
              <a:t>(</a:t>
            </a:r>
            <a:r>
              <a:rPr lang="af-ZA" sz="2800">
                <a:solidFill>
                  <a:srgbClr val="FFE7C6"/>
                </a:solidFill>
                <a:ea typeface="+mn-lt"/>
                <a:cs typeface="+mn-lt"/>
              </a:rPr>
              <a:t>"</a:t>
            </a:r>
            <a:r>
              <a:rPr lang="ja-JP" altLang="af-ZA" sz="2800">
                <a:solidFill>
                  <a:srgbClr val="FFE7C6"/>
                </a:solidFill>
                <a:ea typeface="+mn-lt"/>
                <a:cs typeface="+mn-lt"/>
              </a:rPr>
              <a:t>はじまるよ</a:t>
            </a:r>
            <a:r>
              <a:rPr lang="af-ZA" sz="2800">
                <a:solidFill>
                  <a:srgbClr val="FFE7C6"/>
                </a:solidFill>
                <a:ea typeface="+mn-lt"/>
                <a:cs typeface="+mn-lt"/>
              </a:rPr>
              <a:t>"</a:t>
            </a:r>
            <a:r>
              <a:rPr lang="af-ZA" sz="2800">
                <a:solidFill>
                  <a:srgbClr val="B2CAD5"/>
                </a:solidFill>
                <a:ea typeface="+mn-lt"/>
                <a:cs typeface="+mn-lt"/>
              </a:rPr>
              <a:t>);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2670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実習：</a:t>
            </a:r>
            <a:r>
              <a:rPr lang="ja-JP" altLang="en-US">
                <a:solidFill>
                  <a:srgbClr val="404040"/>
                </a:solidFill>
                <a:latin typeface="Meiryo UI"/>
                <a:ea typeface="Meiryo UI"/>
              </a:rPr>
              <a:t>はじめての</a:t>
            </a:r>
            <a:r>
              <a:rPr lang="ja-JP" sz="4000" b="1">
                <a:solidFill>
                  <a:srgbClr val="555555"/>
                </a:solidFill>
                <a:latin typeface="Hiragino Kaku Gothic ProN"/>
                <a:ea typeface="Meiryo UI"/>
              </a:rPr>
              <a:t>jQuery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26F12D6-15F4-77A2-B921-956DCB7B3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225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ja-JP" altLang="en-US" b="1">
                <a:solidFill>
                  <a:srgbClr val="555555"/>
                </a:solidFill>
                <a:latin typeface="Hiragino Kaku Gothic ProN"/>
                <a:ea typeface="Yu Mincho Demibold"/>
              </a:rPr>
              <a:t>jQueryとは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38EA3C-C838-1C97-8FC7-FC3184F47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2613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  <a:cs typeface="+mj-lt"/>
              </a:rPr>
              <a:t>バニラ</a:t>
            </a:r>
            <a:r>
              <a:rPr lang="en-US" altLang="ja-JP">
                <a:latin typeface="Meiryo UI"/>
                <a:ea typeface="Meiryo UI"/>
                <a:cs typeface="+mj-lt"/>
              </a:rPr>
              <a:t>JS</a:t>
            </a:r>
            <a:endParaRPr lang="ja-JP">
              <a:latin typeface="Meiryo UI"/>
              <a:ea typeface="Meiryo U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A2C010-8094-369E-AE77-E3F427E0EA3C}"/>
              </a:ext>
            </a:extLst>
          </p:cNvPr>
          <p:cNvSpPr txBox="1"/>
          <p:nvPr/>
        </p:nvSpPr>
        <p:spPr>
          <a:xfrm>
            <a:off x="722130" y="1334850"/>
            <a:ext cx="10872019" cy="1498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いままでの純粋な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JavaScript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通常の開発はバニラ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JS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を利用</a:t>
            </a:r>
            <a:endParaRPr lang="en-US" altLang="ja-JP" sz="3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pic>
        <p:nvPicPr>
          <p:cNvPr id="4" name="図 3" descr="ロゴ&#10;&#10;説明は自動で生成されたものです">
            <a:extLst>
              <a:ext uri="{FF2B5EF4-FFF2-40B4-BE49-F238E27FC236}">
                <a16:creationId xmlns:a16="http://schemas.microsoft.com/office/drawing/2014/main" id="{ABBB50AC-8661-4D21-B7CC-514EF403D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02" y="3320940"/>
            <a:ext cx="2826016" cy="2884645"/>
          </a:xfrm>
          <a:prstGeom prst="rect">
            <a:avLst/>
          </a:prstGeom>
        </p:spPr>
      </p:pic>
      <p:pic>
        <p:nvPicPr>
          <p:cNvPr id="8" name="図 7" descr="ロゴ&#10;&#10;説明は自動で生成されたものです">
            <a:extLst>
              <a:ext uri="{FF2B5EF4-FFF2-40B4-BE49-F238E27FC236}">
                <a16:creationId xmlns:a16="http://schemas.microsoft.com/office/drawing/2014/main" id="{371037D7-B57F-84B9-AC87-E35ED0F7F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574" y="4112563"/>
            <a:ext cx="1401726" cy="14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3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FBD26-7146-C66C-FE6F-785E2BAF9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B10A5-D317-29C4-E291-78244D3CD3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en-US" altLang="ja-JP">
                <a:latin typeface="Meiryo UI"/>
                <a:ea typeface="Meiryo UI"/>
                <a:cs typeface="+mj-lt"/>
              </a:rPr>
              <a:t>jQuery</a:t>
            </a:r>
            <a:endParaRPr lang="ja-JP">
              <a:latin typeface="Meiryo UI"/>
              <a:ea typeface="Meiryo U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D0B5AA-25AC-B1F0-68EE-53EF0C0498F3}"/>
              </a:ext>
            </a:extLst>
          </p:cNvPr>
          <p:cNvSpPr txBox="1"/>
          <p:nvPr/>
        </p:nvSpPr>
        <p:spPr>
          <a:xfrm>
            <a:off x="722130" y="1334850"/>
            <a:ext cx="10872019" cy="2237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誰かが作った</a:t>
            </a: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ja-JP" sz="3200" err="1">
                <a:solidFill>
                  <a:srgbClr val="C00000"/>
                </a:solidFill>
                <a:ea typeface="+mn-lt"/>
                <a:cs typeface="+mn-lt"/>
              </a:rPr>
              <a:t>JavaScriptライブラリ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altLang="en-US" sz="3200">
                <a:solidFill>
                  <a:srgbClr val="404040"/>
                </a:solidFill>
                <a:ea typeface="Yu Gothic Medium"/>
                <a:cs typeface="Arial"/>
              </a:rPr>
              <a:t>古く（2006年）から利用されている</a:t>
            </a:r>
            <a:endParaRPr lang="en-US" altLang="ja-JP" sz="32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altLang="ja-JP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jQuery </a:t>
            </a:r>
            <a:r>
              <a:rPr lang="ja-JP" alt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を使うと便利かも？？</a:t>
            </a:r>
            <a:endParaRPr lang="ja-JP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図 2" descr="Free JQueryの Logo Icon - 無料ダウンロード (ロゴ Logo Icons) | IconScout">
            <a:extLst>
              <a:ext uri="{FF2B5EF4-FFF2-40B4-BE49-F238E27FC236}">
                <a16:creationId xmlns:a16="http://schemas.microsoft.com/office/drawing/2014/main" id="{C1ADF1D7-F81F-B2A0-5A69-0891D155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609" y="3907269"/>
            <a:ext cx="2331826" cy="2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4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06EBB-2BF2-BC15-AF55-9484C57B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68BF1-5013-BF4A-9F06-D691E2A1C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  <a:cs typeface="+mj-lt"/>
              </a:rPr>
              <a:t>最大のメリット</a:t>
            </a:r>
            <a:endParaRPr lang="ja-JP">
              <a:latin typeface="Meiryo UI"/>
              <a:ea typeface="Meiryo UI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EDA1E5-DB06-B743-2088-18A73C420A63}"/>
              </a:ext>
            </a:extLst>
          </p:cNvPr>
          <p:cNvSpPr txBox="1"/>
          <p:nvPr/>
        </p:nvSpPr>
        <p:spPr>
          <a:xfrm>
            <a:off x="722130" y="1334850"/>
            <a:ext cx="10872019" cy="1498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altLang="ja-JP" sz="3200" err="1">
                <a:solidFill>
                  <a:srgbClr val="404040"/>
                </a:solidFill>
                <a:ea typeface="+mn-lt"/>
                <a:cs typeface="+mn-lt"/>
              </a:rPr>
              <a:t>jQueryを使うと、</a:t>
            </a:r>
            <a:r>
              <a:rPr lang="en-US" altLang="ja-JP" sz="3200" err="1">
                <a:solidFill>
                  <a:srgbClr val="C00000"/>
                </a:solidFill>
                <a:ea typeface="+mn-lt"/>
                <a:cs typeface="+mn-lt"/>
              </a:rPr>
              <a:t>短縮してコーディング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altLang="ja-JP" sz="3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Web</a:t>
            </a:r>
            <a:r>
              <a:rPr lang="ja-JP" altLang="en-US" sz="32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デザイナーがよく使ってきた</a:t>
            </a:r>
          </a:p>
        </p:txBody>
      </p:sp>
      <p:sp>
        <p:nvSpPr>
          <p:cNvPr id="6" name="四角形: 角を丸くする 3">
            <a:extLst>
              <a:ext uri="{FF2B5EF4-FFF2-40B4-BE49-F238E27FC236}">
                <a16:creationId xmlns:a16="http://schemas.microsoft.com/office/drawing/2014/main" id="{2989AF31-BE3C-C3F0-4E28-95F3F8A391BB}"/>
              </a:ext>
            </a:extLst>
          </p:cNvPr>
          <p:cNvSpPr/>
          <p:nvPr/>
        </p:nvSpPr>
        <p:spPr>
          <a:xfrm>
            <a:off x="678241" y="3176072"/>
            <a:ext cx="8185313" cy="10215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document</a:t>
            </a:r>
            <a:r>
              <a:rPr lang="en-US" sz="2000" err="1">
                <a:solidFill>
                  <a:srgbClr val="B2CAD5"/>
                </a:solidFill>
                <a:ea typeface="+mn-lt"/>
                <a:cs typeface="+mn-lt"/>
              </a:rPr>
              <a:t>.</a:t>
            </a:r>
            <a:r>
              <a:rPr lang="en-US" sz="2000" err="1">
                <a:solidFill>
                  <a:srgbClr val="56CDFF"/>
                </a:solidFill>
                <a:ea typeface="+mn-lt"/>
                <a:cs typeface="+mn-lt"/>
              </a:rPr>
              <a:t>getElementById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'message'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).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innerHTML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67CDCC"/>
                </a:solidFill>
                <a:ea typeface="+mn-lt"/>
                <a:cs typeface="+mn-lt"/>
              </a:rPr>
              <a:t>=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'Hello JS!'</a:t>
            </a:r>
            <a:endParaRPr lang="ja-JP"/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0CCA9639-5954-49A8-02A2-DEB7306C510A}"/>
              </a:ext>
            </a:extLst>
          </p:cNvPr>
          <p:cNvSpPr/>
          <p:nvPr/>
        </p:nvSpPr>
        <p:spPr>
          <a:xfrm>
            <a:off x="670220" y="5073964"/>
            <a:ext cx="8193334" cy="10215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  $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'#message'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).</a:t>
            </a:r>
            <a:r>
              <a:rPr lang="en-US" sz="2000">
                <a:solidFill>
                  <a:srgbClr val="56CDFF"/>
                </a:solidFill>
                <a:ea typeface="+mn-lt"/>
                <a:cs typeface="+mn-lt"/>
              </a:rPr>
              <a:t>html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(</a:t>
            </a:r>
            <a:r>
              <a:rPr lang="en-US" sz="2000">
                <a:solidFill>
                  <a:srgbClr val="FFE7C6"/>
                </a:solidFill>
                <a:ea typeface="+mn-lt"/>
                <a:cs typeface="+mn-lt"/>
              </a:rPr>
              <a:t>'Hello JS!'</a:t>
            </a:r>
            <a:r>
              <a:rPr lang="en-US" sz="2000">
                <a:solidFill>
                  <a:srgbClr val="B2CAD5"/>
                </a:solidFill>
                <a:ea typeface="+mn-lt"/>
                <a:cs typeface="+mn-lt"/>
              </a:rPr>
              <a:t>)</a:t>
            </a:r>
            <a:endParaRPr lang="ja-JP"/>
          </a:p>
        </p:txBody>
      </p:sp>
      <p:pic>
        <p:nvPicPr>
          <p:cNvPr id="4" name="図 3" descr="ロゴ&#10;&#10;説明は自動で生成されたものです">
            <a:extLst>
              <a:ext uri="{FF2B5EF4-FFF2-40B4-BE49-F238E27FC236}">
                <a16:creationId xmlns:a16="http://schemas.microsoft.com/office/drawing/2014/main" id="{B416E659-8BAB-1404-9E25-6FEE8F61C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062" y="2482515"/>
            <a:ext cx="1933075" cy="1973179"/>
          </a:xfrm>
          <a:prstGeom prst="rect">
            <a:avLst/>
          </a:prstGeom>
        </p:spPr>
      </p:pic>
      <p:pic>
        <p:nvPicPr>
          <p:cNvPr id="7" name="図 6" descr="Free JQueryの Logo Icon - 無料ダウンロード (ロゴ Logo Icons) | IconScout">
            <a:extLst>
              <a:ext uri="{FF2B5EF4-FFF2-40B4-BE49-F238E27FC236}">
                <a16:creationId xmlns:a16="http://schemas.microsoft.com/office/drawing/2014/main" id="{0FA1F416-E6F9-04A0-AF46-D001FCD03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279" y="4611352"/>
            <a:ext cx="1950620" cy="195062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97FAE9-F1B4-F552-FAF6-E3D85CF1921D}"/>
              </a:ext>
            </a:extLst>
          </p:cNvPr>
          <p:cNvSpPr txBox="1"/>
          <p:nvPr/>
        </p:nvSpPr>
        <p:spPr>
          <a:xfrm>
            <a:off x="1963899" y="4470972"/>
            <a:ext cx="728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Yu Gothic Medium"/>
              </a:rPr>
              <a:t>短縮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31611F8-37B6-9DD7-4ED6-F6ED3C487B47}"/>
              </a:ext>
            </a:extLst>
          </p:cNvPr>
          <p:cNvCxnSpPr/>
          <p:nvPr/>
        </p:nvCxnSpPr>
        <p:spPr>
          <a:xfrm flipH="1">
            <a:off x="2282408" y="4021272"/>
            <a:ext cx="12980" cy="4464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9A65A-F4E8-106F-1039-7B90E4478429}"/>
              </a:ext>
            </a:extLst>
          </p:cNvPr>
          <p:cNvCxnSpPr>
            <a:cxnSpLocks/>
          </p:cNvCxnSpPr>
          <p:nvPr/>
        </p:nvCxnSpPr>
        <p:spPr>
          <a:xfrm flipH="1">
            <a:off x="2274386" y="4847439"/>
            <a:ext cx="12980" cy="446413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32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デメリット</a:t>
            </a:r>
            <a:endParaRPr lang="ja-JP">
              <a:latin typeface="Meiryo UI"/>
              <a:ea typeface="Meiryo UI"/>
            </a:endParaRPr>
          </a:p>
        </p:txBody>
      </p:sp>
      <p:pic>
        <p:nvPicPr>
          <p:cNvPr id="7" name="図 6" descr="アイコン&#10;&#10;説明は自動で生成されたものです">
            <a:extLst>
              <a:ext uri="{FF2B5EF4-FFF2-40B4-BE49-F238E27FC236}">
                <a16:creationId xmlns:a16="http://schemas.microsoft.com/office/drawing/2014/main" id="{98AF9BB3-3410-AF91-B4D8-639041D6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408" y="3313422"/>
            <a:ext cx="1966701" cy="104105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526618-185C-B7B0-E284-0FDE67FE0784}"/>
              </a:ext>
            </a:extLst>
          </p:cNvPr>
          <p:cNvSpPr txBox="1"/>
          <p:nvPr/>
        </p:nvSpPr>
        <p:spPr>
          <a:xfrm>
            <a:off x="1084665" y="2472922"/>
            <a:ext cx="22788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3200">
                <a:ea typeface="+mn-lt"/>
                <a:cs typeface="+mn-lt"/>
              </a:rPr>
              <a:t>Node.js</a:t>
            </a:r>
            <a:endParaRPr lang="ja-JP" err="1">
              <a:ea typeface="Yu Gothic Medium"/>
            </a:endParaRPr>
          </a:p>
        </p:txBody>
      </p:sp>
      <p:pic>
        <p:nvPicPr>
          <p:cNvPr id="17" name="図 16" descr="抽象, 挿絵 が含まれている画像&#10;&#10;説明は自動で生成されたものです">
            <a:extLst>
              <a:ext uri="{FF2B5EF4-FFF2-40B4-BE49-F238E27FC236}">
                <a16:creationId xmlns:a16="http://schemas.microsoft.com/office/drawing/2014/main" id="{C254AB1E-D5A9-21D7-2D8C-8A97B84C1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29" y="4790899"/>
            <a:ext cx="981251" cy="1009254"/>
          </a:xfrm>
          <a:prstGeom prst="rect">
            <a:avLst/>
          </a:prstGeom>
        </p:spPr>
      </p:pic>
      <p:sp>
        <p:nvSpPr>
          <p:cNvPr id="18" name="テキスト ボックス 6">
            <a:extLst>
              <a:ext uri="{FF2B5EF4-FFF2-40B4-BE49-F238E27FC236}">
                <a16:creationId xmlns:a16="http://schemas.microsoft.com/office/drawing/2014/main" id="{D3DC7752-67C1-73AE-5A9F-BECFECFEFFBD}"/>
              </a:ext>
            </a:extLst>
          </p:cNvPr>
          <p:cNvSpPr txBox="1"/>
          <p:nvPr/>
        </p:nvSpPr>
        <p:spPr>
          <a:xfrm>
            <a:off x="5009665" y="2468026"/>
            <a:ext cx="3538519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>
                <a:ea typeface="+mn-lt"/>
                <a:cs typeface="+mn-lt"/>
              </a:rPr>
              <a:t>React &amp; </a:t>
            </a:r>
            <a:r>
              <a:rPr lang="en-US" altLang="ja-JP" sz="3200" err="1">
                <a:ea typeface="+mn-lt"/>
                <a:cs typeface="+mn-lt"/>
              </a:rPr>
              <a:t>NextJS</a:t>
            </a:r>
            <a:endParaRPr lang="ja-JP" err="1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ECB99ED-853E-B571-3EF7-C43077FCF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809" y="3452377"/>
            <a:ext cx="1422029" cy="859434"/>
          </a:xfrm>
          <a:prstGeom prst="rect">
            <a:avLst/>
          </a:prstGeom>
        </p:spPr>
      </p:pic>
      <p:pic>
        <p:nvPicPr>
          <p:cNvPr id="20" name="図 19" descr="アイコン&#10;&#10;説明は自動で生成されたものです">
            <a:extLst>
              <a:ext uri="{FF2B5EF4-FFF2-40B4-BE49-F238E27FC236}">
                <a16:creationId xmlns:a16="http://schemas.microsoft.com/office/drawing/2014/main" id="{CDA7A57F-857E-9DDD-78C7-BB9DD4F61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316" y="3355803"/>
            <a:ext cx="1599013" cy="1124910"/>
          </a:xfrm>
          <a:prstGeom prst="rect">
            <a:avLst/>
          </a:prstGeom>
        </p:spPr>
      </p:pic>
      <p:pic>
        <p:nvPicPr>
          <p:cNvPr id="21" name="図 20" descr="アイコン&#10;&#10;説明は自動で生成されたものです">
            <a:extLst>
              <a:ext uri="{FF2B5EF4-FFF2-40B4-BE49-F238E27FC236}">
                <a16:creationId xmlns:a16="http://schemas.microsoft.com/office/drawing/2014/main" id="{B5528794-DE11-EC0A-4DDC-017783CF0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297" y="5477805"/>
            <a:ext cx="979290" cy="852153"/>
          </a:xfrm>
          <a:prstGeom prst="rect">
            <a:avLst/>
          </a:prstGeom>
        </p:spPr>
      </p:pic>
      <p:pic>
        <p:nvPicPr>
          <p:cNvPr id="22" name="図 21" descr="会社名 が含まれている画像&#10;&#10;説明は自動で生成されたものです">
            <a:extLst>
              <a:ext uri="{FF2B5EF4-FFF2-40B4-BE49-F238E27FC236}">
                <a16:creationId xmlns:a16="http://schemas.microsoft.com/office/drawing/2014/main" id="{31AB4644-3056-6129-B920-590580F7F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466" y="5265116"/>
            <a:ext cx="1292372" cy="1277530"/>
          </a:xfrm>
          <a:prstGeom prst="rect">
            <a:avLst/>
          </a:prstGeom>
        </p:spPr>
      </p:pic>
      <p:sp>
        <p:nvSpPr>
          <p:cNvPr id="23" name="テキスト ボックス 7">
            <a:extLst>
              <a:ext uri="{FF2B5EF4-FFF2-40B4-BE49-F238E27FC236}">
                <a16:creationId xmlns:a16="http://schemas.microsoft.com/office/drawing/2014/main" id="{42F8D219-C2F0-187F-4BCA-795A095F4D5C}"/>
              </a:ext>
            </a:extLst>
          </p:cNvPr>
          <p:cNvSpPr txBox="1"/>
          <p:nvPr/>
        </p:nvSpPr>
        <p:spPr>
          <a:xfrm>
            <a:off x="4989766" y="4571578"/>
            <a:ext cx="4246221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>
                <a:ea typeface="+mn-lt"/>
                <a:cs typeface="+mn-lt"/>
              </a:rPr>
              <a:t>Vue.js &amp; </a:t>
            </a:r>
            <a:r>
              <a:rPr lang="en-US" sz="3200" err="1">
                <a:ea typeface="+mn-lt"/>
                <a:cs typeface="+mn-lt"/>
              </a:rPr>
              <a:t>NuxtJS</a:t>
            </a:r>
            <a:endParaRPr lang="en-US" altLang="ja-JP" sz="3200" err="1">
              <a:ea typeface="Yu Gothic Medium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FCB9E6B-FD96-127E-7A50-56E2C23C48B2}"/>
              </a:ext>
            </a:extLst>
          </p:cNvPr>
          <p:cNvCxnSpPr>
            <a:cxnSpLocks/>
          </p:cNvCxnSpPr>
          <p:nvPr/>
        </p:nvCxnSpPr>
        <p:spPr>
          <a:xfrm flipV="1">
            <a:off x="3408745" y="4302415"/>
            <a:ext cx="779210" cy="46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1424B70-98B9-5766-D872-6BEF63E55604}"/>
              </a:ext>
            </a:extLst>
          </p:cNvPr>
          <p:cNvCxnSpPr>
            <a:cxnSpLocks/>
          </p:cNvCxnSpPr>
          <p:nvPr/>
        </p:nvCxnSpPr>
        <p:spPr>
          <a:xfrm flipV="1">
            <a:off x="9283231" y="4307113"/>
            <a:ext cx="779210" cy="469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26" descr="ロゴ&#10;&#10;説明は自動で生成されたものです">
            <a:extLst>
              <a:ext uri="{FF2B5EF4-FFF2-40B4-BE49-F238E27FC236}">
                <a16:creationId xmlns:a16="http://schemas.microsoft.com/office/drawing/2014/main" id="{30868897-D2B8-3B19-0B7D-2CA118C109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6512" y="4792229"/>
            <a:ext cx="990365" cy="997786"/>
          </a:xfrm>
          <a:prstGeom prst="rect">
            <a:avLst/>
          </a:prstGeom>
        </p:spPr>
      </p:pic>
      <p:pic>
        <p:nvPicPr>
          <p:cNvPr id="28" name="図 27" descr="アイコン&#10;&#10;説明は自動で生成されたものです">
            <a:extLst>
              <a:ext uri="{FF2B5EF4-FFF2-40B4-BE49-F238E27FC236}">
                <a16:creationId xmlns:a16="http://schemas.microsoft.com/office/drawing/2014/main" id="{52D55281-77C6-39B8-8B3E-1E0FFCB83D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3041" y="2429291"/>
            <a:ext cx="928299" cy="837899"/>
          </a:xfrm>
          <a:prstGeom prst="rect">
            <a:avLst/>
          </a:prstGeom>
        </p:spPr>
      </p:pic>
      <p:pic>
        <p:nvPicPr>
          <p:cNvPr id="29" name="図 28" descr="ロゴ, アイコン&#10;&#10;説明は自動で生成されたものです">
            <a:extLst>
              <a:ext uri="{FF2B5EF4-FFF2-40B4-BE49-F238E27FC236}">
                <a16:creationId xmlns:a16="http://schemas.microsoft.com/office/drawing/2014/main" id="{6E30F8BB-4A4F-28C2-2CC1-A92D1895D4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97835" y="3602999"/>
            <a:ext cx="939093" cy="885121"/>
          </a:xfrm>
          <a:prstGeom prst="rect">
            <a:avLst/>
          </a:prstGeom>
        </p:spPr>
      </p:pic>
      <p:pic>
        <p:nvPicPr>
          <p:cNvPr id="30" name="図 29" descr="アイコン&#10;&#10;説明は自動で生成されたものです">
            <a:extLst>
              <a:ext uri="{FF2B5EF4-FFF2-40B4-BE49-F238E27FC236}">
                <a16:creationId xmlns:a16="http://schemas.microsoft.com/office/drawing/2014/main" id="{39C80FD4-A496-5FDF-E575-FAFBEC5A8E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99327" y="4787865"/>
            <a:ext cx="910758" cy="877027"/>
          </a:xfrm>
          <a:prstGeom prst="rect">
            <a:avLst/>
          </a:prstGeom>
        </p:spPr>
      </p:pic>
      <p:pic>
        <p:nvPicPr>
          <p:cNvPr id="31" name="図 30" descr="アイコン&#10;&#10;説明は自動で生成されたものです">
            <a:extLst>
              <a:ext uri="{FF2B5EF4-FFF2-40B4-BE49-F238E27FC236}">
                <a16:creationId xmlns:a16="http://schemas.microsoft.com/office/drawing/2014/main" id="{D49CD998-6418-7BF2-71A8-728FE4F2E3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3656" y="5908311"/>
            <a:ext cx="910758" cy="84329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34B812-74BC-3236-A01B-AAC0C2230828}"/>
              </a:ext>
            </a:extLst>
          </p:cNvPr>
          <p:cNvSpPr txBox="1"/>
          <p:nvPr/>
        </p:nvSpPr>
        <p:spPr>
          <a:xfrm>
            <a:off x="682924" y="152018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3200">
                <a:solidFill>
                  <a:srgbClr val="C00000"/>
                </a:solidFill>
                <a:latin typeface="Meiryo UI"/>
                <a:ea typeface="Meiryo UI"/>
                <a:cs typeface="+mj-lt"/>
              </a:rPr>
              <a:t>大規模開発には不向き</a:t>
            </a:r>
            <a:endParaRPr lang="ja-JP" altLang="en-US" sz="3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4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相性がよくない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A2C010-8094-369E-AE77-E3F427E0EA3C}"/>
              </a:ext>
            </a:extLst>
          </p:cNvPr>
          <p:cNvSpPr txBox="1"/>
          <p:nvPr/>
        </p:nvSpPr>
        <p:spPr>
          <a:xfrm>
            <a:off x="722130" y="1334850"/>
            <a:ext cx="10872019" cy="75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altLang="ja-JP" sz="3200">
                <a:solidFill>
                  <a:srgbClr val="404040"/>
                </a:solidFill>
                <a:ea typeface="+mn-lt"/>
                <a:cs typeface="+mn-lt"/>
              </a:rPr>
              <a:t>「</a:t>
            </a:r>
            <a:r>
              <a:rPr lang="en-US" altLang="ja-JP" sz="3200" err="1">
                <a:solidFill>
                  <a:srgbClr val="404040"/>
                </a:solidFill>
                <a:ea typeface="+mn-lt"/>
                <a:cs typeface="+mn-lt"/>
              </a:rPr>
              <a:t>jQuery」vs「React</a:t>
            </a:r>
            <a:r>
              <a:rPr lang="en-US" altLang="ja-JP" sz="3200">
                <a:solidFill>
                  <a:srgbClr val="404040"/>
                </a:solidFill>
                <a:ea typeface="+mn-lt"/>
                <a:cs typeface="+mn-lt"/>
              </a:rPr>
              <a:t>」「Vue」</a:t>
            </a:r>
            <a:endParaRPr lang="ja-JP" altLang="en-US" sz="3200" err="1">
              <a:solidFill>
                <a:srgbClr val="C00000"/>
              </a:solidFill>
              <a:ea typeface="Yu Gothic Medium"/>
            </a:endParaRPr>
          </a:p>
        </p:txBody>
      </p:sp>
      <p:pic>
        <p:nvPicPr>
          <p:cNvPr id="7" name="図 6" descr="Free JQueryの Logo Icon - 無料ダウンロード (ロゴ Logo Icons) | IconScout">
            <a:extLst>
              <a:ext uri="{FF2B5EF4-FFF2-40B4-BE49-F238E27FC236}">
                <a16:creationId xmlns:a16="http://schemas.microsoft.com/office/drawing/2014/main" id="{27241081-2B02-DBAC-68C9-17EF60E5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16" y="3667511"/>
            <a:ext cx="1474370" cy="1483030"/>
          </a:xfrm>
          <a:prstGeom prst="rect">
            <a:avLst/>
          </a:prstGeom>
        </p:spPr>
      </p:pic>
      <p:pic>
        <p:nvPicPr>
          <p:cNvPr id="10" name="図 9" descr="アイコン&#10;&#10;説明は自動で生成されたものです">
            <a:extLst>
              <a:ext uri="{FF2B5EF4-FFF2-40B4-BE49-F238E27FC236}">
                <a16:creationId xmlns:a16="http://schemas.microsoft.com/office/drawing/2014/main" id="{5097CF3A-214C-9921-70F8-AD159395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771" y="3866294"/>
            <a:ext cx="2052368" cy="1443847"/>
          </a:xfrm>
          <a:prstGeom prst="rect">
            <a:avLst/>
          </a:prstGeom>
        </p:spPr>
      </p:pic>
      <p:pic>
        <p:nvPicPr>
          <p:cNvPr id="14" name="図 13" descr="アイコン&#10;&#10;説明は自動で生成されたものです">
            <a:extLst>
              <a:ext uri="{FF2B5EF4-FFF2-40B4-BE49-F238E27FC236}">
                <a16:creationId xmlns:a16="http://schemas.microsoft.com/office/drawing/2014/main" id="{AA746811-C408-A0A2-47C3-324E2432C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7139" y="4056783"/>
            <a:ext cx="1256941" cy="1093758"/>
          </a:xfrm>
          <a:prstGeom prst="rect">
            <a:avLst/>
          </a:prstGeom>
        </p:spPr>
      </p:pic>
      <p:pic>
        <p:nvPicPr>
          <p:cNvPr id="15" name="図 14" descr="掴み合いの喧嘩のイラスト">
            <a:extLst>
              <a:ext uri="{FF2B5EF4-FFF2-40B4-BE49-F238E27FC236}">
                <a16:creationId xmlns:a16="http://schemas.microsoft.com/office/drawing/2014/main" id="{2E971FEB-5953-03E9-1360-E025D77CE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115" y="2779949"/>
            <a:ext cx="3161011" cy="316101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4C6376-B4AD-415D-482E-CD1C03F6A34E}"/>
              </a:ext>
            </a:extLst>
          </p:cNvPr>
          <p:cNvSpPr txBox="1"/>
          <p:nvPr/>
        </p:nvSpPr>
        <p:spPr>
          <a:xfrm>
            <a:off x="1773113" y="2430601"/>
            <a:ext cx="1474370" cy="75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>
                <a:solidFill>
                  <a:srgbClr val="404040"/>
                </a:solidFill>
                <a:ea typeface="+mn-lt"/>
                <a:cs typeface="+mn-lt"/>
              </a:rPr>
              <a:t>古参</a:t>
            </a:r>
            <a:endParaRPr lang="ja-JP" altLang="en-US" sz="3200" err="1">
              <a:solidFill>
                <a:srgbClr val="C00000"/>
              </a:solidFill>
              <a:ea typeface="Yu Gothic Medium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8E1FF6-5221-5714-62CD-6358FDE39F36}"/>
              </a:ext>
            </a:extLst>
          </p:cNvPr>
          <p:cNvSpPr txBox="1"/>
          <p:nvPr/>
        </p:nvSpPr>
        <p:spPr>
          <a:xfrm>
            <a:off x="9353355" y="2273636"/>
            <a:ext cx="1474370" cy="759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>
                <a:solidFill>
                  <a:srgbClr val="404040"/>
                </a:solidFill>
                <a:ea typeface="+mn-lt"/>
                <a:cs typeface="+mn-lt"/>
              </a:rPr>
              <a:t>ガチ勢</a:t>
            </a:r>
            <a:endParaRPr lang="ja-JP" altLang="en-US" sz="3200" err="1">
              <a:solidFill>
                <a:srgbClr val="C00000"/>
              </a:solidFill>
              <a:ea typeface="Yu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4008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F975-13A5-9A17-E86E-5C7DE18805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Webデザイナー向き</a:t>
            </a:r>
            <a:endParaRPr lang="ja-JP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A2C010-8094-369E-AE77-E3F427E0EA3C}"/>
              </a:ext>
            </a:extLst>
          </p:cNvPr>
          <p:cNvSpPr txBox="1"/>
          <p:nvPr/>
        </p:nvSpPr>
        <p:spPr>
          <a:xfrm>
            <a:off x="722130" y="1334850"/>
            <a:ext cx="10872019" cy="2237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sz="3200">
                <a:solidFill>
                  <a:srgbClr val="404040"/>
                </a:solidFill>
                <a:ea typeface="+mn-lt"/>
                <a:cs typeface="+mn-lt"/>
              </a:rPr>
              <a:t>Web</a:t>
            </a:r>
            <a:r>
              <a:rPr lang="ja-JP" altLang="en-US" sz="3200">
                <a:solidFill>
                  <a:srgbClr val="404040"/>
                </a:solidFill>
                <a:ea typeface="+mn-lt"/>
                <a:cs typeface="+mn-lt"/>
              </a:rPr>
              <a:t>デザイナーにとって相性がよい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sz="3200">
                <a:solidFill>
                  <a:srgbClr val="404040"/>
                </a:solidFill>
                <a:ea typeface="+mn-lt"/>
                <a:cs typeface="+mn-lt"/>
              </a:rPr>
              <a:t>コードが少な</a:t>
            </a:r>
            <a:r>
              <a:rPr lang="ja-JP" sz="3200">
                <a:solidFill>
                  <a:srgbClr val="404040"/>
                </a:solidFill>
                <a:ea typeface="Yu Gothic Medium"/>
              </a:rPr>
              <a:t>く、</a:t>
            </a:r>
            <a:r>
              <a:rPr lang="ja-JP" altLang="en-US" sz="3200">
                <a:solidFill>
                  <a:srgbClr val="404040"/>
                </a:solidFill>
                <a:ea typeface="Yu Gothic Medium"/>
              </a:rPr>
              <a:t>学習しやすい</a:t>
            </a: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altLang="en-US" sz="3200">
                <a:solidFill>
                  <a:srgbClr val="C00000"/>
                </a:solidFill>
                <a:ea typeface="Yu Gothic Medium"/>
              </a:rPr>
              <a:t>サイトに多く残っている（予算的問題）</a:t>
            </a:r>
          </a:p>
        </p:txBody>
      </p:sp>
      <p:pic>
        <p:nvPicPr>
          <p:cNvPr id="7" name="図 6" descr="Free JQueryの Logo Icon - 無料ダウンロード (ロゴ Logo Icons) | IconScout">
            <a:extLst>
              <a:ext uri="{FF2B5EF4-FFF2-40B4-BE49-F238E27FC236}">
                <a16:creationId xmlns:a16="http://schemas.microsoft.com/office/drawing/2014/main" id="{27241081-2B02-DBAC-68C9-17EF60E5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66" y="4187057"/>
            <a:ext cx="1760120" cy="1768780"/>
          </a:xfrm>
          <a:prstGeom prst="rect">
            <a:avLst/>
          </a:prstGeom>
        </p:spPr>
      </p:pic>
      <p:pic>
        <p:nvPicPr>
          <p:cNvPr id="3" name="図 2" descr="座る, テーブル, ケーキ が含まれている画像&#10;&#10;説明は自動で生成されたものです">
            <a:extLst>
              <a:ext uri="{FF2B5EF4-FFF2-40B4-BE49-F238E27FC236}">
                <a16:creationId xmlns:a16="http://schemas.microsoft.com/office/drawing/2014/main" id="{E31274BF-2188-4775-ABF7-A5EBB334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718" y="3848102"/>
            <a:ext cx="2743200" cy="24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2399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ShojiVTI</vt:lpstr>
      <vt:lpstr>JavaScript 1</vt:lpstr>
      <vt:lpstr>本日の講義</vt:lpstr>
      <vt:lpstr>jQueryとは</vt:lpstr>
      <vt:lpstr>バニラJS</vt:lpstr>
      <vt:lpstr>jQuery</vt:lpstr>
      <vt:lpstr>最大のメリット</vt:lpstr>
      <vt:lpstr>デメリット</vt:lpstr>
      <vt:lpstr>相性がよくない</vt:lpstr>
      <vt:lpstr>Webデザイナー向き</vt:lpstr>
      <vt:lpstr>jQueryインストール</vt:lpstr>
      <vt:lpstr>インストール方法</vt:lpstr>
      <vt:lpstr>自サーバ（オンプレ）</vt:lpstr>
      <vt:lpstr>自サーバ（オンプレ）</vt:lpstr>
      <vt:lpstr>CDN</vt:lpstr>
      <vt:lpstr>CDNインストール</vt:lpstr>
      <vt:lpstr>ダウンロードインストール</vt:lpstr>
      <vt:lpstr>ダウンロードインストール</vt:lpstr>
      <vt:lpstr>npmインストール</vt:lpstr>
      <vt:lpstr>実習：jQueryインストール</vt:lpstr>
      <vt:lpstr>はじめてのjQuery</vt:lpstr>
      <vt:lpstr>JQuery Code Snippets</vt:lpstr>
      <vt:lpstr>jQueryスニペット</vt:lpstr>
      <vt:lpstr>バニラJS：DOM読み込み完了</vt:lpstr>
      <vt:lpstr>jQuery ：DOM読み込み完了</vt:lpstr>
      <vt:lpstr>jQuery：クリックイベント</vt:lpstr>
      <vt:lpstr>実習：はじめてのjQuery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2012-07-27T23:28:17Z</dcterms:created>
  <dcterms:modified xsi:type="dcterms:W3CDTF">2025-10-16T04:16:16Z</dcterms:modified>
</cp:coreProperties>
</file>