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0576-81FC-CF4C-B16F-3C88D709D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4C22D-9380-FF49-A9E9-A5F8D87B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BADD-6B63-E345-8BAD-808E5E81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D518-FDA8-A34A-96AC-B4C22315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C478-0B4C-F440-A1B1-10B47726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38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4A6-9F3A-814A-89D4-7FE27D0E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DCC83-7F74-9D49-B37C-4B4FB301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0B46-9B29-3241-AF0F-567903FF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DF0B1-E419-9C45-AA7E-CB589D25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49CD-3D05-1F4D-A437-EA304B3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0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E51F4-EBE4-8A4C-91AE-2879CE90D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64C5D-A530-BF49-A01C-67F38ABB5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1269-441E-D147-8D0E-243713C3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FD2D-4BFE-4940-A7A3-E79C1799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0E62-96BA-3B4B-85A8-7E7D1FB0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9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0E17-E24B-4448-8EDA-E05223C3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9F63-59F9-DF4C-8D3E-C855A0F7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D656-C5F7-F148-919C-C4C15BE3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839A-0A00-F647-9044-456429D2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BF1B-C238-C54A-8B84-DF39E008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1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C852-242C-B449-9CD9-6FEB4936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7324D-255D-C142-B137-7911647D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E15D-E575-DD4C-AAB3-27672DC2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4DDC-83B6-2846-9FF4-EAEF09FE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8626-0415-2A41-917E-245F0BA17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19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AA88-F35B-C548-9A83-0DBBFF31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ABAFB-0821-634E-8F24-E3AF5C80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AF07-6ECC-7A45-A18C-F3B73161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95DEA-2910-D44A-B52A-6376DD4B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D4959-91D1-814A-A60C-6DE765A7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DEFB-3EF5-1945-972D-0157EA4D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3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543E-B8B1-1A41-93E9-C1F2F4F8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A81F-2CD4-5F49-BCE1-82E835A6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3BC2A-6469-2940-B096-C044E0CBF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A6EBB-33DF-7D43-A99C-C7FEE70BB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C57C2-7B9F-B441-80CE-E8275811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D77E3-B7A4-3D4C-96BA-DF49BE62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8B451-9168-5E42-AAC7-C66F1A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39FCE-1B13-F049-B900-384AB8B6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81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FD3B-2A04-4B46-931C-A813153B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666ED-4ED4-B042-A3A1-D7FD20AD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34F45-8278-2245-8839-F1CE255D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E3866-3AB4-984A-A91E-6048D305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A5D0A-5DFD-D544-8228-4E935165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BD234-5361-C341-ADA6-A9D5BF72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66CC-C4C0-1344-9B7E-C9FFFA56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42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80DB-8CED-3E48-8B9D-E1E822B3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6818-81E7-1742-A26B-C81F1094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2097E-8CDE-064B-848C-EC3E88093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3ABD-3A83-374C-AB50-C307DF53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EBAFA-B943-3A4B-99BA-19F22AA3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0843-05B5-D640-BD67-346690FA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7412-621C-E645-B9E5-60B12517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9F62-09EC-6D46-B876-1B4A43C06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1055E-7090-C14D-91EF-EEEF40D8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4E22-8A0B-4F4F-933C-F3460BF3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2D71-6604-0F49-9FF8-EDB519ED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B0C95-A24D-5B42-A128-E0F649C0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E10B3-7CA8-B347-996B-9694FF51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ABBDF-71C2-9A4B-9E12-8F5F6CB2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FA95-E47D-AA4B-98A6-CAEFB42B2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66B9B-4A1C-854A-B299-1E5633FDEBDA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E370-6F62-B54C-BFFA-9BCE46559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0E3E0-D4BC-2B45-97DA-DC4CD5B9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FE89-6120-6B46-8C63-A380A8A6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33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6EC398-8EB5-FB44-B4DE-48746D9A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0750" cy="1827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F469C-2E01-DF4B-AA7B-E7803365D2A6}"/>
              </a:ext>
            </a:extLst>
          </p:cNvPr>
          <p:cNvSpPr txBox="1"/>
          <p:nvPr/>
        </p:nvSpPr>
        <p:spPr>
          <a:xfrm>
            <a:off x="-222560" y="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655AB0-2417-ED41-BB6A-000FF0EBA501}"/>
              </a:ext>
            </a:extLst>
          </p:cNvPr>
          <p:cNvSpPr txBox="1"/>
          <p:nvPr/>
        </p:nvSpPr>
        <p:spPr>
          <a:xfrm>
            <a:off x="6043613" y="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5F20C3-2B84-FD47-9DED-CEB723EEB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07" y="0"/>
            <a:ext cx="5723818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2A07CE-6197-5B4F-8FBC-7D39121A4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34" y="1708150"/>
            <a:ext cx="5790434" cy="34782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54CB47-8262-2B4F-8674-D6F8195E6A1F}"/>
              </a:ext>
            </a:extLst>
          </p:cNvPr>
          <p:cNvSpPr txBox="1"/>
          <p:nvPr/>
        </p:nvSpPr>
        <p:spPr>
          <a:xfrm>
            <a:off x="-222560" y="17081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1D189-534E-E640-A630-E4C1A4504E4A}"/>
              </a:ext>
            </a:extLst>
          </p:cNvPr>
          <p:cNvSpPr txBox="1"/>
          <p:nvPr/>
        </p:nvSpPr>
        <p:spPr>
          <a:xfrm>
            <a:off x="6043613" y="170815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E87303-1E89-474D-B5D3-1A482E493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870" y="1708149"/>
            <a:ext cx="5764178" cy="34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6B3A-BBBF-AC48-B7E5-CCAA2246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E7A1-21FC-F94C-B048-DE0BB714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6A8B2-7F9F-E94E-8A45-64105002BA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276"/>
          <a:stretch/>
        </p:blipFill>
        <p:spPr>
          <a:xfrm>
            <a:off x="1170167" y="365125"/>
            <a:ext cx="7730946" cy="65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2020-09-16T10:47:58Z</dcterms:created>
  <dcterms:modified xsi:type="dcterms:W3CDTF">2020-09-16T11:18:26Z</dcterms:modified>
</cp:coreProperties>
</file>