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EE0D4-5104-433A-857F-A25B9FE07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6786C-AF3C-1395-000C-CAA4801F4A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D4F47-7419-7600-EAFF-1E2B9AD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25E7-243C-4EA3-AA27-6FAEA7525D3C}" type="datetimeFigureOut">
              <a:rPr lang="en-US" smtClean="0"/>
              <a:t>08-Jul-22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7A6FD-4412-359E-E1CA-2D06BBDFE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5287E-1AC0-2518-66FA-4B73BE390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B9DA-3D32-479F-ACDC-2AA5573DD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4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2350A-964D-1154-8EB2-AD11FC249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4CC7FE-4A3C-2BF2-97C2-C2EE9A3F9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0DAC2-BBD6-E938-BFF0-3FF0A6847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25E7-243C-4EA3-AA27-6FAEA7525D3C}" type="datetimeFigureOut">
              <a:rPr lang="en-US" smtClean="0"/>
              <a:t>08-Jul-22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0C1A4-2224-AAC8-77C2-1F901B4F0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1C245-8820-30D6-E68D-2F1F6BBD8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B9DA-3D32-479F-ACDC-2AA5573DD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88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E5D424-6825-72EC-D262-753FCF0640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E07E74-658F-37DE-6267-7E8417BB6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4454E-B81E-0B29-7274-F8BE99CB8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25E7-243C-4EA3-AA27-6FAEA7525D3C}" type="datetimeFigureOut">
              <a:rPr lang="en-US" smtClean="0"/>
              <a:t>08-Jul-22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D00D7-D1BC-13AB-89D5-21C2414DB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3E7EB-95B7-09D5-D963-556D00345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B9DA-3D32-479F-ACDC-2AA5573DD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37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4EA8D-96E9-65F0-6F9E-EB5222368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E364D-2A7F-DE0C-E054-018B43C9A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15782-C613-688E-7269-D2F014949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25E7-243C-4EA3-AA27-6FAEA7525D3C}" type="datetimeFigureOut">
              <a:rPr lang="en-US" smtClean="0"/>
              <a:t>08-Jul-22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D7418-1AB1-DEDC-3605-B639B1125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1C717-F7FB-82C5-3C5E-F17CACBA8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B9DA-3D32-479F-ACDC-2AA5573DD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5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DAE4B-0C2D-989D-EE46-F64CF4926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1D9A5-0B18-7BD9-6B72-6818BD5ED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D9D9E-2761-FAEF-4BB7-971EDFC3E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25E7-243C-4EA3-AA27-6FAEA7525D3C}" type="datetimeFigureOut">
              <a:rPr lang="en-US" smtClean="0"/>
              <a:t>08-Jul-22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78769-15F7-3D19-680C-E9E2DB6F9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5A35F-5BD9-269D-4A20-7D26127AF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B9DA-3D32-479F-ACDC-2AA5573DD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10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2374D-7A61-6064-FF04-9DF3589EC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BBA94-86C2-8E10-A9A3-D7B1A94C06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62B77-D93E-B4F0-4B38-C37E3B02A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D72B0-DAF9-DAAF-8838-B56F843EB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25E7-243C-4EA3-AA27-6FAEA7525D3C}" type="datetimeFigureOut">
              <a:rPr lang="en-US" smtClean="0"/>
              <a:t>08-Jul-22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DE624-0298-FA0A-9FCD-27463D757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FF760-DB33-AB37-ECDF-3A0A9CAF1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B9DA-3D32-479F-ACDC-2AA5573DD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04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DDCAB-EC7D-11B9-162C-B3470F81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E6491-3D65-0DF6-8E7E-E3403EE99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DF2BA-4543-549B-0D7C-BBE1E8E5D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D1643B-20BE-18B6-6BC0-0EF5F57477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4984A5-29EC-FA5F-B522-99345C66CE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40CA4F-CA48-5CFB-6A92-EDB3F9C41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25E7-243C-4EA3-AA27-6FAEA7525D3C}" type="datetimeFigureOut">
              <a:rPr lang="en-US" smtClean="0"/>
              <a:t>08-Jul-22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F16ADC-098D-B07F-34EE-5C3FBD27C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F39B14-56CF-510A-015B-46E695083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B9DA-3D32-479F-ACDC-2AA5573DD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96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6B882-22F5-347E-50EA-44C8E4C5D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1916B6-C2BE-1432-067F-DE8744E5B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25E7-243C-4EA3-AA27-6FAEA7525D3C}" type="datetimeFigureOut">
              <a:rPr lang="en-US" smtClean="0"/>
              <a:t>08-Jul-22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4C6643-6ADA-A9A1-657B-DF0D2F7C4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9F7476-C503-2089-92E2-333012202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B9DA-3D32-479F-ACDC-2AA5573DD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09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97ECD3-9051-FEBC-C994-743DF6A2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25E7-243C-4EA3-AA27-6FAEA7525D3C}" type="datetimeFigureOut">
              <a:rPr lang="en-US" smtClean="0"/>
              <a:t>08-Jul-22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78D4D1-B3F2-9B86-998B-38F35F9F2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AC69C6-B928-DEEC-D59F-BD367E70D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B9DA-3D32-479F-ACDC-2AA5573DD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95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3F37-BA71-1026-7654-B575DB46C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33928-2FBA-A695-B570-F0B84CD7A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EC38FE-426A-FF33-DBE9-E5D916E6C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B2C16-B98C-9486-1AFB-878B8827D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25E7-243C-4EA3-AA27-6FAEA7525D3C}" type="datetimeFigureOut">
              <a:rPr lang="en-US" smtClean="0"/>
              <a:t>08-Jul-22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1FC2B-E774-85AD-E03E-9B8EFD19E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0CBB5-22CC-E10D-B722-DB118EF2B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B9DA-3D32-479F-ACDC-2AA5573DD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92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6368D-03A8-C4A5-E075-8823DC7BE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D65855-86D9-7BAD-C080-4915F69D86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413250-2EA8-382D-C5A2-56655294A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99122-EECF-2766-30C0-85B2F5E28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25E7-243C-4EA3-AA27-6FAEA7525D3C}" type="datetimeFigureOut">
              <a:rPr lang="en-US" smtClean="0"/>
              <a:t>08-Jul-22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C32301-385D-A4D8-6DA3-5CCE081A0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EBD43-535E-6682-35FB-89D49B334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B9DA-3D32-479F-ACDC-2AA5573DD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9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7177C1-D2FA-F46F-476D-A870C96A8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9B0D5-E46A-9ABF-8639-AAE25A5CF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B717B-4E23-9996-F9C6-57EB995F5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E25E7-243C-4EA3-AA27-6FAEA7525D3C}" type="datetimeFigureOut">
              <a:rPr lang="en-US" smtClean="0"/>
              <a:t>08-Jul-22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AF1EC-15D3-3077-7101-0EBE52FD6D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FC3B9-8574-3CE7-27B9-04D2E6AAAE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5B9DA-3D32-479F-ACDC-2AA5573DD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65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A5D03-8291-46A2-A367-861AB4F5C6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This is first Slide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80EB52-F2DC-3572-A958-37E2CAE596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946032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This is first Slide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first Slide </dc:title>
  <dc:creator>Diwakar Singh</dc:creator>
  <cp:lastModifiedBy>Diwakar Singh</cp:lastModifiedBy>
  <cp:revision>1</cp:revision>
  <dcterms:created xsi:type="dcterms:W3CDTF">2022-07-08T07:58:16Z</dcterms:created>
  <dcterms:modified xsi:type="dcterms:W3CDTF">2022-07-08T07:58:29Z</dcterms:modified>
</cp:coreProperties>
</file>