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Twitter to Cut More Than 300 Jobs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Xinghai Zhang</a:t>
            </a:r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572000"/>
            <a:ext cx="3497705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Twitter announced on Tuesday that it was laying off as many as 336 employees, or 8 percent of its work force, to streamline and refocus as it tries to find ways to attract new users to its social network.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1828800"/>
            <a:ext cx="36576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5000"/>
            </a:pPr>
            <a:r>
              <a:t>The End</a:t>
            </a:r>
          </a:p>
          <a:p>
            <a:pPr>
              <a:defRPr sz="3000"/>
            </a:pPr>
            <a:r>
              <a:t>  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