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 WeWork, an Idealistic Start-Up Clashes With Its Cleaners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Xinghai Zhang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349134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” CBM terminated its contract with WeWork.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WeWork said that it asked CBM to waive that restriction, but that CBM initially declined.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local Service Employees International Union chapter, which has been working with the former WeWork cleaners, contends that WeWork intentionally avoided hiring former CBM workers so it could prevent pro-union cleaners from joining the company and trying to organize.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than 500 WeWork members signed a petition demanding that the company hire the former CBM cleaners as community service associates.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0" y="182880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5000"/>
            </a:pPr>
            <a:r>
              <a:t>The End</a:t>
            </a:r>
          </a:p>
          <a:p>
            <a:pPr>
              <a:defRPr sz="3000"/>
            </a:pPr>
            <a:r>
              <a:t>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the New York City cleaners — who made about $10 an hour and received no benefits or paid time off — tried to unionize in June, CBM terminated its contract with WeWork and eliminated the jobs.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WeWork decided to hire its own in-house cleaning staff but will not hire all the former CBM workers, leaving about 100 people jobless.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cleaners said they had worn WeWork T-shirts, gotten to know the company’s staff and customers, and believed WeWork had a responsibility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Neumann explained that WeWork was now hiring its own cleaners, paying them $15 to $18 an hour, and offering health care along with equity in the company.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“When I asked WeWork for more money, they told me to talk to CBM,” he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“When I asked CBM for more money, CBM said WeWork had to approve the raise.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 for now, a company like WeWork has no obligations to look out for the employees of a contractor like CBM.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they began organizing this summer, CBM asked WeWork to change its contract in order to pay the cleaners higher wages and allow them to join a union — though a union of CBM’s choosing.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