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DFF"/>
    <a:srgbClr val="F5D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575-4D42-490F-90F1-A5E589566BC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5003-F8B8-4656-AFD4-82838BE6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9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575-4D42-490F-90F1-A5E589566BC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5003-F8B8-4656-AFD4-82838BE6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2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575-4D42-490F-90F1-A5E589566BC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5003-F8B8-4656-AFD4-82838BE6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575-4D42-490F-90F1-A5E589566BC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5003-F8B8-4656-AFD4-82838BE6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36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575-4D42-490F-90F1-A5E589566BC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5003-F8B8-4656-AFD4-82838BE6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575-4D42-490F-90F1-A5E589566BC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5003-F8B8-4656-AFD4-82838BE6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1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575-4D42-490F-90F1-A5E589566BC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5003-F8B8-4656-AFD4-82838BE6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7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575-4D42-490F-90F1-A5E589566BC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5003-F8B8-4656-AFD4-82838BE6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1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575-4D42-490F-90F1-A5E589566BC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5003-F8B8-4656-AFD4-82838BE6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20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575-4D42-490F-90F1-A5E589566BC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5003-F8B8-4656-AFD4-82838BE6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84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575-4D42-490F-90F1-A5E589566BC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5003-F8B8-4656-AFD4-82838BE6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5000">
              <a:srgbClr val="F5DBDF">
                <a:lumMod val="82000"/>
                <a:lumOff val="18000"/>
              </a:srgbClr>
            </a:gs>
            <a:gs pos="50000">
              <a:srgbClr val="E7DDFF">
                <a:lumMod val="97000"/>
                <a:lumOff val="3000"/>
              </a:srgbClr>
            </a:gs>
            <a:gs pos="75000">
              <a:schemeClr val="accent1">
                <a:lumMod val="26000"/>
                <a:lumOff val="74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1575-4D42-490F-90F1-A5E589566BC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45003-F8B8-4656-AFD4-82838BE6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11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1312985" y="961292"/>
            <a:ext cx="9577753" cy="47009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Tesseract OCR API Server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Python Flask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000">
              <a:srgbClr val="E7DDFF">
                <a:lumMod val="97000"/>
                <a:lumOff val="3000"/>
              </a:srgbClr>
            </a:gs>
            <a:gs pos="17000">
              <a:schemeClr val="accent1">
                <a:lumMod val="26000"/>
                <a:lumOff val="74000"/>
              </a:schemeClr>
            </a:gs>
            <a:gs pos="24000">
              <a:schemeClr val="bg1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06386" y="0"/>
            <a:ext cx="100856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1313" y="359229"/>
            <a:ext cx="4114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Assignment Overview</a:t>
            </a:r>
          </a:p>
          <a:p>
            <a:endParaRPr lang="en-IN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5104197" y="2098874"/>
            <a:ext cx="12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Objective</a:t>
            </a:r>
            <a:endParaRPr lang="en-IN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200212" y="2660259"/>
            <a:ext cx="608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Develop a server using Python to run Tesseract OCR version 5.</a:t>
            </a:r>
          </a:p>
          <a:p>
            <a:r>
              <a:rPr lang="en-IN" dirty="0" smtClean="0"/>
              <a:t>Complete the APIs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5104196" y="4149314"/>
            <a:ext cx="203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APIs to Develop</a:t>
            </a:r>
            <a:endParaRPr lang="en-IN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200212" y="4710699"/>
            <a:ext cx="6084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get-text: Extracts the entire text from an image</a:t>
            </a:r>
          </a:p>
          <a:p>
            <a:r>
              <a:rPr lang="en-IN" dirty="0" smtClean="0"/>
              <a:t>get-</a:t>
            </a:r>
            <a:r>
              <a:rPr lang="en-IN" dirty="0" err="1" smtClean="0"/>
              <a:t>bboxes</a:t>
            </a:r>
            <a:r>
              <a:rPr lang="en-IN" dirty="0" smtClean="0"/>
              <a:t>: Extracts bounding boxes for types like ‘word’, ‘line’, 	    ’paragraph’, ‘block’, or ‘page’.</a:t>
            </a:r>
            <a:endParaRPr lang="en-IN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42" y="4026508"/>
            <a:ext cx="906865" cy="798583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42" y="1993599"/>
            <a:ext cx="861854" cy="7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7271"/>
            <a:ext cx="12192000" cy="930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155" y="685801"/>
            <a:ext cx="346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Code Architecture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783771" y="1629805"/>
            <a:ext cx="3282043" cy="3938237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193188" y="1924602"/>
            <a:ext cx="25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Flask Web Framework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36156" y="2588731"/>
            <a:ext cx="2748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Flask is a lightweight Python web framework that supports rapid development by offering tools, templates, and an easy-to-use routing system.</a:t>
            </a:r>
            <a:endParaRPr lang="en-IN" sz="1600" dirty="0"/>
          </a:p>
        </p:txBody>
      </p:sp>
      <p:sp>
        <p:nvSpPr>
          <p:cNvPr id="10" name="Rectangle 9"/>
          <p:cNvSpPr/>
          <p:nvPr/>
        </p:nvSpPr>
        <p:spPr>
          <a:xfrm>
            <a:off x="4503753" y="1629805"/>
            <a:ext cx="3282043" cy="3938237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884648" y="1924602"/>
            <a:ext cx="25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Main Components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70505" y="2588731"/>
            <a:ext cx="2748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Decoding: `decode_base64_image()`</a:t>
            </a:r>
          </a:p>
          <a:p>
            <a:endParaRPr lang="en-IN" sz="1600" dirty="0"/>
          </a:p>
          <a:p>
            <a:r>
              <a:rPr lang="en-US" sz="1600" dirty="0" smtClean="0"/>
              <a:t>Text Extraction: `</a:t>
            </a:r>
            <a:r>
              <a:rPr lang="en-US" sz="1600" dirty="0" err="1" smtClean="0"/>
              <a:t>image_to_text</a:t>
            </a:r>
            <a:r>
              <a:rPr lang="en-US" sz="1600" dirty="0" smtClean="0"/>
              <a:t>()` </a:t>
            </a:r>
          </a:p>
          <a:p>
            <a:endParaRPr lang="en-US" sz="1600" dirty="0"/>
          </a:p>
          <a:p>
            <a:r>
              <a:rPr lang="en-US" sz="1600" dirty="0" smtClean="0"/>
              <a:t>Bounding Box Extraction: `</a:t>
            </a:r>
            <a:r>
              <a:rPr lang="en-US" sz="1600" dirty="0" err="1" smtClean="0"/>
              <a:t>image_to_bboxes</a:t>
            </a:r>
            <a:r>
              <a:rPr lang="en-US" sz="1600" dirty="0" smtClean="0"/>
              <a:t>()` </a:t>
            </a:r>
          </a:p>
          <a:p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166691" y="1629805"/>
            <a:ext cx="3282043" cy="3938237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518356" y="1924602"/>
            <a:ext cx="25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API Endpoints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433443" y="2588731"/>
            <a:ext cx="2748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API Endpoints:</a:t>
            </a:r>
          </a:p>
          <a:p>
            <a:r>
              <a:rPr lang="en-US" sz="1600" dirty="0" smtClean="0"/>
              <a:t>`/</a:t>
            </a:r>
            <a:r>
              <a:rPr lang="en-US" sz="1600" dirty="0" err="1" smtClean="0"/>
              <a:t>api</a:t>
            </a:r>
            <a:r>
              <a:rPr lang="en-US" sz="1600" dirty="0" smtClean="0"/>
              <a:t>/get-text`</a:t>
            </a:r>
          </a:p>
          <a:p>
            <a:r>
              <a:rPr lang="en-US" sz="1600" dirty="0" smtClean="0"/>
              <a:t>`/</a:t>
            </a:r>
            <a:r>
              <a:rPr lang="en-US" sz="1600" dirty="0" err="1" smtClean="0"/>
              <a:t>api</a:t>
            </a:r>
            <a:r>
              <a:rPr lang="en-US" sz="1600" dirty="0" smtClean="0"/>
              <a:t>/get-</a:t>
            </a:r>
            <a:r>
              <a:rPr lang="en-US" sz="1600" dirty="0" err="1" smtClean="0"/>
              <a:t>bboxes</a:t>
            </a:r>
            <a:r>
              <a:rPr lang="en-US" sz="1600" dirty="0" smtClean="0"/>
              <a:t>`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424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0062" y="852854"/>
            <a:ext cx="29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Describing tesseract.py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08" y="0"/>
            <a:ext cx="8240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4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7" y="161844"/>
            <a:ext cx="5824066" cy="4515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77" y="2218842"/>
            <a:ext cx="5825105" cy="44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0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4855"/>
            <a:ext cx="12192000" cy="930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155" y="685801"/>
            <a:ext cx="346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APIs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783771" y="3069771"/>
            <a:ext cx="3282043" cy="24982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6000"/>
                  <a:lumOff val="74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193188" y="3214560"/>
            <a:ext cx="25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Clone the Repository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36156" y="3878689"/>
            <a:ext cx="24744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Clone the repository from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://github.com/the-y9/tesseract-ocr-api/blob/main/tesseract.py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3753" y="3069771"/>
            <a:ext cx="3282043" cy="24982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6000"/>
                  <a:lumOff val="74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884648" y="3214560"/>
            <a:ext cx="25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Start the Flask Server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70505" y="3878689"/>
            <a:ext cx="274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server will start by running the file `tesseract.py`.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66691" y="3069771"/>
            <a:ext cx="3282043" cy="24982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6000"/>
                  <a:lumOff val="74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518356" y="3214560"/>
            <a:ext cx="25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API </a:t>
            </a:r>
            <a:r>
              <a:rPr lang="en-IN" b="1" dirty="0" smtClean="0"/>
              <a:t>Calli</a:t>
            </a:r>
            <a:r>
              <a:rPr lang="en-IN" b="1" dirty="0" smtClean="0"/>
              <a:t>ng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433443" y="3878689"/>
            <a:ext cx="2748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Open the browser and call the APIs with request struct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ure described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649185" y="1568086"/>
            <a:ext cx="1240972" cy="1208314"/>
          </a:xfrm>
          <a:prstGeom prst="ellipse">
            <a:avLst/>
          </a:prstGeom>
          <a:gradFill>
            <a:gsLst>
              <a:gs pos="3000">
                <a:srgbClr val="E7DD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1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75514" y="1566660"/>
            <a:ext cx="1240972" cy="1208314"/>
          </a:xfrm>
          <a:prstGeom prst="ellipse">
            <a:avLst/>
          </a:prstGeom>
          <a:gradFill>
            <a:gsLst>
              <a:gs pos="3000">
                <a:srgbClr val="E7DD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9187226" y="1566660"/>
            <a:ext cx="1240972" cy="1208314"/>
          </a:xfrm>
          <a:prstGeom prst="ellipse">
            <a:avLst/>
          </a:prstGeom>
          <a:gradFill>
            <a:gsLst>
              <a:gs pos="3000">
                <a:srgbClr val="E7DD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17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7271"/>
            <a:ext cx="12192000" cy="930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155" y="685801"/>
            <a:ext cx="346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Notes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4065814" y="1270576"/>
            <a:ext cx="6074229" cy="3938237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569700" y="2224031"/>
            <a:ext cx="4772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Verify Tesseract OCR is correctly installed on your system</a:t>
            </a:r>
          </a:p>
          <a:p>
            <a:endParaRPr lang="en-IN" b="1" dirty="0"/>
          </a:p>
          <a:p>
            <a:r>
              <a:rPr lang="en-US" b="1" dirty="0" smtClean="0"/>
              <a:t>Be sure that the dependencies are installed correctly</a:t>
            </a:r>
          </a:p>
          <a:p>
            <a:endParaRPr lang="en-US" b="1" dirty="0" smtClean="0"/>
          </a:p>
          <a:p>
            <a:r>
              <a:rPr lang="en-US" b="1" dirty="0" smtClean="0"/>
              <a:t>Update the path in the code as necessary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362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1312985" y="961292"/>
            <a:ext cx="9577753" cy="47009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20306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186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dell</dc:creator>
  <cp:lastModifiedBy>dell</cp:lastModifiedBy>
  <cp:revision>18</cp:revision>
  <dcterms:created xsi:type="dcterms:W3CDTF">2024-10-28T14:19:13Z</dcterms:created>
  <dcterms:modified xsi:type="dcterms:W3CDTF">2024-11-11T05:30:19Z</dcterms:modified>
</cp:coreProperties>
</file>