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>
        <p:scale>
          <a:sx n="87" d="100"/>
          <a:sy n="87" d="100"/>
        </p:scale>
        <p:origin x="60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1875-9071-4860-AD00-D8F478C933D2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88D-9C26-40D3-BB9F-54D0BB3341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61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1875-9071-4860-AD00-D8F478C933D2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88D-9C26-40D3-BB9F-54D0BB334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3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1875-9071-4860-AD00-D8F478C933D2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88D-9C26-40D3-BB9F-54D0BB334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1875-9071-4860-AD00-D8F478C933D2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88D-9C26-40D3-BB9F-54D0BB334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9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1875-9071-4860-AD00-D8F478C933D2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88D-9C26-40D3-BB9F-54D0BB3341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77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1875-9071-4860-AD00-D8F478C933D2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88D-9C26-40D3-BB9F-54D0BB334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5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1875-9071-4860-AD00-D8F478C933D2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88D-9C26-40D3-BB9F-54D0BB334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6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1875-9071-4860-AD00-D8F478C933D2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88D-9C26-40D3-BB9F-54D0BB334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1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1875-9071-4860-AD00-D8F478C933D2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88D-9C26-40D3-BB9F-54D0BB334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6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B91875-9071-4860-AD00-D8F478C933D2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F3088D-9C26-40D3-BB9F-54D0BB334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4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1875-9071-4860-AD00-D8F478C933D2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88D-9C26-40D3-BB9F-54D0BB334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9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B91875-9071-4860-AD00-D8F478C933D2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F3088D-9C26-40D3-BB9F-54D0BB33418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53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IBM </a:t>
            </a:r>
            <a:r>
              <a:rPr lang="en-US" dirty="0" err="1" smtClean="0"/>
              <a:t>Continous</a:t>
            </a:r>
            <a:r>
              <a:rPr lang="en-US" dirty="0" smtClean="0"/>
              <a:t> Integration Project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Scott Rotvold, Adam Murray, Brandon </a:t>
            </a:r>
            <a:r>
              <a:rPr lang="en-US" dirty="0" err="1" smtClean="0"/>
              <a:t>ebersohl</a:t>
            </a:r>
            <a:r>
              <a:rPr lang="en-US" dirty="0" smtClean="0"/>
              <a:t>, Madeline </a:t>
            </a:r>
            <a:r>
              <a:rPr lang="en-US" dirty="0" err="1" smtClean="0"/>
              <a:t>gordon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23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Synopsis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Asked to gather metrics (statistics) upon IBM’s Open Stack integration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integration system used is Jenkins which is perfect for an open source project with high volume bug reports and update requests submitted.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Once gathered, they will be sent to a server that will collect the data for further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metrics will be displayed using a web based graphing platform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These graphs will display the resulting data so that the Open Stack continuous integration environment can be updated and improved.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system will then be installed using a infrastructure management system, such as </a:t>
            </a:r>
            <a:r>
              <a:rPr lang="en-US" dirty="0" err="1" smtClean="0"/>
              <a:t>Ansible</a:t>
            </a:r>
            <a:r>
              <a:rPr lang="en-US" dirty="0" smtClean="0"/>
              <a:t> or Chef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IBM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815" y="907720"/>
            <a:ext cx="1905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37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being used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846" y="1919212"/>
            <a:ext cx="1905000" cy="714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659" y="1878216"/>
            <a:ext cx="2952750" cy="1552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346" y="4244190"/>
            <a:ext cx="1524000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1042" y="2456002"/>
            <a:ext cx="1981200" cy="2838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8884" y="4129890"/>
            <a:ext cx="1638300" cy="1638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43062" y="5910681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27429" y="3571647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7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Finished setting up our source control using the requested GitHub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Setting up a hosting server so that </a:t>
            </a:r>
            <a:r>
              <a:rPr lang="en-US" dirty="0" err="1" smtClean="0"/>
              <a:t>grafana</a:t>
            </a:r>
            <a:r>
              <a:rPr lang="en-US" dirty="0" smtClean="0"/>
              <a:t> can be tested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Researching </a:t>
            </a:r>
            <a:r>
              <a:rPr lang="en-US" dirty="0" err="1" smtClean="0"/>
              <a:t>Ansible</a:t>
            </a:r>
            <a:r>
              <a:rPr lang="en-US" dirty="0" smtClean="0"/>
              <a:t> and its alternatives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Setting up test Jenkins servers to understand how Jenkins runs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8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Obstacles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Cannot access real Open Stack test data as it is difficult to gain access through the “Great Firewall of IBM”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Some specific use cases remain ambiguous until more of the project is understood concretely.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Currently the hosting server has not been setup (request to the NDSU CSCI department for resources was made this week)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Need to understand </a:t>
            </a:r>
            <a:r>
              <a:rPr lang="en-US" dirty="0" err="1" smtClean="0"/>
              <a:t>Ansible</a:t>
            </a:r>
            <a:r>
              <a:rPr lang="en-US" dirty="0" smtClean="0"/>
              <a:t> so that we can run test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65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Continue to research and understand the </a:t>
            </a:r>
            <a:r>
              <a:rPr lang="en-US" dirty="0" err="1" smtClean="0"/>
              <a:t>grafana</a:t>
            </a:r>
            <a:r>
              <a:rPr lang="en-US" dirty="0" smtClean="0"/>
              <a:t> system so that we can deploy it upon our server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Setup dummy Jenkins data so that the metric system can be tested at a basic level.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Understand how to setup our deployment system using either a personal computer or the given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Finding a way to pull data from the Jenkins servers instead of the current push data system used by graphite.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395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</TotalTime>
  <Words>313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IBM Continous Integration Project Update</vt:lpstr>
      <vt:lpstr>Project Synopsis</vt:lpstr>
      <vt:lpstr>Technologies being used</vt:lpstr>
      <vt:lpstr>Current Status</vt:lpstr>
      <vt:lpstr>Current Obstacles</vt:lpstr>
      <vt:lpstr>Future Tasks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Project Update</dc:title>
  <dc:creator>Scott Rotvold</dc:creator>
  <cp:lastModifiedBy>Scott Rotvold</cp:lastModifiedBy>
  <cp:revision>9</cp:revision>
  <dcterms:created xsi:type="dcterms:W3CDTF">2015-02-12T00:49:50Z</dcterms:created>
  <dcterms:modified xsi:type="dcterms:W3CDTF">2015-02-12T01:51:41Z</dcterms:modified>
</cp:coreProperties>
</file>