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МИНИСТЕРСТВО НАУКИ И ВЫСШЕГО ОБРАЗОВАНИЯ РЕСПУБЛИКИ КАЗАХСТАН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СЕВЕРО-КАЗАХСТАНСКИЙ УНИВЕРСИТЕТ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ИМ. М. КОЗЫБАЕВА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ФАКУЛЬТЕТ ИНЖЕНЕРИИ И ЦИФРОВЫХ ТЕХНОЛОГИЙ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КАФЕДРА «ИНФОРМАЦИОННО-КОММУНИКАЦИОННЫЕ ТЕХНОЛОГИИ»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ТВОРЧЕСКИЙ ЭКЗАМЕН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ПО ДИСЦИПЛИНЕ «ПРОТОКОЛЫ И ИНТЕРФЕЙСЫ КОМПЬЮТЕРНЫХ СИСТЕМ»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                                                                                                                           Абуов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Группы АПО-22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Петропавловск, 2024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666016-AD3D-4EB0-BD98-F824A8BCE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5" y="656948"/>
            <a:ext cx="10201922" cy="5843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76190-D72A-4AA7-87DC-7065D4035BA0}"/>
              </a:ext>
            </a:extLst>
          </p:cNvPr>
          <p:cNvSpPr txBox="1"/>
          <p:nvPr/>
        </p:nvSpPr>
        <p:spPr>
          <a:xfrm>
            <a:off x="2585621" y="4960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СКРИНЫ ОСНОВЫХ ИНТЕРФЕЙСОВ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31BC82-1521-4E3F-8F4B-08B6A016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28"/>
            <a:ext cx="12192000" cy="62593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QR-КОД НА ПУБЛИКАЦИЮ ПРОЕКТА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BE99C5-4D4A-487E-9FE9-B2F7C19B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279" y="873542"/>
            <a:ext cx="4331545" cy="56151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51559" y="1871551"/>
            <a:ext cx="1093796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ПРОЕКТА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Пользователи нуждаются в надежном и оперативном источнике данных для принятия обоснованных инвестиционных решений в современном финансовом мире, где проекты, посвященные криптовалютам и предоставляющие информацию о ценах на активы, обладают неоспоримой актуальностью. Такой проект обеспечивает им доступ к актуальной и достоверной информации о ценах, объемах торгов, аналитике и новостям, что делает его неотъемлемым инструментом для любого инвестора криптовалют, учитывая постоянную волатильность рынка.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818605" y="474346"/>
            <a:ext cx="10589623" cy="608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Цель проекта: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всесторонней и актуальной информации о криптовалютах, включая цены на активы, объемы торгов, аналитику и новости, является целью проекта. Это помогает пользователям оставаться в курсе событий на рынке и принимать обоснованные решения об инвестировании или торговле. Кроме того, проект способствует образованию в области криптовалют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блокчейна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что помогает людям лучше понимать эту сферу и ее потенциал.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Задачи проекта: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актуальной информации: Получение актуальных данных об криптовалютах, токенах, и историю информации</a:t>
            </a:r>
            <a:endParaRPr lang="ru-RU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Аналитика и статистика: Доступ для пользователей с инструментами сайта</a:t>
            </a:r>
            <a:endParaRPr lang="ru-RU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Актуальные новости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криптоиндустрии</a:t>
            </a:r>
            <a:endParaRPr lang="ru-RU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сделанный под всех пользователей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740229" y="474014"/>
            <a:ext cx="10702834" cy="585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ПРАКТИЧЕСКАЯ ЗНАЧИМОСТЬ ПРОЕКТА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Значимость проекта: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помогает трейдерам, финансовым брокерам отслеживать актуальные цены на рынке.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Помимо этого пользователям, также предоставляется возможность поиска криптовалют.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Проект помогает людям искать лазейки используя данные инструменты. В падение цен, и заходя на биржи рынка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На основе данной информации проект помогает зарабатывать и находить пробелы, в криптовалюте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75582" y="245745"/>
            <a:ext cx="112253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АНАЛОГИЧНЫХ ПРОЕКТОВ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0BB0A-544F-4DFD-9D9A-31FA5C83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48" y="588807"/>
            <a:ext cx="7918704" cy="5979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2545278" y="332510"/>
            <a:ext cx="7101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АНАЛОГИЧНЫХ ПРОЕКТОВ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BA47B3-425C-4CD5-BC69-D0FDCF2A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51" y="701842"/>
            <a:ext cx="9267395" cy="5929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670507" y="2376125"/>
            <a:ext cx="9457509" cy="196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0215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Сервисы которые были использованы: </a:t>
            </a:r>
            <a:endParaRPr dirty="0"/>
          </a:p>
          <a:p>
            <a:pPr marL="0" marR="0" lvl="0" indent="450215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https://gtmetrix.com/reports/itest.kz/TP59p16L/ – для определения скорости сайта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https://similarweb.com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для анализа похожих сайтов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СТРУКТУРНАЯ СХЕМА ПРОЕКТА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799E40-31E1-4FB0-97CA-EE3D8AEF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4" y="1009312"/>
            <a:ext cx="4410691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2800862" y="189897"/>
            <a:ext cx="6383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СКРИНЫ ОСНОВЫХ ИНТЕРФЕЙСОВ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A6B7A9-0C8D-4956-8638-3FFCEA14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9" y="775146"/>
            <a:ext cx="10665041" cy="5332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Широкоэкранный</PresentationFormat>
  <Paragraphs>48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Abuov Daniyal</dc:creator>
  <cp:lastModifiedBy>Абуов Даниял Сактаганович</cp:lastModifiedBy>
  <cp:revision>1</cp:revision>
  <dcterms:modified xsi:type="dcterms:W3CDTF">2024-05-03T17:23:42Z</dcterms:modified>
</cp:coreProperties>
</file>