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88" r:id="rId6"/>
    <p:sldId id="287" r:id="rId7"/>
    <p:sldId id="289" r:id="rId8"/>
    <p:sldId id="259" r:id="rId9"/>
    <p:sldId id="260" r:id="rId10"/>
    <p:sldId id="294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91" r:id="rId19"/>
    <p:sldId id="290" r:id="rId20"/>
    <p:sldId id="293" r:id="rId21"/>
    <p:sldId id="292" r:id="rId22"/>
    <p:sldId id="272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564C-C42F-050F-57C5-D3AC04A84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B6588-CEA6-D9C0-DC74-06A961AD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5F8E4-DD0B-481E-9623-07D68ADE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3CB2B-DB6B-6C39-87A7-AE0633A5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5E07-DCC3-C322-EEB3-0DF9237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0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7A5A-8355-E449-27A7-1618913C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3CB05-EBDD-F8B8-E0DA-BAF68145F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51AD-D119-A1F4-B07D-D00DCFF7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BFCE-1F3D-02A3-8E41-DB01E9B0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37F9B-786A-EE60-30DF-DD1E1FF5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8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2A2E5-7EE0-F87D-1881-76DF1DDE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92E73-6570-D414-9B1D-D086641D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9973-15CB-F623-4FFA-C2B83A1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F7E5-D95C-3670-506C-8C9EA44D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D6D3-1D4A-78AF-B44E-B0B5A256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3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1B24-37F7-3068-245A-5CCC2087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1466-2E5F-581A-9B9F-1F78C2EA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4D4A-6927-51E7-1CB1-5CF4BD4A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083B-713B-6C2F-62AA-B52E7F3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80A3-17D9-595A-8191-910F6077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4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1A10-7EA8-C307-C21D-7E9C6EF7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7EAA-8156-6728-CE4D-18842ACB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3CF0-ECBD-5E0E-55F7-45D4F451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A403-4150-8BCB-07B0-352FFC60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C8419-DDB2-81C8-FA4F-4CE442D0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24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0395-B9C4-1B92-CD87-7636E11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3E87-2D83-F570-C790-3CC78ADC9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AD56-4B95-552C-4171-5CFE5E5E8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FB2E0-E4EC-6C4A-14D8-0230F462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180C9-8D7B-54F9-10B5-FFE227E1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96EC3-9A55-E1BF-1AF7-5B18DFF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037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F8B-8311-0DBE-0960-73600F47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D050B-ADB0-52A2-8DDC-191C66EA6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0EDA9-B1D2-0287-196C-0DFA22B10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B39F-B9BF-1CAA-C09A-64D9B7758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AB967-D455-ACBF-D814-5F586D6B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1A552-843B-8EFD-CB54-A3260493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3CCAD-83C5-94E5-959F-4A855C1F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AC223-B9B6-A65E-6F37-AEFDBA01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82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A8E5-DFEE-DCA0-BBA2-C2F44A74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6754D-AD59-9736-7367-F99A3303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F12F-EC27-8E8C-D183-3C2E08C3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89432-D06C-8C44-F791-72D47CF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76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8BB6E-F893-D5FA-85FE-A59C75E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9F1F1-A1A1-E3C7-7D54-83716EBD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82F7A-10C8-0815-54BB-B57AA97E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30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1048-1B98-9F7E-DEB1-3C079A30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6F8-C89E-51FF-3A75-1F5B05B9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3DAA8-4E10-C48E-8412-AF2AD0B0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0603F-8F76-67A0-F674-E5D7C753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5D25C-18AA-6A4C-C561-479EF049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9398-12C9-1AB4-310F-E4E2A39B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4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23D9-F6D7-8F4F-C742-71EC1936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BBF6A-6002-F318-6C02-DED66DE5B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79D1-1ED5-7F58-A732-4FBB0882E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606A2-01C4-7ED2-957B-019AECE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61FCA-C3B2-74BB-11A3-1ED1036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1058-4D7B-89E5-6134-5E14454A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8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021F5-BD7A-D2BC-5761-34470EB7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39F44-35B2-428A-D32D-D50F8C89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A6C2F-5C4B-D86C-1A4D-68FF4501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0C22F-27F2-43E9-A10D-122F02D09519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39FF-BB6D-5380-306B-74559525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1DC1-7179-63E6-C011-C77DBA52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20D79-954B-4CD0-A0BF-CE5ED1E47F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2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43604-6C77-A451-6CF2-85B5577BC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4" y="1122363"/>
            <a:ext cx="5588000" cy="2306637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Pythagorean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8BA3-B492-5362-408E-C250E9D5D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036" y="3602038"/>
            <a:ext cx="5080000" cy="1655762"/>
          </a:xfrm>
        </p:spPr>
        <p:txBody>
          <a:bodyPr/>
          <a:lstStyle/>
          <a:p>
            <a:pPr algn="l"/>
            <a:r>
              <a:rPr lang="en-GB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Visual Proof</a:t>
            </a:r>
          </a:p>
          <a:p>
            <a:pPr algn="l"/>
            <a:r>
              <a:rPr lang="en-GB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Algebra</a:t>
            </a:r>
          </a:p>
          <a:p>
            <a:pPr algn="l"/>
            <a:r>
              <a:rPr lang="en-GB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 Aurel Nicolae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F8891EE-3261-CC99-B6DA-D92CAE66DB31}"/>
              </a:ext>
            </a:extLst>
          </p:cNvPr>
          <p:cNvSpPr/>
          <p:nvPr/>
        </p:nvSpPr>
        <p:spPr>
          <a:xfrm rot="16200000">
            <a:off x="8217895" y="2354107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8904F2-46FD-4B93-E5ED-5F85E564F45C}"/>
              </a:ext>
            </a:extLst>
          </p:cNvPr>
          <p:cNvSpPr/>
          <p:nvPr/>
        </p:nvSpPr>
        <p:spPr>
          <a:xfrm>
            <a:off x="10107895" y="2624107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FD06-F2E8-26C1-B50F-1623E710EBBB}"/>
              </a:ext>
            </a:extLst>
          </p:cNvPr>
          <p:cNvSpPr/>
          <p:nvPr/>
        </p:nvSpPr>
        <p:spPr>
          <a:xfrm>
            <a:off x="7947895" y="4243962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21B9D-E587-AA63-93EB-3EF2574548C5}"/>
              </a:ext>
            </a:extLst>
          </p:cNvPr>
          <p:cNvSpPr/>
          <p:nvPr/>
        </p:nvSpPr>
        <p:spPr>
          <a:xfrm rot="19389922">
            <a:off x="6868369" y="1004085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73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C048C-0848-9B72-98C7-AB1BA833B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56C11EAD-DF15-5F63-1A8C-1E74C5D60D53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accent3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1EE8E-A5AB-F4AF-4C79-70411DC96315}"/>
              </a:ext>
            </a:extLst>
          </p:cNvPr>
          <p:cNvSpPr/>
          <p:nvPr/>
        </p:nvSpPr>
        <p:spPr>
          <a:xfrm>
            <a:off x="127644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08ADFB-82C6-DFCC-2EE0-03920F058A6A}"/>
              </a:ext>
            </a:extLst>
          </p:cNvPr>
          <p:cNvSpPr/>
          <p:nvPr/>
        </p:nvSpPr>
        <p:spPr>
          <a:xfrm>
            <a:off x="4927597" y="7217205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713F9-9CBE-90DE-8775-01E0CD729D41}"/>
              </a:ext>
            </a:extLst>
          </p:cNvPr>
          <p:cNvSpPr/>
          <p:nvPr/>
        </p:nvSpPr>
        <p:spPr>
          <a:xfrm rot="19389922">
            <a:off x="-3464548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3F8B85-2FC4-BA73-D6A6-5FDBC1AFCDB1}"/>
              </a:ext>
            </a:extLst>
          </p:cNvPr>
          <p:cNvSpPr txBox="1"/>
          <p:nvPr/>
        </p:nvSpPr>
        <p:spPr>
          <a:xfrm>
            <a:off x="3460565" y="5221788"/>
            <a:ext cx="508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WITH THE RIGHT-ANGLE TRIANGLE.</a:t>
            </a:r>
          </a:p>
        </p:txBody>
      </p:sp>
    </p:spTree>
    <p:extLst>
      <p:ext uri="{BB962C8B-B14F-4D97-AF65-F5344CB8AC3E}">
        <p14:creationId xmlns:p14="http://schemas.microsoft.com/office/powerpoint/2010/main" val="232605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400">
        <p159:morph option="byObject"/>
      </p:transition>
    </mc:Choice>
    <mc:Fallback>
      <p:transition spd="slow" advClick="0" advTm="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273E8-007E-407F-6B36-6F647FB2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7F345CF-1DA3-D169-296B-6F325508A3FE}"/>
              </a:ext>
            </a:extLst>
          </p:cNvPr>
          <p:cNvSpPr/>
          <p:nvPr/>
        </p:nvSpPr>
        <p:spPr>
          <a:xfrm rot="16200000">
            <a:off x="6366000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BF622-A3EB-C366-C287-1303DE774B06}"/>
              </a:ext>
            </a:extLst>
          </p:cNvPr>
          <p:cNvSpPr/>
          <p:nvPr/>
        </p:nvSpPr>
        <p:spPr>
          <a:xfrm>
            <a:off x="1259003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F3EE9-EBA7-E18D-FE85-ED29B053012D}"/>
              </a:ext>
            </a:extLst>
          </p:cNvPr>
          <p:cNvSpPr/>
          <p:nvPr/>
        </p:nvSpPr>
        <p:spPr>
          <a:xfrm>
            <a:off x="4927597" y="734203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8A48D-C55B-51DB-A8D0-FFE491B4A057}"/>
              </a:ext>
            </a:extLst>
          </p:cNvPr>
          <p:cNvSpPr/>
          <p:nvPr/>
        </p:nvSpPr>
        <p:spPr>
          <a:xfrm rot="19389922">
            <a:off x="-3976960" y="1732966"/>
            <a:ext cx="2700000" cy="27000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4DA20902-7EF5-9F8C-A5CC-58BB4C51F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08660" y="3532018"/>
            <a:ext cx="1561046" cy="1561046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F5B7487B-CF95-567D-8396-5C6211E7F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93340" y="38974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AD7A3-308C-55DE-03E8-BF14C9216ED6}"/>
              </a:ext>
            </a:extLst>
          </p:cNvPr>
          <p:cNvSpPr txBox="1"/>
          <p:nvPr/>
        </p:nvSpPr>
        <p:spPr>
          <a:xfrm>
            <a:off x="13681075" y="4062241"/>
            <a:ext cx="70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×4</a:t>
            </a:r>
          </a:p>
        </p:txBody>
      </p:sp>
    </p:spTree>
    <p:extLst>
      <p:ext uri="{BB962C8B-B14F-4D97-AF65-F5344CB8AC3E}">
        <p14:creationId xmlns:p14="http://schemas.microsoft.com/office/powerpoint/2010/main" val="3102592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9D11D-BE72-A64E-C48F-666D24D9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45E50330-2C68-950F-A839-80E48E50A4A6}"/>
              </a:ext>
            </a:extLst>
          </p:cNvPr>
          <p:cNvSpPr/>
          <p:nvPr/>
        </p:nvSpPr>
        <p:spPr>
          <a:xfrm rot="16200000">
            <a:off x="6366000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36896-ED30-B6BD-DF66-2187C480FBFA}"/>
              </a:ext>
            </a:extLst>
          </p:cNvPr>
          <p:cNvSpPr/>
          <p:nvPr/>
        </p:nvSpPr>
        <p:spPr>
          <a:xfrm>
            <a:off x="1259003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A32A-1174-15CC-7BB5-6D4928C969EF}"/>
              </a:ext>
            </a:extLst>
          </p:cNvPr>
          <p:cNvSpPr/>
          <p:nvPr/>
        </p:nvSpPr>
        <p:spPr>
          <a:xfrm>
            <a:off x="4927597" y="734203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B0991-664B-63CE-78D3-2E5227BD7DD6}"/>
              </a:ext>
            </a:extLst>
          </p:cNvPr>
          <p:cNvSpPr/>
          <p:nvPr/>
        </p:nvSpPr>
        <p:spPr>
          <a:xfrm rot="19389922">
            <a:off x="-5469054" y="1804599"/>
            <a:ext cx="2700000" cy="27000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A393C72-44DB-FA9B-0210-D3167FDB3E4C}"/>
              </a:ext>
            </a:extLst>
          </p:cNvPr>
          <p:cNvSpPr/>
          <p:nvPr/>
        </p:nvSpPr>
        <p:spPr>
          <a:xfrm rot="16200000">
            <a:off x="6101353" y="2882151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26B1034-B438-A9F3-B219-C0C77F24D5F4}"/>
              </a:ext>
            </a:extLst>
          </p:cNvPr>
          <p:cNvSpPr/>
          <p:nvPr/>
        </p:nvSpPr>
        <p:spPr>
          <a:xfrm rot="16200000">
            <a:off x="5815770" y="261585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66D97DA-D4A5-4CE5-208A-1F0A890CAB17}"/>
              </a:ext>
            </a:extLst>
          </p:cNvPr>
          <p:cNvSpPr/>
          <p:nvPr/>
        </p:nvSpPr>
        <p:spPr>
          <a:xfrm rot="16200000">
            <a:off x="5506291" y="233866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 descr="Clipboard">
            <a:extLst>
              <a:ext uri="{FF2B5EF4-FFF2-40B4-BE49-F238E27FC236}">
                <a16:creationId xmlns:a16="http://schemas.microsoft.com/office/drawing/2014/main" id="{2731AFC1-3BC7-8A33-D3DE-82EAB94A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1438" y="3532018"/>
            <a:ext cx="1561046" cy="1561046"/>
          </a:xfrm>
          <a:prstGeom prst="rect">
            <a:avLst/>
          </a:prstGeom>
        </p:spPr>
      </p:pic>
      <p:pic>
        <p:nvPicPr>
          <p:cNvPr id="10" name="Graphic 9" descr="Arrow Straight">
            <a:extLst>
              <a:ext uri="{FF2B5EF4-FFF2-40B4-BE49-F238E27FC236}">
                <a16:creationId xmlns:a16="http://schemas.microsoft.com/office/drawing/2014/main" id="{4DFC216B-8CBE-4D91-F709-F5A4AA7F8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6118" y="3897429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7E9BE7-24E3-67E1-44F8-312BFA33D7B2}"/>
              </a:ext>
            </a:extLst>
          </p:cNvPr>
          <p:cNvSpPr txBox="1"/>
          <p:nvPr/>
        </p:nvSpPr>
        <p:spPr>
          <a:xfrm>
            <a:off x="10653853" y="4062241"/>
            <a:ext cx="70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FF00"/>
                </a:solidFill>
                <a:latin typeface="Comic Sans MS" panose="030F0702030302020204" pitchFamily="66" charset="0"/>
              </a:rPr>
              <a:t>×4</a:t>
            </a:r>
          </a:p>
        </p:txBody>
      </p:sp>
    </p:spTree>
    <p:extLst>
      <p:ext uri="{BB962C8B-B14F-4D97-AF65-F5344CB8AC3E}">
        <p14:creationId xmlns:p14="http://schemas.microsoft.com/office/powerpoint/2010/main" val="2220967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200">
        <p159:morph option="byObject"/>
      </p:transition>
    </mc:Choice>
    <mc:Fallback>
      <p:transition spd="slow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584EF-141E-2E16-3E44-94CF734C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6E3F6ED-0530-D277-6852-4B7CABD8B4DF}"/>
              </a:ext>
            </a:extLst>
          </p:cNvPr>
          <p:cNvSpPr/>
          <p:nvPr/>
        </p:nvSpPr>
        <p:spPr>
          <a:xfrm rot="16200000">
            <a:off x="6366000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5983A-252E-2445-C31D-65BAA7E354F1}"/>
              </a:ext>
            </a:extLst>
          </p:cNvPr>
          <p:cNvSpPr/>
          <p:nvPr/>
        </p:nvSpPr>
        <p:spPr>
          <a:xfrm>
            <a:off x="1259003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1171A0-311E-C9C4-0934-271BA240AB2F}"/>
              </a:ext>
            </a:extLst>
          </p:cNvPr>
          <p:cNvSpPr/>
          <p:nvPr/>
        </p:nvSpPr>
        <p:spPr>
          <a:xfrm>
            <a:off x="4927597" y="734203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889EF-F83B-61C0-C5D4-77D4BDF7014E}"/>
              </a:ext>
            </a:extLst>
          </p:cNvPr>
          <p:cNvSpPr/>
          <p:nvPr/>
        </p:nvSpPr>
        <p:spPr>
          <a:xfrm rot="19389922">
            <a:off x="-5469054" y="1804599"/>
            <a:ext cx="2700000" cy="270000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76FED0AA-8DDB-6A5D-3406-19D21BD0EA10}"/>
              </a:ext>
            </a:extLst>
          </p:cNvPr>
          <p:cNvSpPr/>
          <p:nvPr/>
        </p:nvSpPr>
        <p:spPr>
          <a:xfrm>
            <a:off x="4458340" y="2887649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1B73E87-7128-B46C-B38E-3A6338267C7A}"/>
              </a:ext>
            </a:extLst>
          </p:cNvPr>
          <p:cNvSpPr/>
          <p:nvPr/>
        </p:nvSpPr>
        <p:spPr>
          <a:xfrm rot="5400000">
            <a:off x="4731244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8471B62-D21E-395B-A778-686A1D86E338}"/>
              </a:ext>
            </a:extLst>
          </p:cNvPr>
          <p:cNvSpPr/>
          <p:nvPr/>
        </p:nvSpPr>
        <p:spPr>
          <a:xfrm rot="10800000">
            <a:off x="6634476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17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B5DD7-8C5B-391D-4426-7A63D65E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B70BD072-A54C-0287-66BA-1C7F8DAB6501}"/>
              </a:ext>
            </a:extLst>
          </p:cNvPr>
          <p:cNvSpPr/>
          <p:nvPr/>
        </p:nvSpPr>
        <p:spPr>
          <a:xfrm rot="16200000">
            <a:off x="6366000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55ABC-0C91-25DB-A7E5-5FBD0A0D8114}"/>
              </a:ext>
            </a:extLst>
          </p:cNvPr>
          <p:cNvSpPr/>
          <p:nvPr/>
        </p:nvSpPr>
        <p:spPr>
          <a:xfrm>
            <a:off x="1259003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32539-B996-61B7-FE71-97500837B566}"/>
              </a:ext>
            </a:extLst>
          </p:cNvPr>
          <p:cNvSpPr/>
          <p:nvPr/>
        </p:nvSpPr>
        <p:spPr>
          <a:xfrm>
            <a:off x="4927597" y="734203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FDC17722-D7CB-1E14-777C-C81C0B3FEB58}"/>
              </a:ext>
            </a:extLst>
          </p:cNvPr>
          <p:cNvSpPr/>
          <p:nvPr/>
        </p:nvSpPr>
        <p:spPr>
          <a:xfrm>
            <a:off x="4458340" y="2887649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E2AA769-9266-B768-2574-C4AFD0DA96EB}"/>
              </a:ext>
            </a:extLst>
          </p:cNvPr>
          <p:cNvSpPr/>
          <p:nvPr/>
        </p:nvSpPr>
        <p:spPr>
          <a:xfrm rot="5400000">
            <a:off x="4728450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5EED618C-672E-8C47-9AED-422402063841}"/>
              </a:ext>
            </a:extLst>
          </p:cNvPr>
          <p:cNvSpPr/>
          <p:nvPr/>
        </p:nvSpPr>
        <p:spPr>
          <a:xfrm rot="10800000">
            <a:off x="6634476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218FD-352B-03F2-6F5A-FEC681C880C4}"/>
              </a:ext>
            </a:extLst>
          </p:cNvPr>
          <p:cNvSpPr/>
          <p:nvPr/>
        </p:nvSpPr>
        <p:spPr>
          <a:xfrm rot="19389922">
            <a:off x="5014641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16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46DE4-F71A-DF15-30DF-B0C9E7AF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6817476-4FB5-C31F-49FE-4C2256529386}"/>
              </a:ext>
            </a:extLst>
          </p:cNvPr>
          <p:cNvSpPr/>
          <p:nvPr/>
        </p:nvSpPr>
        <p:spPr>
          <a:xfrm rot="16200000">
            <a:off x="4730712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25762E-5524-ED01-691D-0109EA5239BE}"/>
              </a:ext>
            </a:extLst>
          </p:cNvPr>
          <p:cNvSpPr/>
          <p:nvPr/>
        </p:nvSpPr>
        <p:spPr>
          <a:xfrm>
            <a:off x="13218929" y="1253473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14627-85F4-DD4C-389D-B7763E452A8F}"/>
              </a:ext>
            </a:extLst>
          </p:cNvPr>
          <p:cNvSpPr/>
          <p:nvPr/>
        </p:nvSpPr>
        <p:spPr>
          <a:xfrm>
            <a:off x="4460292" y="755468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3C7255-7B0D-5451-670C-183ABF38DD82}"/>
              </a:ext>
            </a:extLst>
          </p:cNvPr>
          <p:cNvSpPr/>
          <p:nvPr/>
        </p:nvSpPr>
        <p:spPr>
          <a:xfrm rot="19389922">
            <a:off x="-4027759" y="1807816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2BCBE006-79A9-076A-CEE8-9AB4DECCBE97}"/>
              </a:ext>
            </a:extLst>
          </p:cNvPr>
          <p:cNvSpPr/>
          <p:nvPr/>
        </p:nvSpPr>
        <p:spPr>
          <a:xfrm>
            <a:off x="6620292" y="2879823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965DB0A-E22D-9052-FFB2-6733EAA6FAE5}"/>
              </a:ext>
            </a:extLst>
          </p:cNvPr>
          <p:cNvSpPr/>
          <p:nvPr/>
        </p:nvSpPr>
        <p:spPr>
          <a:xfrm rot="5400000">
            <a:off x="4724894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6B99BBB-0DE3-1EFC-86A2-8321F2643AE0}"/>
              </a:ext>
            </a:extLst>
          </p:cNvPr>
          <p:cNvSpPr/>
          <p:nvPr/>
        </p:nvSpPr>
        <p:spPr>
          <a:xfrm rot="10800000">
            <a:off x="6628126" y="2881286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005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B79BD-3F32-DD8B-B5D6-5AF849DF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A1FFC9D1-C736-8A00-E912-6D1DFF3DEB94}"/>
              </a:ext>
            </a:extLst>
          </p:cNvPr>
          <p:cNvSpPr/>
          <p:nvPr/>
        </p:nvSpPr>
        <p:spPr>
          <a:xfrm rot="16200000">
            <a:off x="4730712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237444-1941-ECAE-5249-FDB557B6BFF4}"/>
              </a:ext>
            </a:extLst>
          </p:cNvPr>
          <p:cNvSpPr/>
          <p:nvPr/>
        </p:nvSpPr>
        <p:spPr>
          <a:xfrm>
            <a:off x="6631924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401CF0-7C8E-F8A9-F1AA-33AC1AE0E5B6}"/>
              </a:ext>
            </a:extLst>
          </p:cNvPr>
          <p:cNvSpPr/>
          <p:nvPr/>
        </p:nvSpPr>
        <p:spPr>
          <a:xfrm>
            <a:off x="4460292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DCA8F39-EF9C-3233-0C7D-8CFF44ABCB0C}"/>
              </a:ext>
            </a:extLst>
          </p:cNvPr>
          <p:cNvSpPr/>
          <p:nvPr/>
        </p:nvSpPr>
        <p:spPr>
          <a:xfrm>
            <a:off x="6620292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3B9F8F7-2C2B-19CA-51D4-A79AE22F095C}"/>
              </a:ext>
            </a:extLst>
          </p:cNvPr>
          <p:cNvSpPr/>
          <p:nvPr/>
        </p:nvSpPr>
        <p:spPr>
          <a:xfrm rot="5400000">
            <a:off x="4724894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6B1C91F-BFAF-108C-436C-CBBBDE370CBE}"/>
              </a:ext>
            </a:extLst>
          </p:cNvPr>
          <p:cNvSpPr/>
          <p:nvPr/>
        </p:nvSpPr>
        <p:spPr>
          <a:xfrm rot="10800000">
            <a:off x="6627388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DD0B804-9DB9-1022-CEBD-AF16943E5E8E}"/>
              </a:ext>
            </a:extLst>
          </p:cNvPr>
          <p:cNvSpPr/>
          <p:nvPr/>
        </p:nvSpPr>
        <p:spPr>
          <a:xfrm rot="5400000">
            <a:off x="-3766998" y="22241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562F0FA-535D-39DC-C78C-8A5737D42E27}"/>
              </a:ext>
            </a:extLst>
          </p:cNvPr>
          <p:cNvSpPr/>
          <p:nvPr/>
        </p:nvSpPr>
        <p:spPr>
          <a:xfrm rot="16200000">
            <a:off x="-2697925" y="808071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690D-93C9-8D94-D267-974F8207735A}"/>
              </a:ext>
            </a:extLst>
          </p:cNvPr>
          <p:cNvSpPr/>
          <p:nvPr/>
        </p:nvSpPr>
        <p:spPr>
          <a:xfrm rot="19389922">
            <a:off x="-4027759" y="1807816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6263028-2472-1434-8DFA-A4E5053764A7}"/>
              </a:ext>
            </a:extLst>
          </p:cNvPr>
          <p:cNvSpPr/>
          <p:nvPr/>
        </p:nvSpPr>
        <p:spPr>
          <a:xfrm>
            <a:off x="-4263937" y="3620676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22238BB-8057-9A38-5F55-DE7B8807D77A}"/>
              </a:ext>
            </a:extLst>
          </p:cNvPr>
          <p:cNvSpPr/>
          <p:nvPr/>
        </p:nvSpPr>
        <p:spPr>
          <a:xfrm rot="10800000">
            <a:off x="-2640690" y="30350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43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9E32E-B630-B793-4C58-9C389800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D7889FF-1ACE-9D16-B0AF-C65A14E05E92}"/>
              </a:ext>
            </a:extLst>
          </p:cNvPr>
          <p:cNvSpPr/>
          <p:nvPr/>
        </p:nvSpPr>
        <p:spPr>
          <a:xfrm rot="16200000">
            <a:off x="7410120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E7903-C74D-153B-CA15-2DDD72344632}"/>
              </a:ext>
            </a:extLst>
          </p:cNvPr>
          <p:cNvSpPr/>
          <p:nvPr/>
        </p:nvSpPr>
        <p:spPr>
          <a:xfrm>
            <a:off x="9311332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B9191-782E-56AD-60BE-EA60FA57F9A6}"/>
              </a:ext>
            </a:extLst>
          </p:cNvPr>
          <p:cNvSpPr/>
          <p:nvPr/>
        </p:nvSpPr>
        <p:spPr>
          <a:xfrm>
            <a:off x="7139700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960D02C2-8587-E554-90F9-0A2B737B2980}"/>
              </a:ext>
            </a:extLst>
          </p:cNvPr>
          <p:cNvSpPr/>
          <p:nvPr/>
        </p:nvSpPr>
        <p:spPr>
          <a:xfrm>
            <a:off x="9299700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775A2C2E-979F-7230-F277-715C96A12B9B}"/>
              </a:ext>
            </a:extLst>
          </p:cNvPr>
          <p:cNvSpPr/>
          <p:nvPr/>
        </p:nvSpPr>
        <p:spPr>
          <a:xfrm rot="5400000">
            <a:off x="7404302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C649FDB-499B-4001-8A16-24A04C993E0A}"/>
              </a:ext>
            </a:extLst>
          </p:cNvPr>
          <p:cNvSpPr/>
          <p:nvPr/>
        </p:nvSpPr>
        <p:spPr>
          <a:xfrm rot="10800000">
            <a:off x="9306796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0CD357B-DE8E-01C6-6407-A2C55BB93F0E}"/>
              </a:ext>
            </a:extLst>
          </p:cNvPr>
          <p:cNvSpPr/>
          <p:nvPr/>
        </p:nvSpPr>
        <p:spPr>
          <a:xfrm rot="16200000">
            <a:off x="3208115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132C55D-BF14-5AEE-4374-ACDAA0C906AD}"/>
              </a:ext>
            </a:extLst>
          </p:cNvPr>
          <p:cNvSpPr/>
          <p:nvPr/>
        </p:nvSpPr>
        <p:spPr>
          <a:xfrm>
            <a:off x="1300455" y="2887649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B33DA9FD-8D38-AEA9-51AD-D27DBA694A7C}"/>
              </a:ext>
            </a:extLst>
          </p:cNvPr>
          <p:cNvSpPr/>
          <p:nvPr/>
        </p:nvSpPr>
        <p:spPr>
          <a:xfrm rot="5400000">
            <a:off x="1570565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F58996D-DE8E-41FC-0A4B-253FF0A203B5}"/>
              </a:ext>
            </a:extLst>
          </p:cNvPr>
          <p:cNvSpPr/>
          <p:nvPr/>
        </p:nvSpPr>
        <p:spPr>
          <a:xfrm rot="10800000">
            <a:off x="3476591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93ED87-8BBA-8372-47B2-5F8D59E3624D}"/>
              </a:ext>
            </a:extLst>
          </p:cNvPr>
          <p:cNvSpPr/>
          <p:nvPr/>
        </p:nvSpPr>
        <p:spPr>
          <a:xfrm rot="19389922">
            <a:off x="1856756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BF164-92F0-88A6-350F-793D1F90B615}"/>
              </a:ext>
            </a:extLst>
          </p:cNvPr>
          <p:cNvSpPr txBox="1"/>
          <p:nvPr/>
        </p:nvSpPr>
        <p:spPr>
          <a:xfrm>
            <a:off x="3460565" y="5221788"/>
            <a:ext cx="5089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 THE TWO COMPOSITE SQUARES, EACH MADE OF FOUR COPIES OF THE RIGHT-ANGLE TRIANGLE.</a:t>
            </a:r>
          </a:p>
        </p:txBody>
      </p:sp>
    </p:spTree>
    <p:extLst>
      <p:ext uri="{BB962C8B-B14F-4D97-AF65-F5344CB8AC3E}">
        <p14:creationId xmlns:p14="http://schemas.microsoft.com/office/powerpoint/2010/main" val="4141463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3200">
        <p159:morph option="byObject"/>
      </p:transition>
    </mc:Choice>
    <mc:Fallback>
      <p:transition spd="slow" advClick="0" advTm="3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5EECC-D72E-ADDB-1D68-C33C4438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CBD509E-F671-8DED-D647-B1716E2CF492}"/>
              </a:ext>
            </a:extLst>
          </p:cNvPr>
          <p:cNvSpPr/>
          <p:nvPr/>
        </p:nvSpPr>
        <p:spPr>
          <a:xfrm rot="16200000">
            <a:off x="5777133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379E4-BB71-E9CF-B201-1FAC6C68B0EC}"/>
              </a:ext>
            </a:extLst>
          </p:cNvPr>
          <p:cNvSpPr/>
          <p:nvPr/>
        </p:nvSpPr>
        <p:spPr>
          <a:xfrm>
            <a:off x="7678345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F3763-C641-962D-A44E-4130731F92E6}"/>
              </a:ext>
            </a:extLst>
          </p:cNvPr>
          <p:cNvSpPr/>
          <p:nvPr/>
        </p:nvSpPr>
        <p:spPr>
          <a:xfrm>
            <a:off x="5506713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E98A74FA-C913-9AAB-6AB8-070EB577AD72}"/>
              </a:ext>
            </a:extLst>
          </p:cNvPr>
          <p:cNvSpPr/>
          <p:nvPr/>
        </p:nvSpPr>
        <p:spPr>
          <a:xfrm>
            <a:off x="7666713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7D90DA33-CCE1-2861-E581-DB7393C978A9}"/>
              </a:ext>
            </a:extLst>
          </p:cNvPr>
          <p:cNvSpPr/>
          <p:nvPr/>
        </p:nvSpPr>
        <p:spPr>
          <a:xfrm rot="5400000">
            <a:off x="5771315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4771090-872F-52AE-BC3A-0A4070439A8F}"/>
              </a:ext>
            </a:extLst>
          </p:cNvPr>
          <p:cNvSpPr/>
          <p:nvPr/>
        </p:nvSpPr>
        <p:spPr>
          <a:xfrm rot="10800000">
            <a:off x="7673809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5D4076F-065E-E512-BC62-084DE49B9D63}"/>
              </a:ext>
            </a:extLst>
          </p:cNvPr>
          <p:cNvSpPr/>
          <p:nvPr/>
        </p:nvSpPr>
        <p:spPr>
          <a:xfrm rot="16200000">
            <a:off x="4461856" y="3159000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2778643-90F0-914D-16EE-3F5E832A8454}"/>
              </a:ext>
            </a:extLst>
          </p:cNvPr>
          <p:cNvSpPr/>
          <p:nvPr/>
        </p:nvSpPr>
        <p:spPr>
          <a:xfrm>
            <a:off x="2554196" y="2887649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9AA0524E-F01D-2821-92E6-D61A59BCB713}"/>
              </a:ext>
            </a:extLst>
          </p:cNvPr>
          <p:cNvSpPr/>
          <p:nvPr/>
        </p:nvSpPr>
        <p:spPr>
          <a:xfrm rot="5400000">
            <a:off x="2824306" y="984418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875273D-7098-3C60-D75F-D0F39BB140F2}"/>
              </a:ext>
            </a:extLst>
          </p:cNvPr>
          <p:cNvSpPr/>
          <p:nvPr/>
        </p:nvSpPr>
        <p:spPr>
          <a:xfrm rot="10800000">
            <a:off x="4730332" y="1257322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E326A-5144-5A84-8E4F-9C3AC860D49E}"/>
              </a:ext>
            </a:extLst>
          </p:cNvPr>
          <p:cNvSpPr/>
          <p:nvPr/>
        </p:nvSpPr>
        <p:spPr>
          <a:xfrm rot="19389922">
            <a:off x="3110497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50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8B662-FF7B-EB5D-6C3B-B4E72422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2828502D-2FD6-1086-4180-DF235D158C02}"/>
              </a:ext>
            </a:extLst>
          </p:cNvPr>
          <p:cNvSpPr/>
          <p:nvPr/>
        </p:nvSpPr>
        <p:spPr>
          <a:xfrm rot="16200000">
            <a:off x="4337736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5B6CB-8869-8FDE-FFD8-AAAEA6455B02}"/>
              </a:ext>
            </a:extLst>
          </p:cNvPr>
          <p:cNvSpPr/>
          <p:nvPr/>
        </p:nvSpPr>
        <p:spPr>
          <a:xfrm>
            <a:off x="6238948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3BD3-67F6-E686-2528-05DB797BFE6A}"/>
              </a:ext>
            </a:extLst>
          </p:cNvPr>
          <p:cNvSpPr/>
          <p:nvPr/>
        </p:nvSpPr>
        <p:spPr>
          <a:xfrm>
            <a:off x="4067316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7F53559-589E-2049-1C55-A959DC897328}"/>
              </a:ext>
            </a:extLst>
          </p:cNvPr>
          <p:cNvSpPr/>
          <p:nvPr/>
        </p:nvSpPr>
        <p:spPr>
          <a:xfrm>
            <a:off x="6227316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AFB01EA-F88F-A2F1-B5DC-83861D379F23}"/>
              </a:ext>
            </a:extLst>
          </p:cNvPr>
          <p:cNvSpPr/>
          <p:nvPr/>
        </p:nvSpPr>
        <p:spPr>
          <a:xfrm rot="5400000">
            <a:off x="4331918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B9B0717-B5EE-7C2A-9030-9636469FB974}"/>
              </a:ext>
            </a:extLst>
          </p:cNvPr>
          <p:cNvSpPr/>
          <p:nvPr/>
        </p:nvSpPr>
        <p:spPr>
          <a:xfrm rot="10800000">
            <a:off x="6234412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FB79566-AB7D-A9C2-1782-13A94A2BD068}"/>
              </a:ext>
            </a:extLst>
          </p:cNvPr>
          <p:cNvSpPr/>
          <p:nvPr/>
        </p:nvSpPr>
        <p:spPr>
          <a:xfrm rot="16200000">
            <a:off x="5951315" y="3159000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E6A673F-33A9-AFE7-9D12-D512F2B5F1F4}"/>
              </a:ext>
            </a:extLst>
          </p:cNvPr>
          <p:cNvSpPr/>
          <p:nvPr/>
        </p:nvSpPr>
        <p:spPr>
          <a:xfrm>
            <a:off x="4043655" y="2887649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97BD67F-7DC1-25F4-A014-93E5996787E6}"/>
              </a:ext>
            </a:extLst>
          </p:cNvPr>
          <p:cNvSpPr/>
          <p:nvPr/>
        </p:nvSpPr>
        <p:spPr>
          <a:xfrm rot="5400000">
            <a:off x="4313765" y="984418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5F2BB87-E353-A745-FA4D-1FCAE787A1DC}"/>
              </a:ext>
            </a:extLst>
          </p:cNvPr>
          <p:cNvSpPr/>
          <p:nvPr/>
        </p:nvSpPr>
        <p:spPr>
          <a:xfrm rot="10800000">
            <a:off x="6219791" y="1257322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E18E78-8961-ECA4-0B04-164A82F89726}"/>
              </a:ext>
            </a:extLst>
          </p:cNvPr>
          <p:cNvSpPr/>
          <p:nvPr/>
        </p:nvSpPr>
        <p:spPr>
          <a:xfrm rot="19389922">
            <a:off x="4599956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80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00C7D-0F10-EF21-63DB-575BFFF9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DD96199-267C-79A7-44B6-BCE0E2B4F7A3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7C885-6962-E1B1-DC62-88448758F554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C489B8-EE50-1FFB-91F5-5CD613167248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AA454-70A6-F03D-B973-A16C31A2D95C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973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FB659-E5B5-E8E0-7DDC-F93E9B949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6CF41CFD-39CA-BF40-1828-5B1E32138ED9}"/>
              </a:ext>
            </a:extLst>
          </p:cNvPr>
          <p:cNvSpPr/>
          <p:nvPr/>
        </p:nvSpPr>
        <p:spPr>
          <a:xfrm rot="16200000">
            <a:off x="4337736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4E19B-1B90-EF92-77A7-77500C77B785}"/>
              </a:ext>
            </a:extLst>
          </p:cNvPr>
          <p:cNvSpPr/>
          <p:nvPr/>
        </p:nvSpPr>
        <p:spPr>
          <a:xfrm>
            <a:off x="6238948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DF3E6-C051-942F-42A4-BE59ACB9766D}"/>
              </a:ext>
            </a:extLst>
          </p:cNvPr>
          <p:cNvSpPr/>
          <p:nvPr/>
        </p:nvSpPr>
        <p:spPr>
          <a:xfrm>
            <a:off x="4067316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DE5CC322-8795-D587-E87E-98D5F0AB44C0}"/>
              </a:ext>
            </a:extLst>
          </p:cNvPr>
          <p:cNvSpPr/>
          <p:nvPr/>
        </p:nvSpPr>
        <p:spPr>
          <a:xfrm>
            <a:off x="6227316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F24EA01-A387-9B3E-D188-30A9307B3714}"/>
              </a:ext>
            </a:extLst>
          </p:cNvPr>
          <p:cNvSpPr/>
          <p:nvPr/>
        </p:nvSpPr>
        <p:spPr>
          <a:xfrm rot="5400000">
            <a:off x="4331918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C4A7EB0-4BC6-FCF5-882A-E71177065053}"/>
              </a:ext>
            </a:extLst>
          </p:cNvPr>
          <p:cNvSpPr/>
          <p:nvPr/>
        </p:nvSpPr>
        <p:spPr>
          <a:xfrm rot="10800000">
            <a:off x="6234412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F4C2DC4-D01E-556E-18BE-ACCB6A210702}"/>
              </a:ext>
            </a:extLst>
          </p:cNvPr>
          <p:cNvSpPr/>
          <p:nvPr/>
        </p:nvSpPr>
        <p:spPr>
          <a:xfrm rot="16200000">
            <a:off x="5951315" y="3159000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36CE9AF-E34E-79F2-D485-2D4D4A3CECEC}"/>
              </a:ext>
            </a:extLst>
          </p:cNvPr>
          <p:cNvSpPr/>
          <p:nvPr/>
        </p:nvSpPr>
        <p:spPr>
          <a:xfrm>
            <a:off x="4043655" y="2887649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C3FF885-1B8C-E3F1-39CA-4BC5A94334DC}"/>
              </a:ext>
            </a:extLst>
          </p:cNvPr>
          <p:cNvSpPr/>
          <p:nvPr/>
        </p:nvSpPr>
        <p:spPr>
          <a:xfrm rot="5400000">
            <a:off x="4313765" y="984418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890B352-B860-08DE-DFB3-195EC6BEE275}"/>
              </a:ext>
            </a:extLst>
          </p:cNvPr>
          <p:cNvSpPr/>
          <p:nvPr/>
        </p:nvSpPr>
        <p:spPr>
          <a:xfrm rot="10800000">
            <a:off x="6219791" y="1257322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CBC52-D92C-883C-AF44-E1388B0C14D5}"/>
              </a:ext>
            </a:extLst>
          </p:cNvPr>
          <p:cNvSpPr/>
          <p:nvPr/>
        </p:nvSpPr>
        <p:spPr>
          <a:xfrm rot="19389922">
            <a:off x="4599956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D3600-F5A7-8194-012C-4699E651C088}"/>
              </a:ext>
            </a:extLst>
          </p:cNvPr>
          <p:cNvSpPr/>
          <p:nvPr/>
        </p:nvSpPr>
        <p:spPr>
          <a:xfrm>
            <a:off x="4050886" y="1245182"/>
            <a:ext cx="3803526" cy="379742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B7346-DD60-256D-0C72-9C75200037C5}"/>
              </a:ext>
            </a:extLst>
          </p:cNvPr>
          <p:cNvSpPr txBox="1"/>
          <p:nvPr/>
        </p:nvSpPr>
        <p:spPr>
          <a:xfrm>
            <a:off x="3405196" y="5351097"/>
            <a:ext cx="5089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COMPOSITE SQUARE </a:t>
            </a:r>
          </a:p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I.E. SAME TOTAL AREA!</a:t>
            </a:r>
          </a:p>
        </p:txBody>
      </p:sp>
    </p:spTree>
    <p:extLst>
      <p:ext uri="{BB962C8B-B14F-4D97-AF65-F5344CB8AC3E}">
        <p14:creationId xmlns:p14="http://schemas.microsoft.com/office/powerpoint/2010/main" val="1290191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400">
        <p159:morph option="byObject"/>
      </p:transition>
    </mc:Choice>
    <mc:Fallback>
      <p:transition spd="slow" advClick="0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AE8DB0-8C0C-8C58-5FB3-D13F2FEC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CE3077-97E0-A287-F04D-1CE2E4DCB279}"/>
              </a:ext>
            </a:extLst>
          </p:cNvPr>
          <p:cNvSpPr/>
          <p:nvPr/>
        </p:nvSpPr>
        <p:spPr>
          <a:xfrm rot="16200000">
            <a:off x="2929560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CA0E37-1809-8196-8ECA-A748AB74B228}"/>
              </a:ext>
            </a:extLst>
          </p:cNvPr>
          <p:cNvSpPr/>
          <p:nvPr/>
        </p:nvSpPr>
        <p:spPr>
          <a:xfrm>
            <a:off x="4830772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6FD13-B31E-DF0E-D925-02A0FFFB2BED}"/>
              </a:ext>
            </a:extLst>
          </p:cNvPr>
          <p:cNvSpPr/>
          <p:nvPr/>
        </p:nvSpPr>
        <p:spPr>
          <a:xfrm>
            <a:off x="2659140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A14B0F2A-3DFF-F2A6-EC8C-DCBB2F223672}"/>
              </a:ext>
            </a:extLst>
          </p:cNvPr>
          <p:cNvSpPr/>
          <p:nvPr/>
        </p:nvSpPr>
        <p:spPr>
          <a:xfrm>
            <a:off x="4819140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D471A2EC-BF1D-C509-6E17-88B7EAB79E40}"/>
              </a:ext>
            </a:extLst>
          </p:cNvPr>
          <p:cNvSpPr/>
          <p:nvPr/>
        </p:nvSpPr>
        <p:spPr>
          <a:xfrm rot="5400000">
            <a:off x="2923742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1DD55A0-3904-E090-9DBC-3E88B724CD4B}"/>
              </a:ext>
            </a:extLst>
          </p:cNvPr>
          <p:cNvSpPr/>
          <p:nvPr/>
        </p:nvSpPr>
        <p:spPr>
          <a:xfrm rot="10800000">
            <a:off x="4826236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CD362AC5-A29D-F6D5-FC5A-B30443FEC7E9}"/>
              </a:ext>
            </a:extLst>
          </p:cNvPr>
          <p:cNvSpPr/>
          <p:nvPr/>
        </p:nvSpPr>
        <p:spPr>
          <a:xfrm rot="16200000">
            <a:off x="7816691" y="3159000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D37C0C1-7A2E-9D7A-8CFB-FDB6FCAF1F72}"/>
              </a:ext>
            </a:extLst>
          </p:cNvPr>
          <p:cNvSpPr/>
          <p:nvPr/>
        </p:nvSpPr>
        <p:spPr>
          <a:xfrm>
            <a:off x="5909031" y="2887649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6BE304B-320A-B45F-DA47-7BEE20C549CD}"/>
              </a:ext>
            </a:extLst>
          </p:cNvPr>
          <p:cNvSpPr/>
          <p:nvPr/>
        </p:nvSpPr>
        <p:spPr>
          <a:xfrm rot="5400000">
            <a:off x="6179141" y="984418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7E715C4-B768-E76D-B78D-5E74AF15BB45}"/>
              </a:ext>
            </a:extLst>
          </p:cNvPr>
          <p:cNvSpPr/>
          <p:nvPr/>
        </p:nvSpPr>
        <p:spPr>
          <a:xfrm rot="10800000">
            <a:off x="8085167" y="1257322"/>
            <a:ext cx="1620000" cy="2160000"/>
          </a:xfrm>
          <a:prstGeom prst="rtTriangl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29D10-DDCA-42EC-F359-813A7B4E5430}"/>
              </a:ext>
            </a:extLst>
          </p:cNvPr>
          <p:cNvSpPr/>
          <p:nvPr/>
        </p:nvSpPr>
        <p:spPr>
          <a:xfrm rot="19389922">
            <a:off x="6465332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86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DEF7D-C13E-AE15-F375-FD3A9068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827B933-682D-03D7-20B5-D37737DA5B4C}"/>
              </a:ext>
            </a:extLst>
          </p:cNvPr>
          <p:cNvSpPr/>
          <p:nvPr/>
        </p:nvSpPr>
        <p:spPr>
          <a:xfrm rot="16200000">
            <a:off x="1583466" y="98528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BDD92-576F-A60B-EA51-09D6EF60BC58}"/>
              </a:ext>
            </a:extLst>
          </p:cNvPr>
          <p:cNvSpPr/>
          <p:nvPr/>
        </p:nvSpPr>
        <p:spPr>
          <a:xfrm>
            <a:off x="3484678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471E5-8AA3-A80B-0593-BAFB2B2063A0}"/>
              </a:ext>
            </a:extLst>
          </p:cNvPr>
          <p:cNvSpPr/>
          <p:nvPr/>
        </p:nvSpPr>
        <p:spPr>
          <a:xfrm>
            <a:off x="1313046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2BF5BBAB-9C87-8467-7FAB-085396CB8BFA}"/>
              </a:ext>
            </a:extLst>
          </p:cNvPr>
          <p:cNvSpPr/>
          <p:nvPr/>
        </p:nvSpPr>
        <p:spPr>
          <a:xfrm>
            <a:off x="3473046" y="288348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73FBCA5-7BF1-94C4-02D1-9E88F0954A02}"/>
              </a:ext>
            </a:extLst>
          </p:cNvPr>
          <p:cNvSpPr/>
          <p:nvPr/>
        </p:nvSpPr>
        <p:spPr>
          <a:xfrm rot="5400000">
            <a:off x="1577648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42CCD51-5D65-F44C-4AC2-4C5CE5D1D6F0}"/>
              </a:ext>
            </a:extLst>
          </p:cNvPr>
          <p:cNvSpPr/>
          <p:nvPr/>
        </p:nvSpPr>
        <p:spPr>
          <a:xfrm rot="10800000">
            <a:off x="3480142" y="288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945B15CE-60AF-5BB8-F651-6684C9AEE14E}"/>
              </a:ext>
            </a:extLst>
          </p:cNvPr>
          <p:cNvSpPr/>
          <p:nvPr/>
        </p:nvSpPr>
        <p:spPr>
          <a:xfrm rot="16200000">
            <a:off x="9034777" y="315900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401E05B-FE0E-F811-56E1-E6BCC36DC33F}"/>
              </a:ext>
            </a:extLst>
          </p:cNvPr>
          <p:cNvSpPr/>
          <p:nvPr/>
        </p:nvSpPr>
        <p:spPr>
          <a:xfrm>
            <a:off x="7127117" y="2887649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78B0CE2-71A6-960B-0477-66CF498E3311}"/>
              </a:ext>
            </a:extLst>
          </p:cNvPr>
          <p:cNvSpPr/>
          <p:nvPr/>
        </p:nvSpPr>
        <p:spPr>
          <a:xfrm rot="5400000">
            <a:off x="7397227" y="98441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C7357E5-DB8B-7D2F-C04B-523180ED73A3}"/>
              </a:ext>
            </a:extLst>
          </p:cNvPr>
          <p:cNvSpPr/>
          <p:nvPr/>
        </p:nvSpPr>
        <p:spPr>
          <a:xfrm rot="10800000">
            <a:off x="9303253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7DC25-07A6-4EF5-7C18-8DF9121BBEC3}"/>
              </a:ext>
            </a:extLst>
          </p:cNvPr>
          <p:cNvSpPr/>
          <p:nvPr/>
        </p:nvSpPr>
        <p:spPr>
          <a:xfrm rot="19389922">
            <a:off x="7683418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5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52D2A-3D4F-BCC8-52E9-0AC8CD9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CAE56452-34C2-042E-36B4-FE46D5A442CE}"/>
              </a:ext>
            </a:extLst>
          </p:cNvPr>
          <p:cNvSpPr/>
          <p:nvPr/>
        </p:nvSpPr>
        <p:spPr>
          <a:xfrm rot="16200000">
            <a:off x="-3151627" y="115756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A4C39-260C-C463-A870-C05A01AA64A9}"/>
              </a:ext>
            </a:extLst>
          </p:cNvPr>
          <p:cNvSpPr/>
          <p:nvPr/>
        </p:nvSpPr>
        <p:spPr>
          <a:xfrm>
            <a:off x="3484678" y="125552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49E07-F07A-7265-DD90-755B4B8E4A2A}"/>
              </a:ext>
            </a:extLst>
          </p:cNvPr>
          <p:cNvSpPr/>
          <p:nvPr/>
        </p:nvSpPr>
        <p:spPr>
          <a:xfrm>
            <a:off x="1313046" y="2889673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6FFED57C-7D95-9423-FC3E-6A5B0251DED7}"/>
              </a:ext>
            </a:extLst>
          </p:cNvPr>
          <p:cNvSpPr/>
          <p:nvPr/>
        </p:nvSpPr>
        <p:spPr>
          <a:xfrm>
            <a:off x="-2144922" y="396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9BDE6EB-5CA1-E110-24E2-C8B6E208AA08}"/>
              </a:ext>
            </a:extLst>
          </p:cNvPr>
          <p:cNvSpPr/>
          <p:nvPr/>
        </p:nvSpPr>
        <p:spPr>
          <a:xfrm rot="5400000">
            <a:off x="-2341626" y="61227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02E87E4-D595-E18B-6F1B-19866E1EE7C5}"/>
              </a:ext>
            </a:extLst>
          </p:cNvPr>
          <p:cNvSpPr/>
          <p:nvPr/>
        </p:nvSpPr>
        <p:spPr>
          <a:xfrm rot="10800000">
            <a:off x="-2071626" y="341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9E1189B-4BD2-CDEC-BD49-2917595170FC}"/>
              </a:ext>
            </a:extLst>
          </p:cNvPr>
          <p:cNvSpPr/>
          <p:nvPr/>
        </p:nvSpPr>
        <p:spPr>
          <a:xfrm rot="16200000">
            <a:off x="12926298" y="3159673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1FFC869-C623-02DD-898F-56840E2B5D16}"/>
              </a:ext>
            </a:extLst>
          </p:cNvPr>
          <p:cNvSpPr/>
          <p:nvPr/>
        </p:nvSpPr>
        <p:spPr>
          <a:xfrm>
            <a:off x="12783637" y="396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FA48B3E-E94A-E8E9-B82E-01854584BB68}"/>
              </a:ext>
            </a:extLst>
          </p:cNvPr>
          <p:cNvSpPr/>
          <p:nvPr/>
        </p:nvSpPr>
        <p:spPr>
          <a:xfrm rot="5400000">
            <a:off x="13075031" y="136719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9C48E20-CF3B-C3EF-5A83-71CE5386AF9F}"/>
              </a:ext>
            </a:extLst>
          </p:cNvPr>
          <p:cNvSpPr/>
          <p:nvPr/>
        </p:nvSpPr>
        <p:spPr>
          <a:xfrm rot="10800000">
            <a:off x="13014026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E891B-E659-275A-69DA-61FFBFCEEB13}"/>
              </a:ext>
            </a:extLst>
          </p:cNvPr>
          <p:cNvSpPr/>
          <p:nvPr/>
        </p:nvSpPr>
        <p:spPr>
          <a:xfrm rot="19389922">
            <a:off x="7683418" y="1804599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80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974F9-03E1-54B5-6F7E-09B994B3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E8C0F30-AF26-311F-602C-98B591C1EE79}"/>
              </a:ext>
            </a:extLst>
          </p:cNvPr>
          <p:cNvSpPr/>
          <p:nvPr/>
        </p:nvSpPr>
        <p:spPr>
          <a:xfrm rot="16200000">
            <a:off x="-3151627" y="1157560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C28B3-EC0F-52F9-1DD9-0CB44819C23E}"/>
              </a:ext>
            </a:extLst>
          </p:cNvPr>
          <p:cNvSpPr/>
          <p:nvPr/>
        </p:nvSpPr>
        <p:spPr>
          <a:xfrm>
            <a:off x="3486975" y="3439449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ACB73-FD7E-99C7-8B0D-826632DF6DE2}"/>
              </a:ext>
            </a:extLst>
          </p:cNvPr>
          <p:cNvSpPr/>
          <p:nvPr/>
        </p:nvSpPr>
        <p:spPr>
          <a:xfrm>
            <a:off x="1313046" y="2896761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50C04BE6-C3F9-91CB-10E2-515E6694F891}"/>
              </a:ext>
            </a:extLst>
          </p:cNvPr>
          <p:cNvSpPr/>
          <p:nvPr/>
        </p:nvSpPr>
        <p:spPr>
          <a:xfrm>
            <a:off x="-2144922" y="396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5345AF5-AEFE-8FE2-A340-203973C55DC8}"/>
              </a:ext>
            </a:extLst>
          </p:cNvPr>
          <p:cNvSpPr/>
          <p:nvPr/>
        </p:nvSpPr>
        <p:spPr>
          <a:xfrm rot="5400000">
            <a:off x="-2341626" y="612278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B5DBEC1-B94F-D177-44A0-E70ECCB452E4}"/>
              </a:ext>
            </a:extLst>
          </p:cNvPr>
          <p:cNvSpPr/>
          <p:nvPr/>
        </p:nvSpPr>
        <p:spPr>
          <a:xfrm rot="10800000">
            <a:off x="-2071626" y="341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381DDDA5-43A5-A1A8-8DB1-8193655DD8B8}"/>
              </a:ext>
            </a:extLst>
          </p:cNvPr>
          <p:cNvSpPr/>
          <p:nvPr/>
        </p:nvSpPr>
        <p:spPr>
          <a:xfrm rot="16200000">
            <a:off x="12926298" y="3159673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66F722B-9595-1DAD-9856-23F5F39626A7}"/>
              </a:ext>
            </a:extLst>
          </p:cNvPr>
          <p:cNvSpPr/>
          <p:nvPr/>
        </p:nvSpPr>
        <p:spPr>
          <a:xfrm>
            <a:off x="12783637" y="396260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D13CF29-0342-90F7-81C0-89E593935FC7}"/>
              </a:ext>
            </a:extLst>
          </p:cNvPr>
          <p:cNvSpPr/>
          <p:nvPr/>
        </p:nvSpPr>
        <p:spPr>
          <a:xfrm rot="5400000">
            <a:off x="13075031" y="136719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4AFA0B81-91E5-5094-BAB9-732834E55604}"/>
              </a:ext>
            </a:extLst>
          </p:cNvPr>
          <p:cNvSpPr/>
          <p:nvPr/>
        </p:nvSpPr>
        <p:spPr>
          <a:xfrm rot="10800000">
            <a:off x="13014026" y="1257322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6DF76-423E-3415-3AA6-E6CF725E9425}"/>
              </a:ext>
            </a:extLst>
          </p:cNvPr>
          <p:cNvSpPr/>
          <p:nvPr/>
        </p:nvSpPr>
        <p:spPr>
          <a:xfrm rot="16200000">
            <a:off x="7683418" y="2392927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6F29C-4BCB-B2B4-0A78-956DA060086E}"/>
              </a:ext>
            </a:extLst>
          </p:cNvPr>
          <p:cNvSpPr txBox="1"/>
          <p:nvPr/>
        </p:nvSpPr>
        <p:spPr>
          <a:xfrm>
            <a:off x="5216153" y="2909490"/>
            <a:ext cx="2290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THE TWO SMALLER SQUARES IS </a:t>
            </a:r>
            <a:r>
              <a:rPr lang="en-GB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LARGER SQUARE!</a:t>
            </a:r>
          </a:p>
        </p:txBody>
      </p:sp>
    </p:spTree>
    <p:extLst>
      <p:ext uri="{BB962C8B-B14F-4D97-AF65-F5344CB8AC3E}">
        <p14:creationId xmlns:p14="http://schemas.microsoft.com/office/powerpoint/2010/main" val="2070910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400">
        <p159:morph option="byObject"/>
      </p:transition>
    </mc:Choice>
    <mc:Fallback>
      <p:transition spd="slow" advClick="0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2005A-D69A-5D6A-7941-F47618FA1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D1EA03-91EC-A00D-E534-922185F14DDC}"/>
              </a:ext>
            </a:extLst>
          </p:cNvPr>
          <p:cNvSpPr/>
          <p:nvPr/>
        </p:nvSpPr>
        <p:spPr>
          <a:xfrm>
            <a:off x="3486975" y="2360194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80F8D-FA2F-D077-3872-40295DC24D96}"/>
              </a:ext>
            </a:extLst>
          </p:cNvPr>
          <p:cNvSpPr/>
          <p:nvPr/>
        </p:nvSpPr>
        <p:spPr>
          <a:xfrm>
            <a:off x="1745428" y="2366000"/>
            <a:ext cx="1728000" cy="2694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A33C27-E194-9B14-B3D4-5A715193A345}"/>
              </a:ext>
            </a:extLst>
          </p:cNvPr>
          <p:cNvSpPr/>
          <p:nvPr/>
        </p:nvSpPr>
        <p:spPr>
          <a:xfrm rot="16200000">
            <a:off x="7683418" y="2371661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2656D-1360-89D7-920C-3EF452B75C86}"/>
              </a:ext>
            </a:extLst>
          </p:cNvPr>
          <p:cNvSpPr txBox="1"/>
          <p:nvPr/>
        </p:nvSpPr>
        <p:spPr>
          <a:xfrm>
            <a:off x="1448825" y="5071661"/>
            <a:ext cx="3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THE SMALLER AREAS THE SAME.</a:t>
            </a:r>
          </a:p>
        </p:txBody>
      </p:sp>
    </p:spTree>
    <p:extLst>
      <p:ext uri="{BB962C8B-B14F-4D97-AF65-F5344CB8AC3E}">
        <p14:creationId xmlns:p14="http://schemas.microsoft.com/office/powerpoint/2010/main" val="1164520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400">
        <p159:morph option="byObject"/>
      </p:transition>
    </mc:Choice>
    <mc:Fallback>
      <p:transition spd="slow" advClick="0" advTm="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FD2-D32C-45B4-972B-976780D6D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0915A7-4B9D-6E81-042D-D2A335D44F9A}"/>
              </a:ext>
            </a:extLst>
          </p:cNvPr>
          <p:cNvSpPr/>
          <p:nvPr/>
        </p:nvSpPr>
        <p:spPr>
          <a:xfrm>
            <a:off x="6506627" y="2360194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92E167-CAD1-D301-2D12-7F9DB8E41F3A}"/>
              </a:ext>
            </a:extLst>
          </p:cNvPr>
          <p:cNvSpPr/>
          <p:nvPr/>
        </p:nvSpPr>
        <p:spPr>
          <a:xfrm>
            <a:off x="4765080" y="2366000"/>
            <a:ext cx="1728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81F0C0-AF51-C2B8-2AEB-DE5B81061090}"/>
              </a:ext>
            </a:extLst>
          </p:cNvPr>
          <p:cNvSpPr/>
          <p:nvPr/>
        </p:nvSpPr>
        <p:spPr>
          <a:xfrm rot="16200000">
            <a:off x="7683418" y="2371661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246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00">
        <p159:morph option="byObject"/>
      </p:transition>
    </mc:Choice>
    <mc:Fallback>
      <p:transition spd="slow" advClick="0" advTm="2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CB79A8-3EDE-82C3-EF97-EBB7E53FD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113F6-2531-B10E-ADBD-DEDF15008E40}"/>
              </a:ext>
            </a:extLst>
          </p:cNvPr>
          <p:cNvSpPr/>
          <p:nvPr/>
        </p:nvSpPr>
        <p:spPr>
          <a:xfrm>
            <a:off x="6506627" y="2370827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D5CDC9-5BAB-223E-B77C-70C31D24663E}"/>
              </a:ext>
            </a:extLst>
          </p:cNvPr>
          <p:cNvSpPr/>
          <p:nvPr/>
        </p:nvSpPr>
        <p:spPr>
          <a:xfrm>
            <a:off x="4765080" y="2366000"/>
            <a:ext cx="1728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0B8A2F-F4E2-E36A-D0F5-72DB836DA153}"/>
              </a:ext>
            </a:extLst>
          </p:cNvPr>
          <p:cNvSpPr/>
          <p:nvPr/>
        </p:nvSpPr>
        <p:spPr>
          <a:xfrm rot="16200000">
            <a:off x="4770088" y="2371661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8A678-C207-1A2A-B74E-DA300074092B}"/>
              </a:ext>
            </a:extLst>
          </p:cNvPr>
          <p:cNvSpPr txBox="1"/>
          <p:nvPr/>
        </p:nvSpPr>
        <p:spPr>
          <a:xfrm>
            <a:off x="4709065" y="2397246"/>
            <a:ext cx="2847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YES, </a:t>
            </a:r>
          </a:p>
          <a:p>
            <a:pPr algn="ctr"/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AREAS OF THE TWO SMALLER SQUARES ADD UP TO THE LARGER SQUARE!</a:t>
            </a:r>
          </a:p>
        </p:txBody>
      </p:sp>
    </p:spTree>
    <p:extLst>
      <p:ext uri="{BB962C8B-B14F-4D97-AF65-F5344CB8AC3E}">
        <p14:creationId xmlns:p14="http://schemas.microsoft.com/office/powerpoint/2010/main" val="417763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400">
        <p159:morph option="byObject"/>
      </p:transition>
    </mc:Choice>
    <mc:Fallback>
      <p:transition spd="slow" advClick="0" advTm="2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2A43B-D2E7-961D-5D77-6662AC1A6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E8E90D-CCC5-538A-5EAA-A97499D0A260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19250-CDB3-1674-B2BD-21CCC89DDCD4}"/>
              </a:ext>
            </a:extLst>
          </p:cNvPr>
          <p:cNvSpPr/>
          <p:nvPr/>
        </p:nvSpPr>
        <p:spPr>
          <a:xfrm>
            <a:off x="7091418" y="2572848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DACAF-62B1-EDD1-D010-2BB7EB10B733}"/>
              </a:ext>
            </a:extLst>
          </p:cNvPr>
          <p:cNvSpPr/>
          <p:nvPr/>
        </p:nvSpPr>
        <p:spPr>
          <a:xfrm>
            <a:off x="4924572" y="4194802"/>
            <a:ext cx="1728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40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24D7C-B31C-6698-F51F-9377F47D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CB170F-66CF-3C29-4A72-BDED7610467E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AD061-C560-0E9C-CA65-FACA8ED14367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9831A-8859-FFCF-160F-B39B520D0FBF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D3F618-30D2-B663-7A17-34C84A5C67AA}"/>
              </a:ext>
            </a:extLst>
          </p:cNvPr>
          <p:cNvSpPr txBox="1"/>
          <p:nvPr/>
        </p:nvSpPr>
        <p:spPr>
          <a:xfrm>
            <a:off x="7337561" y="5277780"/>
            <a:ext cx="3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THE SMALLER AREAS THE SAME.</a:t>
            </a:r>
          </a:p>
        </p:txBody>
      </p:sp>
    </p:spTree>
    <p:extLst>
      <p:ext uri="{BB962C8B-B14F-4D97-AF65-F5344CB8AC3E}">
        <p14:creationId xmlns:p14="http://schemas.microsoft.com/office/powerpoint/2010/main" val="1166551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200">
        <p159:morph option="byObject"/>
      </p:transition>
    </mc:Choice>
    <mc:Fallback>
      <p:transition spd="slow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6F5C6-5D6A-C174-1EF8-41650B730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A6B16220-0A9B-75AE-E51A-D818869B2891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339CF4-84F4-52AC-749A-B87D03C6730F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024F9-BFC4-A6A3-8B93-2871AFB94B2E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5F53A-3F9A-459B-C66E-A80ACB9F21D4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809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87C44-96BF-4FD0-4DC6-D54AAEF5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AF55DA52-8D32-48F4-7090-604717EEFDE1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F3DBB4-57A4-F3F6-902D-6306B0F4AD06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3FD78-99EC-6727-0A6B-EE92094281D4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0F77D6-3E60-4BC3-1587-156973BE5266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A09817-69F5-9498-791C-512E155C5924}"/>
              </a:ext>
            </a:extLst>
          </p:cNvPr>
          <p:cNvSpPr txBox="1"/>
          <p:nvPr/>
        </p:nvSpPr>
        <p:spPr>
          <a:xfrm>
            <a:off x="13034426" y="3387923"/>
            <a:ext cx="321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Q.E.D.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9D6F01-F6F3-6ED6-74F2-5093A721A592}"/>
              </a:ext>
            </a:extLst>
          </p:cNvPr>
          <p:cNvSpPr txBox="1"/>
          <p:nvPr/>
        </p:nvSpPr>
        <p:spPr>
          <a:xfrm>
            <a:off x="7897597" y="5277780"/>
            <a:ext cx="3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BACK TO WHERE WE STARTED.</a:t>
            </a:r>
          </a:p>
        </p:txBody>
      </p:sp>
    </p:spTree>
    <p:extLst>
      <p:ext uri="{BB962C8B-B14F-4D97-AF65-F5344CB8AC3E}">
        <p14:creationId xmlns:p14="http://schemas.microsoft.com/office/powerpoint/2010/main" val="1195446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200">
        <p159:morph option="byObject"/>
      </p:transition>
    </mc:Choice>
    <mc:Fallback>
      <p:transition spd="slow" advClick="0" advTm="1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074C8-B74D-B2BB-F7DD-8214840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587F885-D300-AD54-7B34-DC0CC0A65071}"/>
              </a:ext>
            </a:extLst>
          </p:cNvPr>
          <p:cNvSpPr/>
          <p:nvPr/>
        </p:nvSpPr>
        <p:spPr>
          <a:xfrm rot="16200000">
            <a:off x="4206000" y="2307924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08DB8D-6FE3-9A18-08E4-9F12892BE81C}"/>
              </a:ext>
            </a:extLst>
          </p:cNvPr>
          <p:cNvSpPr/>
          <p:nvPr/>
        </p:nvSpPr>
        <p:spPr>
          <a:xfrm>
            <a:off x="12502783" y="2577924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A0D19-DCE1-1BA4-F186-33626651B192}"/>
              </a:ext>
            </a:extLst>
          </p:cNvPr>
          <p:cNvSpPr/>
          <p:nvPr/>
        </p:nvSpPr>
        <p:spPr>
          <a:xfrm>
            <a:off x="-3036189" y="396386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2D049-B286-A427-D731-DA9B6AF8B1A4}"/>
              </a:ext>
            </a:extLst>
          </p:cNvPr>
          <p:cNvSpPr/>
          <p:nvPr/>
        </p:nvSpPr>
        <p:spPr>
          <a:xfrm rot="19389922">
            <a:off x="-3945594" y="-222310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FE970-D8D3-259F-96FF-C010161207B0}"/>
              </a:ext>
            </a:extLst>
          </p:cNvPr>
          <p:cNvSpPr txBox="1"/>
          <p:nvPr/>
        </p:nvSpPr>
        <p:spPr>
          <a:xfrm>
            <a:off x="6240203" y="3387923"/>
            <a:ext cx="321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Q.E.D.</a:t>
            </a:r>
          </a:p>
        </p:txBody>
      </p:sp>
    </p:spTree>
    <p:extLst>
      <p:ext uri="{BB962C8B-B14F-4D97-AF65-F5344CB8AC3E}">
        <p14:creationId xmlns:p14="http://schemas.microsoft.com/office/powerpoint/2010/main" val="2710514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A5774-03B8-3A97-AAD6-38C07D0C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FDB4653B-F3AA-B3C4-95C6-941C57934406}"/>
              </a:ext>
            </a:extLst>
          </p:cNvPr>
          <p:cNvSpPr/>
          <p:nvPr/>
        </p:nvSpPr>
        <p:spPr>
          <a:xfrm rot="16200000">
            <a:off x="-2766189" y="2307923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AE796-4749-4296-CE5B-E485825D6132}"/>
              </a:ext>
            </a:extLst>
          </p:cNvPr>
          <p:cNvSpPr/>
          <p:nvPr/>
        </p:nvSpPr>
        <p:spPr>
          <a:xfrm>
            <a:off x="12502783" y="2577924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4C4F1-1ADA-D875-5A48-DED5480CB4C0}"/>
              </a:ext>
            </a:extLst>
          </p:cNvPr>
          <p:cNvSpPr/>
          <p:nvPr/>
        </p:nvSpPr>
        <p:spPr>
          <a:xfrm>
            <a:off x="-3036189" y="3963863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E74EF4-EC9F-90C4-AB34-CCFDFFA6B286}"/>
              </a:ext>
            </a:extLst>
          </p:cNvPr>
          <p:cNvSpPr/>
          <p:nvPr/>
        </p:nvSpPr>
        <p:spPr>
          <a:xfrm rot="19389922">
            <a:off x="-3945594" y="-222310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AC9B-AFE4-51E2-6BB9-6C6D0C442672}"/>
              </a:ext>
            </a:extLst>
          </p:cNvPr>
          <p:cNvSpPr txBox="1"/>
          <p:nvPr/>
        </p:nvSpPr>
        <p:spPr>
          <a:xfrm>
            <a:off x="13087587" y="3387923"/>
            <a:ext cx="3211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Q.E.D.</a:t>
            </a:r>
          </a:p>
        </p:txBody>
      </p:sp>
    </p:spTree>
    <p:extLst>
      <p:ext uri="{BB962C8B-B14F-4D97-AF65-F5344CB8AC3E}">
        <p14:creationId xmlns:p14="http://schemas.microsoft.com/office/powerpoint/2010/main" val="262052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5000">
        <p159:morph option="byObject"/>
      </p:transition>
    </mc:Choice>
    <mc:Fallback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04F43-054B-768D-B4C1-B11043548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CFE2F682-1C89-804F-517C-9F92F4B81ADA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ACE18-46A8-8439-A1CF-28CAE6097F77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5283B-109D-CCFA-4E41-C45BD255006B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EA2AC-6421-6E0F-D91C-2ED9B7BD5C0E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11F45-9BA0-A47E-250D-5DEF43634D92}"/>
              </a:ext>
            </a:extLst>
          </p:cNvPr>
          <p:cNvSpPr/>
          <p:nvPr/>
        </p:nvSpPr>
        <p:spPr>
          <a:xfrm rot="19403960">
            <a:off x="7087597" y="2577924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77063-0467-A8C7-6EEF-97FEC4CB1148}"/>
              </a:ext>
            </a:extLst>
          </p:cNvPr>
          <p:cNvSpPr/>
          <p:nvPr/>
        </p:nvSpPr>
        <p:spPr>
          <a:xfrm rot="19383328">
            <a:off x="4927596" y="4197779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185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68111-F315-FF53-DDDA-437A62CF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D402A79-A44E-C005-E9D1-3D3852B23776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F516E-D8A0-C36F-3DCC-AACCDBB01875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F006C-4DCB-E448-F5C2-9ACCDC165CEB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D12D8-85C0-B6FA-CFCC-183C68DB4650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B0BF5F-B141-A710-1638-3671B5449966}"/>
              </a:ext>
            </a:extLst>
          </p:cNvPr>
          <p:cNvSpPr/>
          <p:nvPr/>
        </p:nvSpPr>
        <p:spPr>
          <a:xfrm rot="19403960">
            <a:off x="6519829" y="538397"/>
            <a:ext cx="1620000" cy="16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67173-A361-D94F-EB2A-5ADDB88306BA}"/>
              </a:ext>
            </a:extLst>
          </p:cNvPr>
          <p:cNvSpPr/>
          <p:nvPr/>
        </p:nvSpPr>
        <p:spPr>
          <a:xfrm rot="19383328">
            <a:off x="2182918" y="294473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446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B3394-0F9E-C04E-9A5F-42CC31AFE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358A4D8D-D244-D535-5247-D1D5C98BD738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8FAE4-2EFB-9DCD-9219-234C951CC8F0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5C218-FC75-E7F7-40D1-2008170C8ACB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4C3F6-77B5-617A-FAF5-C39F527B7B66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6C4734-08CF-2B89-1435-7675ED009862}"/>
              </a:ext>
            </a:extLst>
          </p:cNvPr>
          <p:cNvSpPr/>
          <p:nvPr/>
        </p:nvSpPr>
        <p:spPr>
          <a:xfrm rot="19395566">
            <a:off x="6325657" y="-253788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32F57C-7DEF-A8ED-3AAE-650074599167}"/>
              </a:ext>
            </a:extLst>
          </p:cNvPr>
          <p:cNvSpPr/>
          <p:nvPr/>
        </p:nvSpPr>
        <p:spPr>
          <a:xfrm rot="19383557">
            <a:off x="2443596" y="2398803"/>
            <a:ext cx="1728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5E90A-7E0F-A548-C64B-287821C9B48D}"/>
              </a:ext>
            </a:extLst>
          </p:cNvPr>
          <p:cNvSpPr txBox="1"/>
          <p:nvPr/>
        </p:nvSpPr>
        <p:spPr>
          <a:xfrm>
            <a:off x="8288537" y="418069"/>
            <a:ext cx="3315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KEEP THE SMALLER AREAS THE SAME.</a:t>
            </a:r>
          </a:p>
        </p:txBody>
      </p:sp>
    </p:spTree>
    <p:extLst>
      <p:ext uri="{BB962C8B-B14F-4D97-AF65-F5344CB8AC3E}">
        <p14:creationId xmlns:p14="http://schemas.microsoft.com/office/powerpoint/2010/main" val="79276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400">
        <p159:morph option="byObject"/>
      </p:transition>
    </mc:Choice>
    <mc:Fallback>
      <p:transition spd="slow" advClick="0" advTm="1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2A032-F8D2-7E70-AA6E-208EC4167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9DD16770-7F7D-16BC-1156-0B20086B8E80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EED79-E828-0D23-BAB1-4DB8BEA7D4B4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66AD8-B3EE-7D07-B40C-4447F882AF18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038B6-D1A4-BDAF-732B-B3E455A79B56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2ADCB9-0A32-B69A-4FA7-37449EAD0429}"/>
              </a:ext>
            </a:extLst>
          </p:cNvPr>
          <p:cNvSpPr/>
          <p:nvPr/>
        </p:nvSpPr>
        <p:spPr>
          <a:xfrm rot="19395566">
            <a:off x="5416676" y="439580"/>
            <a:ext cx="972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29789-28DA-812C-1391-64FB041B550D}"/>
              </a:ext>
            </a:extLst>
          </p:cNvPr>
          <p:cNvSpPr/>
          <p:nvPr/>
        </p:nvSpPr>
        <p:spPr>
          <a:xfrm rot="19383557">
            <a:off x="3945490" y="1249487"/>
            <a:ext cx="1728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208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915ED-D986-6900-7686-321EC272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BC53253-DDF5-63EF-E303-87D702B1C63B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C3E7C-9B6D-A6D6-2F4B-5F08940E5953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54EE3-05DB-76B9-F890-8F242814C689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8750F-D53D-51B4-77A6-4C21CD96B36A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CE7D9-0677-F3F5-70E8-4D6448A7078D}"/>
              </a:ext>
            </a:extLst>
          </p:cNvPr>
          <p:cNvSpPr txBox="1"/>
          <p:nvPr/>
        </p:nvSpPr>
        <p:spPr>
          <a:xfrm>
            <a:off x="4057380" y="1892404"/>
            <a:ext cx="2281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SAME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AREA?</a:t>
            </a:r>
          </a:p>
        </p:txBody>
      </p:sp>
    </p:spTree>
    <p:extLst>
      <p:ext uri="{BB962C8B-B14F-4D97-AF65-F5344CB8AC3E}">
        <p14:creationId xmlns:p14="http://schemas.microsoft.com/office/powerpoint/2010/main" val="3951914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2200">
        <p159:morph option="byObject"/>
      </p:transition>
    </mc:Choice>
    <mc:Fallback>
      <p:transition spd="slow" advClick="0" advTm="2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D205-F987-4E8E-932C-67E7266D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C0C1CA26-0D4B-F2E5-DCBB-2FC1674AE411}"/>
              </a:ext>
            </a:extLst>
          </p:cNvPr>
          <p:cNvSpPr/>
          <p:nvPr/>
        </p:nvSpPr>
        <p:spPr>
          <a:xfrm rot="16200000">
            <a:off x="5197597" y="2307925"/>
            <a:ext cx="1620000" cy="2160000"/>
          </a:xfrm>
          <a:prstGeom prst="rtTriangle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1FF9B-709D-59DB-93A9-56E814E4F33D}"/>
              </a:ext>
            </a:extLst>
          </p:cNvPr>
          <p:cNvSpPr/>
          <p:nvPr/>
        </p:nvSpPr>
        <p:spPr>
          <a:xfrm>
            <a:off x="7087597" y="2577925"/>
            <a:ext cx="1620000" cy="162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C64E8C-4B70-199E-A042-2FC11ED52000}"/>
              </a:ext>
            </a:extLst>
          </p:cNvPr>
          <p:cNvSpPr/>
          <p:nvPr/>
        </p:nvSpPr>
        <p:spPr>
          <a:xfrm>
            <a:off x="4927597" y="4197780"/>
            <a:ext cx="2160000" cy="216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2D3B7-44E1-ED1F-7463-A18EE1B6AFBC}"/>
              </a:ext>
            </a:extLst>
          </p:cNvPr>
          <p:cNvSpPr/>
          <p:nvPr/>
        </p:nvSpPr>
        <p:spPr>
          <a:xfrm rot="19389922">
            <a:off x="3848071" y="957903"/>
            <a:ext cx="2700000" cy="2700000"/>
          </a:xfrm>
          <a:prstGeom prst="rect">
            <a:avLst/>
          </a:prstGeom>
          <a:solidFill>
            <a:schemeClr val="tx1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3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128</Words>
  <Application>Microsoft Office PowerPoint</Application>
  <PresentationFormat>Widescreen</PresentationFormat>
  <Paragraphs>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Comic Sans MS</vt:lpstr>
      <vt:lpstr>Courier New</vt:lpstr>
      <vt:lpstr>Office Theme</vt:lpstr>
      <vt:lpstr>Pythagorean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Aurel Nicolae</dc:creator>
  <cp:lastModifiedBy>Aurel Nicolae</cp:lastModifiedBy>
  <cp:revision>44</cp:revision>
  <dcterms:created xsi:type="dcterms:W3CDTF">2024-12-26T10:27:01Z</dcterms:created>
  <dcterms:modified xsi:type="dcterms:W3CDTF">2024-12-26T17:37:50Z</dcterms:modified>
</cp:coreProperties>
</file>