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D9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46AFD2-FE49-4D95-93EF-FF15812E8464}" v="75" dt="2024-10-20T23:29:16.9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gan Schraeder" userId="d7bf79783067d00e" providerId="LiveId" clId="{5F46AFD2-FE49-4D95-93EF-FF15812E8464}"/>
    <pc:docChg chg="undo custSel addSld delSld modSld sldOrd">
      <pc:chgData name="Logan Schraeder" userId="d7bf79783067d00e" providerId="LiveId" clId="{5F46AFD2-FE49-4D95-93EF-FF15812E8464}" dt="2024-10-20T23:33:54.650" v="3725" actId="20577"/>
      <pc:docMkLst>
        <pc:docMk/>
      </pc:docMkLst>
      <pc:sldChg chg="addSp delSp modSp new mod setBg">
        <pc:chgData name="Logan Schraeder" userId="d7bf79783067d00e" providerId="LiveId" clId="{5F46AFD2-FE49-4D95-93EF-FF15812E8464}" dt="2024-10-20T23:33:54.650" v="3725" actId="20577"/>
        <pc:sldMkLst>
          <pc:docMk/>
          <pc:sldMk cId="1454685558" sldId="256"/>
        </pc:sldMkLst>
        <pc:spChg chg="add mod ord">
          <ac:chgData name="Logan Schraeder" userId="d7bf79783067d00e" providerId="LiveId" clId="{5F46AFD2-FE49-4D95-93EF-FF15812E8464}" dt="2024-10-17T19:06:56.864" v="37" actId="403"/>
          <ac:spMkLst>
            <pc:docMk/>
            <pc:sldMk cId="1454685558" sldId="256"/>
            <ac:spMk id="2" creationId="{41F3F703-C3D6-8869-2118-E99A08C4D435}"/>
          </ac:spMkLst>
        </pc:spChg>
        <pc:spChg chg="add mod ord">
          <ac:chgData name="Logan Schraeder" userId="d7bf79783067d00e" providerId="LiveId" clId="{5F46AFD2-FE49-4D95-93EF-FF15812E8464}" dt="2024-10-17T19:06:56.864" v="37" actId="403"/>
          <ac:spMkLst>
            <pc:docMk/>
            <pc:sldMk cId="1454685558" sldId="256"/>
            <ac:spMk id="3" creationId="{BE8BFE53-6B48-CE28-AE28-47028678A45C}"/>
          </ac:spMkLst>
        </pc:spChg>
        <pc:spChg chg="add mod ord">
          <ac:chgData name="Logan Schraeder" userId="d7bf79783067d00e" providerId="LiveId" clId="{5F46AFD2-FE49-4D95-93EF-FF15812E8464}" dt="2024-10-17T19:06:56.864" v="37" actId="403"/>
          <ac:spMkLst>
            <pc:docMk/>
            <pc:sldMk cId="1454685558" sldId="256"/>
            <ac:spMk id="4" creationId="{F75EC527-93A1-C286-100B-840D773B46F0}"/>
          </ac:spMkLst>
        </pc:spChg>
        <pc:spChg chg="add mod">
          <ac:chgData name="Logan Schraeder" userId="d7bf79783067d00e" providerId="LiveId" clId="{5F46AFD2-FE49-4D95-93EF-FF15812E8464}" dt="2024-10-17T19:07:43.479" v="73" actId="1076"/>
          <ac:spMkLst>
            <pc:docMk/>
            <pc:sldMk cId="1454685558" sldId="256"/>
            <ac:spMk id="6" creationId="{80D8C82D-E1B5-D77F-339E-6FDEDFD662BB}"/>
          </ac:spMkLst>
        </pc:spChg>
        <pc:spChg chg="add del mod">
          <ac:chgData name="Logan Schraeder" userId="d7bf79783067d00e" providerId="LiveId" clId="{5F46AFD2-FE49-4D95-93EF-FF15812E8464}" dt="2024-10-17T19:08:16.790" v="75" actId="478"/>
          <ac:spMkLst>
            <pc:docMk/>
            <pc:sldMk cId="1454685558" sldId="256"/>
            <ac:spMk id="7" creationId="{A116A4CC-9179-5636-A69A-D3DF7CDBF175}"/>
          </ac:spMkLst>
        </pc:spChg>
        <pc:spChg chg="add mod">
          <ac:chgData name="Logan Schraeder" userId="d7bf79783067d00e" providerId="LiveId" clId="{5F46AFD2-FE49-4D95-93EF-FF15812E8464}" dt="2024-10-17T19:09:44.358" v="91" actId="1076"/>
          <ac:spMkLst>
            <pc:docMk/>
            <pc:sldMk cId="1454685558" sldId="256"/>
            <ac:spMk id="8" creationId="{BE2429D1-2380-3360-5ED2-9320FB9C837A}"/>
          </ac:spMkLst>
        </pc:spChg>
        <pc:spChg chg="add mod">
          <ac:chgData name="Logan Schraeder" userId="d7bf79783067d00e" providerId="LiveId" clId="{5F46AFD2-FE49-4D95-93EF-FF15812E8464}" dt="2024-10-17T19:09:44.358" v="91" actId="1076"/>
          <ac:spMkLst>
            <pc:docMk/>
            <pc:sldMk cId="1454685558" sldId="256"/>
            <ac:spMk id="9" creationId="{51AB2736-B76E-9593-3A66-FC841253CF41}"/>
          </ac:spMkLst>
        </pc:spChg>
        <pc:spChg chg="add mod">
          <ac:chgData name="Logan Schraeder" userId="d7bf79783067d00e" providerId="LiveId" clId="{5F46AFD2-FE49-4D95-93EF-FF15812E8464}" dt="2024-10-17T19:10:36.048" v="103" actId="1076"/>
          <ac:spMkLst>
            <pc:docMk/>
            <pc:sldMk cId="1454685558" sldId="256"/>
            <ac:spMk id="10" creationId="{A19480C7-9192-2636-9498-79287C4C8948}"/>
          </ac:spMkLst>
        </pc:spChg>
        <pc:spChg chg="add mod">
          <ac:chgData name="Logan Schraeder" userId="d7bf79783067d00e" providerId="LiveId" clId="{5F46AFD2-FE49-4D95-93EF-FF15812E8464}" dt="2024-10-17T19:10:36.048" v="103" actId="1076"/>
          <ac:spMkLst>
            <pc:docMk/>
            <pc:sldMk cId="1454685558" sldId="256"/>
            <ac:spMk id="11" creationId="{077C9273-07AD-358D-D7B0-E48C3AF4C77A}"/>
          </ac:spMkLst>
        </pc:spChg>
        <pc:spChg chg="add mod ord">
          <ac:chgData name="Logan Schraeder" userId="d7bf79783067d00e" providerId="LiveId" clId="{5F46AFD2-FE49-4D95-93EF-FF15812E8464}" dt="2024-10-17T19:21:43.333" v="486" actId="171"/>
          <ac:spMkLst>
            <pc:docMk/>
            <pc:sldMk cId="1454685558" sldId="256"/>
            <ac:spMk id="12" creationId="{17CFDA9C-DD73-A864-CD2E-1FE0E180C8E8}"/>
          </ac:spMkLst>
        </pc:spChg>
        <pc:spChg chg="add mod">
          <ac:chgData name="Logan Schraeder" userId="d7bf79783067d00e" providerId="LiveId" clId="{5F46AFD2-FE49-4D95-93EF-FF15812E8464}" dt="2024-10-17T19:11:13.268" v="116" actId="20577"/>
          <ac:spMkLst>
            <pc:docMk/>
            <pc:sldMk cId="1454685558" sldId="256"/>
            <ac:spMk id="13" creationId="{5D19E82D-2186-B144-6E9E-F729143F6CD1}"/>
          </ac:spMkLst>
        </pc:spChg>
        <pc:spChg chg="add mod ord">
          <ac:chgData name="Logan Schraeder" userId="d7bf79783067d00e" providerId="LiveId" clId="{5F46AFD2-FE49-4D95-93EF-FF15812E8464}" dt="2024-10-17T19:21:36.160" v="476" actId="170"/>
          <ac:spMkLst>
            <pc:docMk/>
            <pc:sldMk cId="1454685558" sldId="256"/>
            <ac:spMk id="14" creationId="{18BE7A3A-1851-F0D4-0752-464DF0A6A19C}"/>
          </ac:spMkLst>
        </pc:spChg>
        <pc:spChg chg="add mod">
          <ac:chgData name="Logan Schraeder" userId="d7bf79783067d00e" providerId="LiveId" clId="{5F46AFD2-FE49-4D95-93EF-FF15812E8464}" dt="2024-10-17T19:12:10.356" v="149" actId="1076"/>
          <ac:spMkLst>
            <pc:docMk/>
            <pc:sldMk cId="1454685558" sldId="256"/>
            <ac:spMk id="15" creationId="{DAEA5E1A-29C2-3424-E0C1-FE49B59078E1}"/>
          </ac:spMkLst>
        </pc:spChg>
        <pc:spChg chg="add mod">
          <ac:chgData name="Logan Schraeder" userId="d7bf79783067d00e" providerId="LiveId" clId="{5F46AFD2-FE49-4D95-93EF-FF15812E8464}" dt="2024-10-17T19:13:32.911" v="195" actId="313"/>
          <ac:spMkLst>
            <pc:docMk/>
            <pc:sldMk cId="1454685558" sldId="256"/>
            <ac:spMk id="16" creationId="{0623BFED-C188-617B-909C-47241374BEFA}"/>
          </ac:spMkLst>
        </pc:spChg>
        <pc:spChg chg="add mod">
          <ac:chgData name="Logan Schraeder" userId="d7bf79783067d00e" providerId="LiveId" clId="{5F46AFD2-FE49-4D95-93EF-FF15812E8464}" dt="2024-10-17T19:15:21.690" v="258" actId="1076"/>
          <ac:spMkLst>
            <pc:docMk/>
            <pc:sldMk cId="1454685558" sldId="256"/>
            <ac:spMk id="17" creationId="{03E9D3C5-8C34-9BB5-4E83-D7EE918F40BE}"/>
          </ac:spMkLst>
        </pc:spChg>
        <pc:spChg chg="add mod">
          <ac:chgData name="Logan Schraeder" userId="d7bf79783067d00e" providerId="LiveId" clId="{5F46AFD2-FE49-4D95-93EF-FF15812E8464}" dt="2024-10-17T19:15:18.818" v="257" actId="1076"/>
          <ac:spMkLst>
            <pc:docMk/>
            <pc:sldMk cId="1454685558" sldId="256"/>
            <ac:spMk id="18" creationId="{BEC8B4A1-FEE4-CE29-F819-E95D3F562434}"/>
          </ac:spMkLst>
        </pc:spChg>
        <pc:spChg chg="add mod ord">
          <ac:chgData name="Logan Schraeder" userId="d7bf79783067d00e" providerId="LiveId" clId="{5F46AFD2-FE49-4D95-93EF-FF15812E8464}" dt="2024-10-17T19:15:53.098" v="275" actId="1076"/>
          <ac:spMkLst>
            <pc:docMk/>
            <pc:sldMk cId="1454685558" sldId="256"/>
            <ac:spMk id="19" creationId="{740A3B99-7504-796D-F270-4B67AAD14F4C}"/>
          </ac:spMkLst>
        </pc:spChg>
        <pc:spChg chg="add mod">
          <ac:chgData name="Logan Schraeder" userId="d7bf79783067d00e" providerId="LiveId" clId="{5F46AFD2-FE49-4D95-93EF-FF15812E8464}" dt="2024-10-17T19:16:37.764" v="348" actId="20577"/>
          <ac:spMkLst>
            <pc:docMk/>
            <pc:sldMk cId="1454685558" sldId="256"/>
            <ac:spMk id="20" creationId="{2E2531CD-96BE-23E8-57F7-2D9677F7C855}"/>
          </ac:spMkLst>
        </pc:spChg>
        <pc:spChg chg="add mod">
          <ac:chgData name="Logan Schraeder" userId="d7bf79783067d00e" providerId="LiveId" clId="{5F46AFD2-FE49-4D95-93EF-FF15812E8464}" dt="2024-10-17T19:17:21.251" v="422" actId="1076"/>
          <ac:spMkLst>
            <pc:docMk/>
            <pc:sldMk cId="1454685558" sldId="256"/>
            <ac:spMk id="21" creationId="{40074652-D60D-E2C8-9E66-3DE7C0E8659F}"/>
          </ac:spMkLst>
        </pc:spChg>
        <pc:spChg chg="add mod">
          <ac:chgData name="Logan Schraeder" userId="d7bf79783067d00e" providerId="LiveId" clId="{5F46AFD2-FE49-4D95-93EF-FF15812E8464}" dt="2024-10-17T19:20:57.569" v="457" actId="164"/>
          <ac:spMkLst>
            <pc:docMk/>
            <pc:sldMk cId="1454685558" sldId="256"/>
            <ac:spMk id="22" creationId="{F84AC02F-B48B-A765-1554-D89D41C12E69}"/>
          </ac:spMkLst>
        </pc:spChg>
        <pc:spChg chg="add del mod">
          <ac:chgData name="Logan Schraeder" userId="d7bf79783067d00e" providerId="LiveId" clId="{5F46AFD2-FE49-4D95-93EF-FF15812E8464}" dt="2024-10-17T19:19:11.308" v="439" actId="478"/>
          <ac:spMkLst>
            <pc:docMk/>
            <pc:sldMk cId="1454685558" sldId="256"/>
            <ac:spMk id="23" creationId="{30812CB1-0FF4-134B-A17B-B8A1456C05BE}"/>
          </ac:spMkLst>
        </pc:spChg>
        <pc:spChg chg="add mod">
          <ac:chgData name="Logan Schraeder" userId="d7bf79783067d00e" providerId="LiveId" clId="{5F46AFD2-FE49-4D95-93EF-FF15812E8464}" dt="2024-10-17T19:20:57.569" v="457" actId="164"/>
          <ac:spMkLst>
            <pc:docMk/>
            <pc:sldMk cId="1454685558" sldId="256"/>
            <ac:spMk id="24" creationId="{109BC032-408B-95C4-7DD2-6D046250A289}"/>
          </ac:spMkLst>
        </pc:spChg>
        <pc:spChg chg="add mod ord">
          <ac:chgData name="Logan Schraeder" userId="d7bf79783067d00e" providerId="LiveId" clId="{5F46AFD2-FE49-4D95-93EF-FF15812E8464}" dt="2024-10-17T19:21:29.953" v="472" actId="170"/>
          <ac:spMkLst>
            <pc:docMk/>
            <pc:sldMk cId="1454685558" sldId="256"/>
            <ac:spMk id="26" creationId="{C6673FEC-24E2-F0A0-D479-C4BCD37D92A3}"/>
          </ac:spMkLst>
        </pc:spChg>
        <pc:spChg chg="add mod">
          <ac:chgData name="Logan Schraeder" userId="d7bf79783067d00e" providerId="LiveId" clId="{5F46AFD2-FE49-4D95-93EF-FF15812E8464}" dt="2024-10-17T19:27:07.431" v="902" actId="1076"/>
          <ac:spMkLst>
            <pc:docMk/>
            <pc:sldMk cId="1454685558" sldId="256"/>
            <ac:spMk id="27" creationId="{3E972E43-A54F-03F9-4ECC-B798BCFEF1DA}"/>
          </ac:spMkLst>
        </pc:spChg>
        <pc:spChg chg="add mod">
          <ac:chgData name="Logan Schraeder" userId="d7bf79783067d00e" providerId="LiveId" clId="{5F46AFD2-FE49-4D95-93EF-FF15812E8464}" dt="2024-10-17T19:28:22.861" v="964" actId="113"/>
          <ac:spMkLst>
            <pc:docMk/>
            <pc:sldMk cId="1454685558" sldId="256"/>
            <ac:spMk id="28" creationId="{DA226EC9-317D-787D-24CE-CF297001AFC6}"/>
          </ac:spMkLst>
        </pc:spChg>
        <pc:spChg chg="add mod">
          <ac:chgData name="Logan Schraeder" userId="d7bf79783067d00e" providerId="LiveId" clId="{5F46AFD2-FE49-4D95-93EF-FF15812E8464}" dt="2024-10-17T19:27:13.628" v="903" actId="1035"/>
          <ac:spMkLst>
            <pc:docMk/>
            <pc:sldMk cId="1454685558" sldId="256"/>
            <ac:spMk id="29" creationId="{BD3F3E02-7FBE-1D89-F709-70EF5E1013D2}"/>
          </ac:spMkLst>
        </pc:spChg>
        <pc:spChg chg="add mod">
          <ac:chgData name="Logan Schraeder" userId="d7bf79783067d00e" providerId="LiveId" clId="{5F46AFD2-FE49-4D95-93EF-FF15812E8464}" dt="2024-10-17T19:26:47.675" v="897" actId="1076"/>
          <ac:spMkLst>
            <pc:docMk/>
            <pc:sldMk cId="1454685558" sldId="256"/>
            <ac:spMk id="30" creationId="{A28FB199-E17C-F20B-9876-9D2C15189712}"/>
          </ac:spMkLst>
        </pc:spChg>
        <pc:spChg chg="add mod">
          <ac:chgData name="Logan Schraeder" userId="d7bf79783067d00e" providerId="LiveId" clId="{5F46AFD2-FE49-4D95-93EF-FF15812E8464}" dt="2024-10-17T19:26:43.099" v="896" actId="1076"/>
          <ac:spMkLst>
            <pc:docMk/>
            <pc:sldMk cId="1454685558" sldId="256"/>
            <ac:spMk id="31" creationId="{4BFB1F29-197B-1C89-06C6-B9ED81980D78}"/>
          </ac:spMkLst>
        </pc:spChg>
        <pc:spChg chg="add mod">
          <ac:chgData name="Logan Schraeder" userId="d7bf79783067d00e" providerId="LiveId" clId="{5F46AFD2-FE49-4D95-93EF-FF15812E8464}" dt="2024-10-17T19:30:14.956" v="1216" actId="113"/>
          <ac:spMkLst>
            <pc:docMk/>
            <pc:sldMk cId="1454685558" sldId="256"/>
            <ac:spMk id="32" creationId="{A73BE03F-9E8D-2E20-7509-6833F5F4F5FD}"/>
          </ac:spMkLst>
        </pc:spChg>
        <pc:spChg chg="add mod">
          <ac:chgData name="Logan Schraeder" userId="d7bf79783067d00e" providerId="LiveId" clId="{5F46AFD2-FE49-4D95-93EF-FF15812E8464}" dt="2024-10-20T23:33:54.650" v="3725" actId="20577"/>
          <ac:spMkLst>
            <pc:docMk/>
            <pc:sldMk cId="1454685558" sldId="256"/>
            <ac:spMk id="33" creationId="{DFED83EE-CBA3-34C9-8F37-87031C5F60C1}"/>
          </ac:spMkLst>
        </pc:spChg>
        <pc:spChg chg="add mod">
          <ac:chgData name="Logan Schraeder" userId="d7bf79783067d00e" providerId="LiveId" clId="{5F46AFD2-FE49-4D95-93EF-FF15812E8464}" dt="2024-10-17T19:32:10.749" v="1390" actId="1076"/>
          <ac:spMkLst>
            <pc:docMk/>
            <pc:sldMk cId="1454685558" sldId="256"/>
            <ac:spMk id="34" creationId="{E752185C-E10D-7E57-8D89-4A8D75987E9E}"/>
          </ac:spMkLst>
        </pc:spChg>
        <pc:grpChg chg="add mod">
          <ac:chgData name="Logan Schraeder" userId="d7bf79783067d00e" providerId="LiveId" clId="{5F46AFD2-FE49-4D95-93EF-FF15812E8464}" dt="2024-10-17T19:19:29.672" v="443" actId="1076"/>
          <ac:grpSpMkLst>
            <pc:docMk/>
            <pc:sldMk cId="1454685558" sldId="256"/>
            <ac:grpSpMk id="5" creationId="{45702FC3-51D6-F242-81A2-4E53AF120021}"/>
          </ac:grpSpMkLst>
        </pc:grpChg>
        <pc:grpChg chg="add mod">
          <ac:chgData name="Logan Schraeder" userId="d7bf79783067d00e" providerId="LiveId" clId="{5F46AFD2-FE49-4D95-93EF-FF15812E8464}" dt="2024-10-17T19:22:58.189" v="521" actId="14100"/>
          <ac:grpSpMkLst>
            <pc:docMk/>
            <pc:sldMk cId="1454685558" sldId="256"/>
            <ac:grpSpMk id="25" creationId="{F9727F88-2A73-530E-D4A6-26B87A6A8A90}"/>
          </ac:grpSpMkLst>
        </pc:grpChg>
        <pc:picChg chg="add mod">
          <ac:chgData name="Logan Schraeder" userId="d7bf79783067d00e" providerId="LiveId" clId="{5F46AFD2-FE49-4D95-93EF-FF15812E8464}" dt="2024-10-17T18:58:53.583" v="13" actId="1076"/>
          <ac:picMkLst>
            <pc:docMk/>
            <pc:sldMk cId="1454685558" sldId="256"/>
            <ac:picMk id="1026" creationId="{F4CED005-1AA5-BC49-8146-E98301E96712}"/>
          </ac:picMkLst>
        </pc:picChg>
      </pc:sldChg>
      <pc:sldChg chg="new del">
        <pc:chgData name="Logan Schraeder" userId="d7bf79783067d00e" providerId="LiveId" clId="{5F46AFD2-FE49-4D95-93EF-FF15812E8464}" dt="2024-10-17T18:57:33.600" v="3" actId="2696"/>
        <pc:sldMkLst>
          <pc:docMk/>
          <pc:sldMk cId="1588181165" sldId="256"/>
        </pc:sldMkLst>
      </pc:sldChg>
      <pc:sldChg chg="add del">
        <pc:chgData name="Logan Schraeder" userId="d7bf79783067d00e" providerId="LiveId" clId="{5F46AFD2-FE49-4D95-93EF-FF15812E8464}" dt="2024-10-17T18:57:30.747" v="2" actId="47"/>
        <pc:sldMkLst>
          <pc:docMk/>
          <pc:sldMk cId="1388648399" sldId="257"/>
        </pc:sldMkLst>
      </pc:sldChg>
      <pc:sldChg chg="addSp delSp modSp add mod">
        <pc:chgData name="Logan Schraeder" userId="d7bf79783067d00e" providerId="LiveId" clId="{5F46AFD2-FE49-4D95-93EF-FF15812E8464}" dt="2024-10-17T19:41:02.719" v="1557" actId="120"/>
        <pc:sldMkLst>
          <pc:docMk/>
          <pc:sldMk cId="4264722466" sldId="257"/>
        </pc:sldMkLst>
        <pc:spChg chg="add mod">
          <ac:chgData name="Logan Schraeder" userId="d7bf79783067d00e" providerId="LiveId" clId="{5F46AFD2-FE49-4D95-93EF-FF15812E8464}" dt="2024-10-17T19:22:22.474" v="516" actId="1076"/>
          <ac:spMkLst>
            <pc:docMk/>
            <pc:sldMk cId="4264722466" sldId="257"/>
            <ac:spMk id="6" creationId="{6997ED52-BB08-0455-650D-F7B3260ED0FA}"/>
          </ac:spMkLst>
        </pc:spChg>
        <pc:spChg chg="add mod">
          <ac:chgData name="Logan Schraeder" userId="d7bf79783067d00e" providerId="LiveId" clId="{5F46AFD2-FE49-4D95-93EF-FF15812E8464}" dt="2024-10-17T19:41:02.719" v="1557" actId="120"/>
          <ac:spMkLst>
            <pc:docMk/>
            <pc:sldMk cId="4264722466" sldId="257"/>
            <ac:spMk id="17" creationId="{4127FD13-5BF7-21BC-0652-13AC9D62FBCE}"/>
          </ac:spMkLst>
        </pc:spChg>
        <pc:picChg chg="add mod">
          <ac:chgData name="Logan Schraeder" userId="d7bf79783067d00e" providerId="LiveId" clId="{5F46AFD2-FE49-4D95-93EF-FF15812E8464}" dt="2024-10-17T19:36:13.217" v="1403" actId="1035"/>
          <ac:picMkLst>
            <pc:docMk/>
            <pc:sldMk cId="4264722466" sldId="257"/>
            <ac:picMk id="8" creationId="{F2343EBB-CB0E-09DE-80FB-DBCF1F94D7DB}"/>
          </ac:picMkLst>
        </pc:picChg>
        <pc:picChg chg="add mod ord">
          <ac:chgData name="Logan Schraeder" userId="d7bf79783067d00e" providerId="LiveId" clId="{5F46AFD2-FE49-4D95-93EF-FF15812E8464}" dt="2024-10-17T19:36:08.164" v="1402" actId="1076"/>
          <ac:picMkLst>
            <pc:docMk/>
            <pc:sldMk cId="4264722466" sldId="257"/>
            <ac:picMk id="10" creationId="{710924CC-CE21-F2BB-2E9E-28F06FFF644D}"/>
          </ac:picMkLst>
        </pc:picChg>
        <pc:picChg chg="add mod">
          <ac:chgData name="Logan Schraeder" userId="d7bf79783067d00e" providerId="LiveId" clId="{5F46AFD2-FE49-4D95-93EF-FF15812E8464}" dt="2024-10-17T19:38:19.542" v="1424" actId="1076"/>
          <ac:picMkLst>
            <pc:docMk/>
            <pc:sldMk cId="4264722466" sldId="257"/>
            <ac:picMk id="12" creationId="{ABC457C3-AC3B-E7FB-A6EE-F264B592F337}"/>
          </ac:picMkLst>
        </pc:picChg>
        <pc:picChg chg="add del mod">
          <ac:chgData name="Logan Schraeder" userId="d7bf79783067d00e" providerId="LiveId" clId="{5F46AFD2-FE49-4D95-93EF-FF15812E8464}" dt="2024-10-17T19:39:32.094" v="1430" actId="478"/>
          <ac:picMkLst>
            <pc:docMk/>
            <pc:sldMk cId="4264722466" sldId="257"/>
            <ac:picMk id="14" creationId="{C4FE4480-1E77-79D7-0A43-AFB9077ED70D}"/>
          </ac:picMkLst>
        </pc:picChg>
        <pc:picChg chg="add mod">
          <ac:chgData name="Logan Schraeder" userId="d7bf79783067d00e" providerId="LiveId" clId="{5F46AFD2-FE49-4D95-93EF-FF15812E8464}" dt="2024-10-17T19:39:56.786" v="1435" actId="1076"/>
          <ac:picMkLst>
            <pc:docMk/>
            <pc:sldMk cId="4264722466" sldId="257"/>
            <ac:picMk id="16" creationId="{AF244A83-5DA9-C591-1981-BEB867BC5478}"/>
          </ac:picMkLst>
        </pc:picChg>
      </pc:sldChg>
      <pc:sldChg chg="addSp delSp modSp add mod">
        <pc:chgData name="Logan Schraeder" userId="d7bf79783067d00e" providerId="LiveId" clId="{5F46AFD2-FE49-4D95-93EF-FF15812E8464}" dt="2024-10-17T19:53:48.110" v="1785" actId="13822"/>
        <pc:sldMkLst>
          <pc:docMk/>
          <pc:sldMk cId="1151173904" sldId="258"/>
        </pc:sldMkLst>
        <pc:spChg chg="mod">
          <ac:chgData name="Logan Schraeder" userId="d7bf79783067d00e" providerId="LiveId" clId="{5F46AFD2-FE49-4D95-93EF-FF15812E8464}" dt="2024-10-17T19:37:10.401" v="1416" actId="14100"/>
          <ac:spMkLst>
            <pc:docMk/>
            <pc:sldMk cId="1151173904" sldId="258"/>
            <ac:spMk id="6" creationId="{498C8007-04CB-B860-9CDB-1ECD0C8B89E8}"/>
          </ac:spMkLst>
        </pc:spChg>
        <pc:spChg chg="add mod">
          <ac:chgData name="Logan Schraeder" userId="d7bf79783067d00e" providerId="LiveId" clId="{5F46AFD2-FE49-4D95-93EF-FF15812E8464}" dt="2024-10-17T19:42:58.605" v="1575" actId="1076"/>
          <ac:spMkLst>
            <pc:docMk/>
            <pc:sldMk cId="1151173904" sldId="258"/>
            <ac:spMk id="11" creationId="{D75E8F30-F9EA-D0E8-1E70-5F7D35288B6D}"/>
          </ac:spMkLst>
        </pc:spChg>
        <pc:spChg chg="add mod">
          <ac:chgData name="Logan Schraeder" userId="d7bf79783067d00e" providerId="LiveId" clId="{5F46AFD2-FE49-4D95-93EF-FF15812E8464}" dt="2024-10-17T19:42:51.405" v="1572" actId="1076"/>
          <ac:spMkLst>
            <pc:docMk/>
            <pc:sldMk cId="1151173904" sldId="258"/>
            <ac:spMk id="12" creationId="{74C88764-5C70-4F67-FC0C-3601872CF4C6}"/>
          </ac:spMkLst>
        </pc:spChg>
        <pc:spChg chg="add mod">
          <ac:chgData name="Logan Schraeder" userId="d7bf79783067d00e" providerId="LiveId" clId="{5F46AFD2-FE49-4D95-93EF-FF15812E8464}" dt="2024-10-17T19:42:39.425" v="1570" actId="1076"/>
          <ac:spMkLst>
            <pc:docMk/>
            <pc:sldMk cId="1151173904" sldId="258"/>
            <ac:spMk id="13" creationId="{6A07EA47-7457-BD97-AD85-4C9040358CD7}"/>
          </ac:spMkLst>
        </pc:spChg>
        <pc:spChg chg="add del">
          <ac:chgData name="Logan Schraeder" userId="d7bf79783067d00e" providerId="LiveId" clId="{5F46AFD2-FE49-4D95-93EF-FF15812E8464}" dt="2024-10-17T19:43:22.265" v="1577" actId="11529"/>
          <ac:spMkLst>
            <pc:docMk/>
            <pc:sldMk cId="1151173904" sldId="258"/>
            <ac:spMk id="14" creationId="{5262D548-F817-30B1-360C-38052D3B607D}"/>
          </ac:spMkLst>
        </pc:spChg>
        <pc:spChg chg="add mod">
          <ac:chgData name="Logan Schraeder" userId="d7bf79783067d00e" providerId="LiveId" clId="{5F46AFD2-FE49-4D95-93EF-FF15812E8464}" dt="2024-10-17T19:43:40.907" v="1580" actId="1582"/>
          <ac:spMkLst>
            <pc:docMk/>
            <pc:sldMk cId="1151173904" sldId="258"/>
            <ac:spMk id="15" creationId="{6D1C886A-78E2-6B1C-E912-B50BECDB12A1}"/>
          </ac:spMkLst>
        </pc:spChg>
        <pc:spChg chg="add mod">
          <ac:chgData name="Logan Schraeder" userId="d7bf79783067d00e" providerId="LiveId" clId="{5F46AFD2-FE49-4D95-93EF-FF15812E8464}" dt="2024-10-17T19:44:02.462" v="1583" actId="1582"/>
          <ac:spMkLst>
            <pc:docMk/>
            <pc:sldMk cId="1151173904" sldId="258"/>
            <ac:spMk id="16" creationId="{F624F36C-19DB-EA38-20CB-4AEB339C4009}"/>
          </ac:spMkLst>
        </pc:spChg>
        <pc:spChg chg="add mod">
          <ac:chgData name="Logan Schraeder" userId="d7bf79783067d00e" providerId="LiveId" clId="{5F46AFD2-FE49-4D95-93EF-FF15812E8464}" dt="2024-10-17T19:44:27.366" v="1586" actId="1582"/>
          <ac:spMkLst>
            <pc:docMk/>
            <pc:sldMk cId="1151173904" sldId="258"/>
            <ac:spMk id="17" creationId="{9CD85625-5C33-DE24-17E2-00778A70712D}"/>
          </ac:spMkLst>
        </pc:spChg>
        <pc:spChg chg="add mod">
          <ac:chgData name="Logan Schraeder" userId="d7bf79783067d00e" providerId="LiveId" clId="{5F46AFD2-FE49-4D95-93EF-FF15812E8464}" dt="2024-10-17T19:45:02.166" v="1596" actId="1076"/>
          <ac:spMkLst>
            <pc:docMk/>
            <pc:sldMk cId="1151173904" sldId="258"/>
            <ac:spMk id="18" creationId="{905B09C8-9115-D239-7375-A90BA42D9E79}"/>
          </ac:spMkLst>
        </pc:spChg>
        <pc:spChg chg="add mod">
          <ac:chgData name="Logan Schraeder" userId="d7bf79783067d00e" providerId="LiveId" clId="{5F46AFD2-FE49-4D95-93EF-FF15812E8464}" dt="2024-10-17T19:45:54.760" v="1600" actId="1582"/>
          <ac:spMkLst>
            <pc:docMk/>
            <pc:sldMk cId="1151173904" sldId="258"/>
            <ac:spMk id="19" creationId="{229EB3D2-7E09-5916-3A80-0267E004EDAF}"/>
          </ac:spMkLst>
        </pc:spChg>
        <pc:spChg chg="add mod">
          <ac:chgData name="Logan Schraeder" userId="d7bf79783067d00e" providerId="LiveId" clId="{5F46AFD2-FE49-4D95-93EF-FF15812E8464}" dt="2024-10-17T19:46:24.924" v="1607" actId="1582"/>
          <ac:spMkLst>
            <pc:docMk/>
            <pc:sldMk cId="1151173904" sldId="258"/>
            <ac:spMk id="20" creationId="{66AB94B6-472B-F0EB-1015-074804F9EB63}"/>
          </ac:spMkLst>
        </pc:spChg>
        <pc:spChg chg="add del mod">
          <ac:chgData name="Logan Schraeder" userId="d7bf79783067d00e" providerId="LiveId" clId="{5F46AFD2-FE49-4D95-93EF-FF15812E8464}" dt="2024-10-17T19:47:51.917" v="1624"/>
          <ac:spMkLst>
            <pc:docMk/>
            <pc:sldMk cId="1151173904" sldId="258"/>
            <ac:spMk id="21" creationId="{B072E01D-1349-FAD8-3639-A4938E3DE0F3}"/>
          </ac:spMkLst>
        </pc:spChg>
        <pc:spChg chg="add mod">
          <ac:chgData name="Logan Schraeder" userId="d7bf79783067d00e" providerId="LiveId" clId="{5F46AFD2-FE49-4D95-93EF-FF15812E8464}" dt="2024-10-17T19:46:56.802" v="1617" actId="1076"/>
          <ac:spMkLst>
            <pc:docMk/>
            <pc:sldMk cId="1151173904" sldId="258"/>
            <ac:spMk id="22" creationId="{A801C9F2-EFDE-D3B0-BFFC-F5BC5079C5E3}"/>
          </ac:spMkLst>
        </pc:spChg>
        <pc:spChg chg="add mod">
          <ac:chgData name="Logan Schraeder" userId="d7bf79783067d00e" providerId="LiveId" clId="{5F46AFD2-FE49-4D95-93EF-FF15812E8464}" dt="2024-10-17T19:47:29.118" v="1622" actId="1582"/>
          <ac:spMkLst>
            <pc:docMk/>
            <pc:sldMk cId="1151173904" sldId="258"/>
            <ac:spMk id="23" creationId="{4DA13237-18D1-0E2B-9F47-1133C0F8FBED}"/>
          </ac:spMkLst>
        </pc:spChg>
        <pc:spChg chg="add del mod">
          <ac:chgData name="Logan Schraeder" userId="d7bf79783067d00e" providerId="LiveId" clId="{5F46AFD2-FE49-4D95-93EF-FF15812E8464}" dt="2024-10-17T19:48:25.173" v="1630" actId="478"/>
          <ac:spMkLst>
            <pc:docMk/>
            <pc:sldMk cId="1151173904" sldId="258"/>
            <ac:spMk id="24" creationId="{AA1075FB-ECE1-8FE4-AE8A-C1E02BD15121}"/>
          </ac:spMkLst>
        </pc:spChg>
        <pc:spChg chg="add mod">
          <ac:chgData name="Logan Schraeder" userId="d7bf79783067d00e" providerId="LiveId" clId="{5F46AFD2-FE49-4D95-93EF-FF15812E8464}" dt="2024-10-17T19:48:31.944" v="1632" actId="1076"/>
          <ac:spMkLst>
            <pc:docMk/>
            <pc:sldMk cId="1151173904" sldId="258"/>
            <ac:spMk id="25" creationId="{0B2B05EF-01D3-3485-2489-3F9BD4AC8368}"/>
          </ac:spMkLst>
        </pc:spChg>
        <pc:spChg chg="add mod">
          <ac:chgData name="Logan Schraeder" userId="d7bf79783067d00e" providerId="LiveId" clId="{5F46AFD2-FE49-4D95-93EF-FF15812E8464}" dt="2024-10-17T19:50:07.049" v="1675" actId="404"/>
          <ac:spMkLst>
            <pc:docMk/>
            <pc:sldMk cId="1151173904" sldId="258"/>
            <ac:spMk id="26" creationId="{63653FFF-DE64-BC79-B7D2-2DAA006AAA15}"/>
          </ac:spMkLst>
        </pc:spChg>
        <pc:spChg chg="add mod">
          <ac:chgData name="Logan Schraeder" userId="d7bf79783067d00e" providerId="LiveId" clId="{5F46AFD2-FE49-4D95-93EF-FF15812E8464}" dt="2024-10-17T19:50:45.432" v="1693" actId="1076"/>
          <ac:spMkLst>
            <pc:docMk/>
            <pc:sldMk cId="1151173904" sldId="258"/>
            <ac:spMk id="27" creationId="{3EEF2293-A6F7-28FE-42EB-689F70389970}"/>
          </ac:spMkLst>
        </pc:spChg>
        <pc:spChg chg="add mod">
          <ac:chgData name="Logan Schraeder" userId="d7bf79783067d00e" providerId="LiveId" clId="{5F46AFD2-FE49-4D95-93EF-FF15812E8464}" dt="2024-10-17T19:52:31.801" v="1752" actId="1076"/>
          <ac:spMkLst>
            <pc:docMk/>
            <pc:sldMk cId="1151173904" sldId="258"/>
            <ac:spMk id="37" creationId="{EF9F2F4F-CB19-D7D9-33CB-478E9E4DC38F}"/>
          </ac:spMkLst>
        </pc:spChg>
        <pc:spChg chg="add mod">
          <ac:chgData name="Logan Schraeder" userId="d7bf79783067d00e" providerId="LiveId" clId="{5F46AFD2-FE49-4D95-93EF-FF15812E8464}" dt="2024-10-17T19:53:35.237" v="1783" actId="1076"/>
          <ac:spMkLst>
            <pc:docMk/>
            <pc:sldMk cId="1151173904" sldId="258"/>
            <ac:spMk id="38" creationId="{5C96C689-1E81-B75F-DE04-C12DEF55B829}"/>
          </ac:spMkLst>
        </pc:spChg>
        <pc:picChg chg="del">
          <ac:chgData name="Logan Schraeder" userId="d7bf79783067d00e" providerId="LiveId" clId="{5F46AFD2-FE49-4D95-93EF-FF15812E8464}" dt="2024-10-17T19:37:00.128" v="1405" actId="478"/>
          <ac:picMkLst>
            <pc:docMk/>
            <pc:sldMk cId="1151173904" sldId="258"/>
            <ac:picMk id="8" creationId="{D1806CE9-CF73-DB21-9635-D8F1F7839762}"/>
          </ac:picMkLst>
        </pc:picChg>
        <pc:picChg chg="add mod">
          <ac:chgData name="Logan Schraeder" userId="d7bf79783067d00e" providerId="LiveId" clId="{5F46AFD2-FE49-4D95-93EF-FF15812E8464}" dt="2024-10-17T19:37:32.907" v="1419" actId="1076"/>
          <ac:picMkLst>
            <pc:docMk/>
            <pc:sldMk cId="1151173904" sldId="258"/>
            <ac:picMk id="9" creationId="{0199CCB5-AAB8-F1D1-C427-75B9111D269C}"/>
          </ac:picMkLst>
        </pc:picChg>
        <pc:picChg chg="del">
          <ac:chgData name="Logan Schraeder" userId="d7bf79783067d00e" providerId="LiveId" clId="{5F46AFD2-FE49-4D95-93EF-FF15812E8464}" dt="2024-10-17T19:37:00.871" v="1406" actId="478"/>
          <ac:picMkLst>
            <pc:docMk/>
            <pc:sldMk cId="1151173904" sldId="258"/>
            <ac:picMk id="10" creationId="{A4438012-B346-2146-5CB9-8EBBC5A8A48B}"/>
          </ac:picMkLst>
        </pc:picChg>
        <pc:picChg chg="mod">
          <ac:chgData name="Logan Schraeder" userId="d7bf79783067d00e" providerId="LiveId" clId="{5F46AFD2-FE49-4D95-93EF-FF15812E8464}" dt="2024-10-17T19:37:36.022" v="1421" actId="170"/>
          <ac:picMkLst>
            <pc:docMk/>
            <pc:sldMk cId="1151173904" sldId="258"/>
            <ac:picMk id="1026" creationId="{B764D386-3AB3-3B91-25CF-F0DED47D1FF9}"/>
          </ac:picMkLst>
        </pc:picChg>
        <pc:cxnChg chg="add mod">
          <ac:chgData name="Logan Schraeder" userId="d7bf79783067d00e" providerId="LiveId" clId="{5F46AFD2-FE49-4D95-93EF-FF15812E8464}" dt="2024-10-17T19:50:55.642" v="1695" actId="13822"/>
          <ac:cxnSpMkLst>
            <pc:docMk/>
            <pc:sldMk cId="1151173904" sldId="258"/>
            <ac:cxnSpMk id="29" creationId="{636AAE38-4BF3-71C6-0452-4F896FCB8A1F}"/>
          </ac:cxnSpMkLst>
        </pc:cxnChg>
        <pc:cxnChg chg="add mod">
          <ac:chgData name="Logan Schraeder" userId="d7bf79783067d00e" providerId="LiveId" clId="{5F46AFD2-FE49-4D95-93EF-FF15812E8464}" dt="2024-10-17T19:51:10.644" v="1698" actId="14100"/>
          <ac:cxnSpMkLst>
            <pc:docMk/>
            <pc:sldMk cId="1151173904" sldId="258"/>
            <ac:cxnSpMk id="31" creationId="{EC4643B4-5D3C-172D-AFFB-ACCF982E34E0}"/>
          </ac:cxnSpMkLst>
        </pc:cxnChg>
        <pc:cxnChg chg="add mod">
          <ac:chgData name="Logan Schraeder" userId="d7bf79783067d00e" providerId="LiveId" clId="{5F46AFD2-FE49-4D95-93EF-FF15812E8464}" dt="2024-10-17T19:51:24.046" v="1700" actId="13822"/>
          <ac:cxnSpMkLst>
            <pc:docMk/>
            <pc:sldMk cId="1151173904" sldId="258"/>
            <ac:cxnSpMk id="34" creationId="{856D6EC5-EE26-6FCA-2782-8B0A6EECD01E}"/>
          </ac:cxnSpMkLst>
        </pc:cxnChg>
        <pc:cxnChg chg="add mod">
          <ac:chgData name="Logan Schraeder" userId="d7bf79783067d00e" providerId="LiveId" clId="{5F46AFD2-FE49-4D95-93EF-FF15812E8464}" dt="2024-10-17T19:51:43.996" v="1702" actId="13822"/>
          <ac:cxnSpMkLst>
            <pc:docMk/>
            <pc:sldMk cId="1151173904" sldId="258"/>
            <ac:cxnSpMk id="36" creationId="{1FB4B417-5316-8F66-CA5D-3C6F248EA5A8}"/>
          </ac:cxnSpMkLst>
        </pc:cxnChg>
        <pc:cxnChg chg="add mod">
          <ac:chgData name="Logan Schraeder" userId="d7bf79783067d00e" providerId="LiveId" clId="{5F46AFD2-FE49-4D95-93EF-FF15812E8464}" dt="2024-10-17T19:53:48.110" v="1785" actId="13822"/>
          <ac:cxnSpMkLst>
            <pc:docMk/>
            <pc:sldMk cId="1151173904" sldId="258"/>
            <ac:cxnSpMk id="40" creationId="{7F542FFB-A35E-1C23-AECF-6DBD3CC30B74}"/>
          </ac:cxnSpMkLst>
        </pc:cxnChg>
      </pc:sldChg>
      <pc:sldChg chg="addSp delSp modSp add mod ord">
        <pc:chgData name="Logan Schraeder" userId="d7bf79783067d00e" providerId="LiveId" clId="{5F46AFD2-FE49-4D95-93EF-FF15812E8464}" dt="2024-10-17T20:01:08.195" v="2191" actId="20577"/>
        <pc:sldMkLst>
          <pc:docMk/>
          <pc:sldMk cId="2239671587" sldId="259"/>
        </pc:sldMkLst>
        <pc:spChg chg="mod">
          <ac:chgData name="Logan Schraeder" userId="d7bf79783067d00e" providerId="LiveId" clId="{5F46AFD2-FE49-4D95-93EF-FF15812E8464}" dt="2024-10-17T19:54:07.996" v="1793" actId="20577"/>
          <ac:spMkLst>
            <pc:docMk/>
            <pc:sldMk cId="2239671587" sldId="259"/>
            <ac:spMk id="6" creationId="{35718AE5-C0D2-9894-6E4E-66AF953E3795}"/>
          </ac:spMkLst>
        </pc:spChg>
        <pc:spChg chg="add mod">
          <ac:chgData name="Logan Schraeder" userId="d7bf79783067d00e" providerId="LiveId" clId="{5F46AFD2-FE49-4D95-93EF-FF15812E8464}" dt="2024-10-17T19:55:57.406" v="1947"/>
          <ac:spMkLst>
            <pc:docMk/>
            <pc:sldMk cId="2239671587" sldId="259"/>
            <ac:spMk id="9" creationId="{DEDEFC2D-FA7E-A7E7-148E-D2ACC09ED3C0}"/>
          </ac:spMkLst>
        </pc:spChg>
        <pc:spChg chg="mod">
          <ac:chgData name="Logan Schraeder" userId="d7bf79783067d00e" providerId="LiveId" clId="{5F46AFD2-FE49-4D95-93EF-FF15812E8464}" dt="2024-10-17T19:55:17.589" v="1945" actId="20577"/>
          <ac:spMkLst>
            <pc:docMk/>
            <pc:sldMk cId="2239671587" sldId="259"/>
            <ac:spMk id="17" creationId="{99FF37DA-E141-99CE-33CB-2A958CFDCCF8}"/>
          </ac:spMkLst>
        </pc:spChg>
        <pc:spChg chg="add mod">
          <ac:chgData name="Logan Schraeder" userId="d7bf79783067d00e" providerId="LiveId" clId="{5F46AFD2-FE49-4D95-93EF-FF15812E8464}" dt="2024-10-17T19:58:16.430" v="1970" actId="1076"/>
          <ac:spMkLst>
            <pc:docMk/>
            <pc:sldMk cId="2239671587" sldId="259"/>
            <ac:spMk id="22" creationId="{F68E95ED-447A-3EDE-1214-B1D01341A1C0}"/>
          </ac:spMkLst>
        </pc:spChg>
        <pc:spChg chg="add mod">
          <ac:chgData name="Logan Schraeder" userId="d7bf79783067d00e" providerId="LiveId" clId="{5F46AFD2-FE49-4D95-93EF-FF15812E8464}" dt="2024-10-17T19:58:12.156" v="1969" actId="1076"/>
          <ac:spMkLst>
            <pc:docMk/>
            <pc:sldMk cId="2239671587" sldId="259"/>
            <ac:spMk id="23" creationId="{EE0E70C9-1AFF-F6C7-D2DF-C0C42BC52BE3}"/>
          </ac:spMkLst>
        </pc:spChg>
        <pc:spChg chg="add mod">
          <ac:chgData name="Logan Schraeder" userId="d7bf79783067d00e" providerId="LiveId" clId="{5F46AFD2-FE49-4D95-93EF-FF15812E8464}" dt="2024-10-17T19:59:29.272" v="2015" actId="1076"/>
          <ac:spMkLst>
            <pc:docMk/>
            <pc:sldMk cId="2239671587" sldId="259"/>
            <ac:spMk id="24" creationId="{92C57997-C643-9B3E-2B06-1DF31C2CD175}"/>
          </ac:spMkLst>
        </pc:spChg>
        <pc:spChg chg="add mod">
          <ac:chgData name="Logan Schraeder" userId="d7bf79783067d00e" providerId="LiveId" clId="{5F46AFD2-FE49-4D95-93EF-FF15812E8464}" dt="2024-10-17T19:59:29.272" v="2015" actId="1076"/>
          <ac:spMkLst>
            <pc:docMk/>
            <pc:sldMk cId="2239671587" sldId="259"/>
            <ac:spMk id="25" creationId="{D90EAA89-75A0-85CB-C662-A0B1BB0F732B}"/>
          </ac:spMkLst>
        </pc:spChg>
        <pc:spChg chg="add mod">
          <ac:chgData name="Logan Schraeder" userId="d7bf79783067d00e" providerId="LiveId" clId="{5F46AFD2-FE49-4D95-93EF-FF15812E8464}" dt="2024-10-17T20:00:14.675" v="2079" actId="14100"/>
          <ac:spMkLst>
            <pc:docMk/>
            <pc:sldMk cId="2239671587" sldId="259"/>
            <ac:spMk id="26" creationId="{4EED09E3-27F5-F97C-D0A2-0C85A34E1517}"/>
          </ac:spMkLst>
        </pc:spChg>
        <pc:spChg chg="add mod">
          <ac:chgData name="Logan Schraeder" userId="d7bf79783067d00e" providerId="LiveId" clId="{5F46AFD2-FE49-4D95-93EF-FF15812E8464}" dt="2024-10-17T20:00:09.164" v="2078" actId="20577"/>
          <ac:spMkLst>
            <pc:docMk/>
            <pc:sldMk cId="2239671587" sldId="259"/>
            <ac:spMk id="27" creationId="{7D32E1E8-B44D-A119-A5F9-C926FB6A499E}"/>
          </ac:spMkLst>
        </pc:spChg>
        <pc:spChg chg="add mod">
          <ac:chgData name="Logan Schraeder" userId="d7bf79783067d00e" providerId="LiveId" clId="{5F46AFD2-FE49-4D95-93EF-FF15812E8464}" dt="2024-10-17T20:01:08.195" v="2191" actId="20577"/>
          <ac:spMkLst>
            <pc:docMk/>
            <pc:sldMk cId="2239671587" sldId="259"/>
            <ac:spMk id="28" creationId="{E49769DB-5020-A7E9-ADDF-FEC249014382}"/>
          </ac:spMkLst>
        </pc:spChg>
        <pc:graphicFrameChg chg="add mod">
          <ac:chgData name="Logan Schraeder" userId="d7bf79783067d00e" providerId="LiveId" clId="{5F46AFD2-FE49-4D95-93EF-FF15812E8464}" dt="2024-10-17T19:55:55.256" v="1946"/>
          <ac:graphicFrameMkLst>
            <pc:docMk/>
            <pc:sldMk cId="2239671587" sldId="259"/>
            <ac:graphicFrameMk id="7" creationId="{E2874E85-3881-F635-4DC2-77CEC495BA96}"/>
          </ac:graphicFrameMkLst>
        </pc:graphicFrameChg>
        <pc:picChg chg="del">
          <ac:chgData name="Logan Schraeder" userId="d7bf79783067d00e" providerId="LiveId" clId="{5F46AFD2-FE49-4D95-93EF-FF15812E8464}" dt="2024-10-17T19:54:11.380" v="1794" actId="478"/>
          <ac:picMkLst>
            <pc:docMk/>
            <pc:sldMk cId="2239671587" sldId="259"/>
            <ac:picMk id="8" creationId="{1E38C383-C9FC-7D2E-B141-374922502DE6}"/>
          </ac:picMkLst>
        </pc:picChg>
        <pc:picChg chg="del">
          <ac:chgData name="Logan Schraeder" userId="d7bf79783067d00e" providerId="LiveId" clId="{5F46AFD2-FE49-4D95-93EF-FF15812E8464}" dt="2024-10-17T19:54:11.939" v="1795" actId="478"/>
          <ac:picMkLst>
            <pc:docMk/>
            <pc:sldMk cId="2239671587" sldId="259"/>
            <ac:picMk id="10" creationId="{565A0978-9027-3237-92C7-E5937A211971}"/>
          </ac:picMkLst>
        </pc:picChg>
        <pc:picChg chg="del">
          <ac:chgData name="Logan Schraeder" userId="d7bf79783067d00e" providerId="LiveId" clId="{5F46AFD2-FE49-4D95-93EF-FF15812E8464}" dt="2024-10-17T19:54:13.173" v="1797" actId="478"/>
          <ac:picMkLst>
            <pc:docMk/>
            <pc:sldMk cId="2239671587" sldId="259"/>
            <ac:picMk id="12" creationId="{671D6847-240F-0614-A1E0-86A28902FE5E}"/>
          </ac:picMkLst>
        </pc:picChg>
        <pc:picChg chg="add del mod">
          <ac:chgData name="Logan Schraeder" userId="d7bf79783067d00e" providerId="LiveId" clId="{5F46AFD2-FE49-4D95-93EF-FF15812E8464}" dt="2024-10-17T19:56:46.675" v="1953" actId="478"/>
          <ac:picMkLst>
            <pc:docMk/>
            <pc:sldMk cId="2239671587" sldId="259"/>
            <ac:picMk id="13" creationId="{623B33CA-BC44-3290-F859-2052CDCB4A76}"/>
          </ac:picMkLst>
        </pc:picChg>
        <pc:picChg chg="add mod ord">
          <ac:chgData name="Logan Schraeder" userId="d7bf79783067d00e" providerId="LiveId" clId="{5F46AFD2-FE49-4D95-93EF-FF15812E8464}" dt="2024-10-17T19:57:09.386" v="1957" actId="171"/>
          <ac:picMkLst>
            <pc:docMk/>
            <pc:sldMk cId="2239671587" sldId="259"/>
            <ac:picMk id="15" creationId="{0A0211DB-4414-B259-B19E-6704246BF600}"/>
          </ac:picMkLst>
        </pc:picChg>
        <pc:picChg chg="del">
          <ac:chgData name="Logan Schraeder" userId="d7bf79783067d00e" providerId="LiveId" clId="{5F46AFD2-FE49-4D95-93EF-FF15812E8464}" dt="2024-10-17T19:54:12.406" v="1796" actId="478"/>
          <ac:picMkLst>
            <pc:docMk/>
            <pc:sldMk cId="2239671587" sldId="259"/>
            <ac:picMk id="16" creationId="{8DA7427F-4F71-D220-B502-89765A781B4B}"/>
          </ac:picMkLst>
        </pc:picChg>
        <pc:picChg chg="add mod">
          <ac:chgData name="Logan Schraeder" userId="d7bf79783067d00e" providerId="LiveId" clId="{5F46AFD2-FE49-4D95-93EF-FF15812E8464}" dt="2024-10-17T19:57:32.168" v="1961" actId="1076"/>
          <ac:picMkLst>
            <pc:docMk/>
            <pc:sldMk cId="2239671587" sldId="259"/>
            <ac:picMk id="19" creationId="{3F38E1C2-1A1A-F65A-A023-D4972D9D31ED}"/>
          </ac:picMkLst>
        </pc:picChg>
        <pc:picChg chg="add mod">
          <ac:chgData name="Logan Schraeder" userId="d7bf79783067d00e" providerId="LiveId" clId="{5F46AFD2-FE49-4D95-93EF-FF15812E8464}" dt="2024-10-17T19:57:45.836" v="1963" actId="1076"/>
          <ac:picMkLst>
            <pc:docMk/>
            <pc:sldMk cId="2239671587" sldId="259"/>
            <ac:picMk id="21" creationId="{BE9E3C4B-9F02-225A-DCA6-69090BEBA709}"/>
          </ac:picMkLst>
        </pc:picChg>
      </pc:sldChg>
      <pc:sldChg chg="add del">
        <pc:chgData name="Logan Schraeder" userId="d7bf79783067d00e" providerId="LiveId" clId="{5F46AFD2-FE49-4D95-93EF-FF15812E8464}" dt="2024-10-20T23:11:34.216" v="2193" actId="2890"/>
        <pc:sldMkLst>
          <pc:docMk/>
          <pc:sldMk cId="217768882" sldId="260"/>
        </pc:sldMkLst>
      </pc:sldChg>
      <pc:sldChg chg="addSp delSp modSp add mod ord">
        <pc:chgData name="Logan Schraeder" userId="d7bf79783067d00e" providerId="LiveId" clId="{5F46AFD2-FE49-4D95-93EF-FF15812E8464}" dt="2024-10-20T23:30:09.218" v="3710" actId="20577"/>
        <pc:sldMkLst>
          <pc:docMk/>
          <pc:sldMk cId="760921370" sldId="260"/>
        </pc:sldMkLst>
        <pc:spChg chg="mod">
          <ac:chgData name="Logan Schraeder" userId="d7bf79783067d00e" providerId="LiveId" clId="{5F46AFD2-FE49-4D95-93EF-FF15812E8464}" dt="2024-10-20T23:12:03.688" v="2216" actId="14100"/>
          <ac:spMkLst>
            <pc:docMk/>
            <pc:sldMk cId="760921370" sldId="260"/>
            <ac:spMk id="6" creationId="{E4F66505-763F-BC77-1AD2-D657E0B71F70}"/>
          </ac:spMkLst>
        </pc:spChg>
        <pc:spChg chg="add mod">
          <ac:chgData name="Logan Schraeder" userId="d7bf79783067d00e" providerId="LiveId" clId="{5F46AFD2-FE49-4D95-93EF-FF15812E8464}" dt="2024-10-20T23:12:15.222" v="2217"/>
          <ac:spMkLst>
            <pc:docMk/>
            <pc:sldMk cId="760921370" sldId="260"/>
            <ac:spMk id="7" creationId="{D18DF071-ADCD-FEDE-63D1-C8BF6D58A2A3}"/>
          </ac:spMkLst>
        </pc:spChg>
        <pc:spChg chg="add del mod">
          <ac:chgData name="Logan Schraeder" userId="d7bf79783067d00e" providerId="LiveId" clId="{5F46AFD2-FE49-4D95-93EF-FF15812E8464}" dt="2024-10-20T23:13:45.666" v="2224" actId="478"/>
          <ac:spMkLst>
            <pc:docMk/>
            <pc:sldMk cId="760921370" sldId="260"/>
            <ac:spMk id="9" creationId="{3FD17471-6821-08B5-921B-DB8773DC339A}"/>
          </ac:spMkLst>
        </pc:spChg>
        <pc:spChg chg="add del mod">
          <ac:chgData name="Logan Schraeder" userId="d7bf79783067d00e" providerId="LiveId" clId="{5F46AFD2-FE49-4D95-93EF-FF15812E8464}" dt="2024-10-20T23:13:47.926" v="2225" actId="478"/>
          <ac:spMkLst>
            <pc:docMk/>
            <pc:sldMk cId="760921370" sldId="260"/>
            <ac:spMk id="11" creationId="{403D2BFB-B1BB-6088-8C3F-21FF8EFD7F3E}"/>
          </ac:spMkLst>
        </pc:spChg>
        <pc:spChg chg="add del mod ord">
          <ac:chgData name="Logan Schraeder" userId="d7bf79783067d00e" providerId="LiveId" clId="{5F46AFD2-FE49-4D95-93EF-FF15812E8464}" dt="2024-10-20T23:20:27.617" v="2548" actId="478"/>
          <ac:spMkLst>
            <pc:docMk/>
            <pc:sldMk cId="760921370" sldId="260"/>
            <ac:spMk id="13" creationId="{AD9145FE-9ACE-13FA-8558-981F0FA21E98}"/>
          </ac:spMkLst>
        </pc:spChg>
        <pc:spChg chg="add mod">
          <ac:chgData name="Logan Schraeder" userId="d7bf79783067d00e" providerId="LiveId" clId="{5F46AFD2-FE49-4D95-93EF-FF15812E8464}" dt="2024-10-20T23:15:33.216" v="2268" actId="14100"/>
          <ac:spMkLst>
            <pc:docMk/>
            <pc:sldMk cId="760921370" sldId="260"/>
            <ac:spMk id="14" creationId="{DD0F5B27-8F56-8E66-CD39-7F08874C5621}"/>
          </ac:spMkLst>
        </pc:spChg>
        <pc:spChg chg="add del mod">
          <ac:chgData name="Logan Schraeder" userId="d7bf79783067d00e" providerId="LiveId" clId="{5F46AFD2-FE49-4D95-93EF-FF15812E8464}" dt="2024-10-20T23:13:37.226" v="2223" actId="478"/>
          <ac:spMkLst>
            <pc:docMk/>
            <pc:sldMk cId="760921370" sldId="260"/>
            <ac:spMk id="15" creationId="{7FADB69E-B469-EBDF-7484-B6099CFC6C53}"/>
          </ac:spMkLst>
        </pc:spChg>
        <pc:spChg chg="del">
          <ac:chgData name="Logan Schraeder" userId="d7bf79783067d00e" providerId="LiveId" clId="{5F46AFD2-FE49-4D95-93EF-FF15812E8464}" dt="2024-10-20T23:11:50.937" v="2201" actId="478"/>
          <ac:spMkLst>
            <pc:docMk/>
            <pc:sldMk cId="760921370" sldId="260"/>
            <ac:spMk id="17" creationId="{A0A231F1-39F4-9FED-195F-C68DDA417941}"/>
          </ac:spMkLst>
        </pc:spChg>
        <pc:spChg chg="add mod">
          <ac:chgData name="Logan Schraeder" userId="d7bf79783067d00e" providerId="LiveId" clId="{5F46AFD2-FE49-4D95-93EF-FF15812E8464}" dt="2024-10-20T23:28:33.406" v="3439" actId="1076"/>
          <ac:spMkLst>
            <pc:docMk/>
            <pc:sldMk cId="760921370" sldId="260"/>
            <ac:spMk id="18" creationId="{BC6A6AEE-38C8-1757-B9E1-10393743C46C}"/>
          </ac:spMkLst>
        </pc:spChg>
        <pc:spChg chg="add mod">
          <ac:chgData name="Logan Schraeder" userId="d7bf79783067d00e" providerId="LiveId" clId="{5F46AFD2-FE49-4D95-93EF-FF15812E8464}" dt="2024-10-20T23:14:49.449" v="2245" actId="1076"/>
          <ac:spMkLst>
            <pc:docMk/>
            <pc:sldMk cId="760921370" sldId="260"/>
            <ac:spMk id="19" creationId="{7F18F57A-CD5E-EFB1-3BB4-964A1AD43303}"/>
          </ac:spMkLst>
        </pc:spChg>
        <pc:spChg chg="add mod">
          <ac:chgData name="Logan Schraeder" userId="d7bf79783067d00e" providerId="LiveId" clId="{5F46AFD2-FE49-4D95-93EF-FF15812E8464}" dt="2024-10-20T23:15:23.733" v="2266" actId="1076"/>
          <ac:spMkLst>
            <pc:docMk/>
            <pc:sldMk cId="760921370" sldId="260"/>
            <ac:spMk id="20" creationId="{E3E55192-6032-2B74-6EE6-B1886856F1A7}"/>
          </ac:spMkLst>
        </pc:spChg>
        <pc:spChg chg="add mod">
          <ac:chgData name="Logan Schraeder" userId="d7bf79783067d00e" providerId="LiveId" clId="{5F46AFD2-FE49-4D95-93EF-FF15812E8464}" dt="2024-10-20T23:18:39.850" v="2353" actId="1076"/>
          <ac:spMkLst>
            <pc:docMk/>
            <pc:sldMk cId="760921370" sldId="260"/>
            <ac:spMk id="26" creationId="{11C08E1B-D7B5-EFBD-6428-138097E9895A}"/>
          </ac:spMkLst>
        </pc:spChg>
        <pc:spChg chg="add mod">
          <ac:chgData name="Logan Schraeder" userId="d7bf79783067d00e" providerId="LiveId" clId="{5F46AFD2-FE49-4D95-93EF-FF15812E8464}" dt="2024-10-20T23:19:07.446" v="2401" actId="20577"/>
          <ac:spMkLst>
            <pc:docMk/>
            <pc:sldMk cId="760921370" sldId="260"/>
            <ac:spMk id="27" creationId="{2186B7E0-D85C-A47D-CAF9-E5A3EEE9BACB}"/>
          </ac:spMkLst>
        </pc:spChg>
        <pc:spChg chg="add mod">
          <ac:chgData name="Logan Schraeder" userId="d7bf79783067d00e" providerId="LiveId" clId="{5F46AFD2-FE49-4D95-93EF-FF15812E8464}" dt="2024-10-20T23:19:27.700" v="2449" actId="20577"/>
          <ac:spMkLst>
            <pc:docMk/>
            <pc:sldMk cId="760921370" sldId="260"/>
            <ac:spMk id="28" creationId="{A78D07D7-6889-0B76-DEF3-2A866859F6D7}"/>
          </ac:spMkLst>
        </pc:spChg>
        <pc:spChg chg="add mod">
          <ac:chgData name="Logan Schraeder" userId="d7bf79783067d00e" providerId="LiveId" clId="{5F46AFD2-FE49-4D95-93EF-FF15812E8464}" dt="2024-10-20T23:20:19.375" v="2546" actId="14100"/>
          <ac:spMkLst>
            <pc:docMk/>
            <pc:sldMk cId="760921370" sldId="260"/>
            <ac:spMk id="29" creationId="{D7618E6C-EFBE-C43B-C7A1-BA13EF8660CC}"/>
          </ac:spMkLst>
        </pc:spChg>
        <pc:spChg chg="add mod">
          <ac:chgData name="Logan Schraeder" userId="d7bf79783067d00e" providerId="LiveId" clId="{5F46AFD2-FE49-4D95-93EF-FF15812E8464}" dt="2024-10-20T23:21:01.896" v="2619" actId="20577"/>
          <ac:spMkLst>
            <pc:docMk/>
            <pc:sldMk cId="760921370" sldId="260"/>
            <ac:spMk id="30" creationId="{92130FB8-C241-24E9-BA3E-16BAC657E592}"/>
          </ac:spMkLst>
        </pc:spChg>
        <pc:spChg chg="add mod">
          <ac:chgData name="Logan Schraeder" userId="d7bf79783067d00e" providerId="LiveId" clId="{5F46AFD2-FE49-4D95-93EF-FF15812E8464}" dt="2024-10-20T23:22:24.208" v="2742" actId="20577"/>
          <ac:spMkLst>
            <pc:docMk/>
            <pc:sldMk cId="760921370" sldId="260"/>
            <ac:spMk id="31" creationId="{ADAB854F-7D7E-5192-9A6D-C2424446B5E0}"/>
          </ac:spMkLst>
        </pc:spChg>
        <pc:spChg chg="add mod">
          <ac:chgData name="Logan Schraeder" userId="d7bf79783067d00e" providerId="LiveId" clId="{5F46AFD2-FE49-4D95-93EF-FF15812E8464}" dt="2024-10-20T23:23:09.074" v="2822" actId="20577"/>
          <ac:spMkLst>
            <pc:docMk/>
            <pc:sldMk cId="760921370" sldId="260"/>
            <ac:spMk id="32" creationId="{50282730-53EB-8674-2B55-05A99BB72545}"/>
          </ac:spMkLst>
        </pc:spChg>
        <pc:spChg chg="add del mod">
          <ac:chgData name="Logan Schraeder" userId="d7bf79783067d00e" providerId="LiveId" clId="{5F46AFD2-FE49-4D95-93EF-FF15812E8464}" dt="2024-10-20T23:23:25.424" v="2824" actId="478"/>
          <ac:spMkLst>
            <pc:docMk/>
            <pc:sldMk cId="760921370" sldId="260"/>
            <ac:spMk id="33" creationId="{1BFB51DF-00E6-77AC-D715-4C232D294414}"/>
          </ac:spMkLst>
        </pc:spChg>
        <pc:spChg chg="add mod">
          <ac:chgData name="Logan Schraeder" userId="d7bf79783067d00e" providerId="LiveId" clId="{5F46AFD2-FE49-4D95-93EF-FF15812E8464}" dt="2024-10-20T23:24:10.176" v="2927" actId="20577"/>
          <ac:spMkLst>
            <pc:docMk/>
            <pc:sldMk cId="760921370" sldId="260"/>
            <ac:spMk id="34" creationId="{4C51212D-CB86-5E3B-C3C4-0CA790C00D1E}"/>
          </ac:spMkLst>
        </pc:spChg>
        <pc:spChg chg="add mod">
          <ac:chgData name="Logan Schraeder" userId="d7bf79783067d00e" providerId="LiveId" clId="{5F46AFD2-FE49-4D95-93EF-FF15812E8464}" dt="2024-10-20T23:25:03.845" v="3072" actId="20577"/>
          <ac:spMkLst>
            <pc:docMk/>
            <pc:sldMk cId="760921370" sldId="260"/>
            <ac:spMk id="35" creationId="{717C53DF-522E-D50E-0BD3-BE72A3DFE265}"/>
          </ac:spMkLst>
        </pc:spChg>
        <pc:spChg chg="add mod">
          <ac:chgData name="Logan Schraeder" userId="d7bf79783067d00e" providerId="LiveId" clId="{5F46AFD2-FE49-4D95-93EF-FF15812E8464}" dt="2024-10-20T23:26:00.755" v="3198" actId="20577"/>
          <ac:spMkLst>
            <pc:docMk/>
            <pc:sldMk cId="760921370" sldId="260"/>
            <ac:spMk id="36" creationId="{E706E98F-001A-14BB-0D11-01ACFE9C79EA}"/>
          </ac:spMkLst>
        </pc:spChg>
        <pc:spChg chg="add del mod">
          <ac:chgData name="Logan Schraeder" userId="d7bf79783067d00e" providerId="LiveId" clId="{5F46AFD2-FE49-4D95-93EF-FF15812E8464}" dt="2024-10-20T23:26:57.631" v="3241" actId="478"/>
          <ac:spMkLst>
            <pc:docMk/>
            <pc:sldMk cId="760921370" sldId="260"/>
            <ac:spMk id="37" creationId="{A589F338-65BF-8428-94A6-F908FAC37C8E}"/>
          </ac:spMkLst>
        </pc:spChg>
        <pc:spChg chg="add mod">
          <ac:chgData name="Logan Schraeder" userId="d7bf79783067d00e" providerId="LiveId" clId="{5F46AFD2-FE49-4D95-93EF-FF15812E8464}" dt="2024-10-20T23:27:47.550" v="3332" actId="20577"/>
          <ac:spMkLst>
            <pc:docMk/>
            <pc:sldMk cId="760921370" sldId="260"/>
            <ac:spMk id="38" creationId="{FAD01021-0FC4-49E8-FCAA-ADB7301809E0}"/>
          </ac:spMkLst>
        </pc:spChg>
        <pc:spChg chg="add mod">
          <ac:chgData name="Logan Schraeder" userId="d7bf79783067d00e" providerId="LiveId" clId="{5F46AFD2-FE49-4D95-93EF-FF15812E8464}" dt="2024-10-20T23:28:21.348" v="3436" actId="20577"/>
          <ac:spMkLst>
            <pc:docMk/>
            <pc:sldMk cId="760921370" sldId="260"/>
            <ac:spMk id="39" creationId="{E4885B78-FFAA-3822-B9CE-972007E8ACFB}"/>
          </ac:spMkLst>
        </pc:spChg>
        <pc:spChg chg="add mod">
          <ac:chgData name="Logan Schraeder" userId="d7bf79783067d00e" providerId="LiveId" clId="{5F46AFD2-FE49-4D95-93EF-FF15812E8464}" dt="2024-10-20T23:29:14.233" v="3561" actId="20577"/>
          <ac:spMkLst>
            <pc:docMk/>
            <pc:sldMk cId="760921370" sldId="260"/>
            <ac:spMk id="40" creationId="{8BCD2CED-3742-5D96-8EE2-67B883983096}"/>
          </ac:spMkLst>
        </pc:spChg>
        <pc:spChg chg="add mod">
          <ac:chgData name="Logan Schraeder" userId="d7bf79783067d00e" providerId="LiveId" clId="{5F46AFD2-FE49-4D95-93EF-FF15812E8464}" dt="2024-10-20T23:30:09.218" v="3710" actId="20577"/>
          <ac:spMkLst>
            <pc:docMk/>
            <pc:sldMk cId="760921370" sldId="260"/>
            <ac:spMk id="41" creationId="{59C93D6B-8F2B-FA0D-93EB-676F6A2B0C52}"/>
          </ac:spMkLst>
        </pc:spChg>
        <pc:picChg chg="del">
          <ac:chgData name="Logan Schraeder" userId="d7bf79783067d00e" providerId="LiveId" clId="{5F46AFD2-FE49-4D95-93EF-FF15812E8464}" dt="2024-10-20T23:11:42.786" v="2197" actId="478"/>
          <ac:picMkLst>
            <pc:docMk/>
            <pc:sldMk cId="760921370" sldId="260"/>
            <ac:picMk id="8" creationId="{278EF38C-860C-9C6C-E441-326FF627065A}"/>
          </ac:picMkLst>
        </pc:picChg>
        <pc:picChg chg="del">
          <ac:chgData name="Logan Schraeder" userId="d7bf79783067d00e" providerId="LiveId" clId="{5F46AFD2-FE49-4D95-93EF-FF15812E8464}" dt="2024-10-20T23:11:46.096" v="2199" actId="478"/>
          <ac:picMkLst>
            <pc:docMk/>
            <pc:sldMk cId="760921370" sldId="260"/>
            <ac:picMk id="10" creationId="{CFC0BDB7-0E5B-A1BC-CD35-14A44C099AE0}"/>
          </ac:picMkLst>
        </pc:picChg>
        <pc:picChg chg="del">
          <ac:chgData name="Logan Schraeder" userId="d7bf79783067d00e" providerId="LiveId" clId="{5F46AFD2-FE49-4D95-93EF-FF15812E8464}" dt="2024-10-20T23:11:47.827" v="2200" actId="478"/>
          <ac:picMkLst>
            <pc:docMk/>
            <pc:sldMk cId="760921370" sldId="260"/>
            <ac:picMk id="12" creationId="{794F5427-A46A-5D05-B3A5-2565C7F7A53A}"/>
          </ac:picMkLst>
        </pc:picChg>
        <pc:picChg chg="del">
          <ac:chgData name="Logan Schraeder" userId="d7bf79783067d00e" providerId="LiveId" clId="{5F46AFD2-FE49-4D95-93EF-FF15812E8464}" dt="2024-10-20T23:11:44.233" v="2198" actId="478"/>
          <ac:picMkLst>
            <pc:docMk/>
            <pc:sldMk cId="760921370" sldId="260"/>
            <ac:picMk id="16" creationId="{74CF7BA3-ABA1-DC47-9E0A-924EB4748DDA}"/>
          </ac:picMkLst>
        </pc:picChg>
        <pc:cxnChg chg="add mod">
          <ac:chgData name="Logan Schraeder" userId="d7bf79783067d00e" providerId="LiveId" clId="{5F46AFD2-FE49-4D95-93EF-FF15812E8464}" dt="2024-10-20T23:17:28.389" v="2285" actId="1076"/>
          <ac:cxnSpMkLst>
            <pc:docMk/>
            <pc:sldMk cId="760921370" sldId="260"/>
            <ac:cxnSpMk id="22" creationId="{B6ADC7F3-4811-AFEC-B0EC-592D05D8CC9F}"/>
          </ac:cxnSpMkLst>
        </pc:cxnChg>
        <pc:cxnChg chg="add mod">
          <ac:chgData name="Logan Schraeder" userId="d7bf79783067d00e" providerId="LiveId" clId="{5F46AFD2-FE49-4D95-93EF-FF15812E8464}" dt="2024-10-20T23:18:05.115" v="2297" actId="1076"/>
          <ac:cxnSpMkLst>
            <pc:docMk/>
            <pc:sldMk cId="760921370" sldId="260"/>
            <ac:cxnSpMk id="23" creationId="{52BA1EF9-835E-BF71-1E21-A7F490097558}"/>
          </ac:cxnSpMkLst>
        </pc:cxnChg>
        <pc:cxnChg chg="add mod">
          <ac:chgData name="Logan Schraeder" userId="d7bf79783067d00e" providerId="LiveId" clId="{5F46AFD2-FE49-4D95-93EF-FF15812E8464}" dt="2024-10-20T23:17:45.687" v="2294" actId="1036"/>
          <ac:cxnSpMkLst>
            <pc:docMk/>
            <pc:sldMk cId="760921370" sldId="260"/>
            <ac:cxnSpMk id="24" creationId="{31443593-8A46-CAA4-0A18-0DD8566C7411}"/>
          </ac:cxnSpMkLst>
        </pc:cxnChg>
        <pc:cxnChg chg="add mod">
          <ac:chgData name="Logan Schraeder" userId="d7bf79783067d00e" providerId="LiveId" clId="{5F46AFD2-FE49-4D95-93EF-FF15812E8464}" dt="2024-10-20T23:17:49.804" v="2296" actId="1036"/>
          <ac:cxnSpMkLst>
            <pc:docMk/>
            <pc:sldMk cId="760921370" sldId="260"/>
            <ac:cxnSpMk id="25" creationId="{E867CB32-EED9-CA7C-8D03-9BB03B02C03B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E47EF-6005-4C66-B4B3-4CDFBA9E3B7F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5F783-D68A-406A-8069-8D0764ECF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760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5F783-D68A-406A-8069-8D0764ECF39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60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6E955-4C57-F1BF-CCA7-B18763AAC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1D7FB7-8CE9-FC37-990F-EDDC47063C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6092C-3A71-1DB2-15E8-60AD9D2C8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7BB64-2840-479F-B5B6-41AA2E80FD4C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7D26C-069B-6100-1B0D-A348306A3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4C86B-5C9A-51DE-B63E-0537AE6E1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31783-1172-4292-B558-7E5D4E3C9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17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0C740-CF48-3525-1F5F-E6A67EE56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848D43-F953-990E-086D-9224CAF6A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F1A69-A208-F843-6C4F-3FB483A09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7BB64-2840-479F-B5B6-41AA2E80FD4C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1D226-5C3C-BCFA-4AD3-B05493CF1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CAF21-4611-B7DC-CE67-8A7EBCC79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31783-1172-4292-B558-7E5D4E3C9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41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72224C-55D3-7339-624F-80D091E53F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FA6138-37CE-F597-F586-7AE2C531C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C6AD3-92D1-0EB8-E5BD-C207366D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7BB64-2840-479F-B5B6-41AA2E80FD4C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C978F-FB5C-AFA2-1C0E-2638CA305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4F411-0E47-86F2-8437-F05DF5991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31783-1172-4292-B558-7E5D4E3C9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127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FF427-3462-775C-0535-197B65B4F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FF375-C917-7A89-BA78-D9E3B36E2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8BD9D-FCD2-6DBA-0072-673827986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7BB64-2840-479F-B5B6-41AA2E80FD4C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7D5E0-B0E7-E8AD-BAEA-C98370AF1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9E64E-5101-4055-5773-4CDFE3842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31783-1172-4292-B558-7E5D4E3C9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46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CB95A-21A4-2E57-469E-FFE485B9E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B9D3C-E975-5802-56DB-77FA1B71B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12A35-A209-9E9A-08C3-5407697F6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7BB64-2840-479F-B5B6-41AA2E80FD4C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D9E47-0B4F-1463-F92E-891FAB277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3E092-CB88-E5C4-7016-D0D453BB9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31783-1172-4292-B558-7E5D4E3C9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88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E7D01-1119-4A68-CD4E-D49DAFF2C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EDC55-4B3D-6039-B2ED-72EBF65CB9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00B71-7BB1-0A2B-5A17-CE113C4CF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A06DA-348E-D851-FA07-C951914B9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7BB64-2840-479F-B5B6-41AA2E80FD4C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5C3FB1-7DEA-092F-3DC6-5347783E5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1CE9D-05BD-9D40-65FC-577B0FDA2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31783-1172-4292-B558-7E5D4E3C9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39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79C9D-CBD1-0104-0305-19C2F8245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1E770-F830-4968-7D45-43EC3D6DA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203212-4BF8-2D6C-A2BB-84533B4C2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E6A8F1-BC7A-373B-02EB-785A9034D6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8C2C13-5539-B3DC-9FD4-11CCD57875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B66940-2D08-747C-14B3-0446C5FD2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7BB64-2840-479F-B5B6-41AA2E80FD4C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FAE394-24DF-F6B8-6791-D6B0D73EF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739C7C-7A6D-B37A-152B-85F16503E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31783-1172-4292-B558-7E5D4E3C9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91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F6EF0-173F-9DB2-86F9-2C1DE86D8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17A5F1-2B18-0459-9A16-262788BE1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7BB64-2840-479F-B5B6-41AA2E80FD4C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E713A6-4705-CF3D-1496-C0B654223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3D6619-9CED-43C2-F6EA-657E486A3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31783-1172-4292-B558-7E5D4E3C9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38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53EE0D-8822-3AB5-9674-28EDD039F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7BB64-2840-479F-B5B6-41AA2E80FD4C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8F6748-0927-ED70-9B16-960482C8A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A0E1FF-F233-C75B-A8D7-218C1782B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31783-1172-4292-B558-7E5D4E3C9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77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0AE4A-45F8-5CEC-AB57-F5D42FB67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14B15-C3A9-3768-0A12-0D566312A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755D21-8C5A-71D0-2C79-8727D2F15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3C89D-1EB1-D972-91AB-7791E8B83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7BB64-2840-479F-B5B6-41AA2E80FD4C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128D1-9110-DEE7-9090-A9A0A40C8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E2547-CA35-1E80-796F-91EFC6660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31783-1172-4292-B558-7E5D4E3C9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90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3E83A-E6BB-2612-8FD6-8563CCDEC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C79759-5A51-C54F-47C5-F5FB45BCF2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AFC94F-4F90-8F1F-6E85-58B4E1E2B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2E891-6AE5-84C1-6630-B028104D6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7BB64-2840-479F-B5B6-41AA2E80FD4C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698A9A-DFB9-11FA-F70D-80B3BD303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37E4C-589F-3F53-1942-E98342A63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31783-1172-4292-B558-7E5D4E3C9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86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3E1EE3-E062-573B-2B44-45FF3E4D0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DCF42-C68A-6705-786C-E47882144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B4E99-1442-F4B0-DF11-A9227CD508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87BB64-2840-479F-B5B6-41AA2E80FD4C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E3297-2D1B-9289-B1D1-A288E3473D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55DEE-F005-9A0E-05A7-CF58EF3F6B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931783-1172-4292-B558-7E5D4E3C9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561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702FC3-51D6-F242-81A2-4E53AF120021}"/>
              </a:ext>
            </a:extLst>
          </p:cNvPr>
          <p:cNvGrpSpPr/>
          <p:nvPr/>
        </p:nvGrpSpPr>
        <p:grpSpPr>
          <a:xfrm>
            <a:off x="0" y="0"/>
            <a:ext cx="12192000" cy="6858001"/>
            <a:chOff x="0" y="0"/>
            <a:chExt cx="12192000" cy="685800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1F3F703-C3D6-8869-2118-E99A08C4D435}"/>
                </a:ext>
              </a:extLst>
            </p:cNvPr>
            <p:cNvSpPr/>
            <p:nvPr/>
          </p:nvSpPr>
          <p:spPr>
            <a:xfrm>
              <a:off x="0" y="0"/>
              <a:ext cx="12192000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+mj-lt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E8BFE53-6B48-CE28-AE28-47028678A45C}"/>
                </a:ext>
              </a:extLst>
            </p:cNvPr>
            <p:cNvSpPr/>
            <p:nvPr/>
          </p:nvSpPr>
          <p:spPr>
            <a:xfrm>
              <a:off x="134831" y="127387"/>
              <a:ext cx="11922338" cy="66032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+mj-lt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75EC527-93A1-C286-100B-840D773B46F0}"/>
                </a:ext>
              </a:extLst>
            </p:cNvPr>
            <p:cNvSpPr/>
            <p:nvPr/>
          </p:nvSpPr>
          <p:spPr>
            <a:xfrm>
              <a:off x="255494" y="255494"/>
              <a:ext cx="11698941" cy="63470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+mj-lt"/>
              </a:endParaRPr>
            </a:p>
          </p:txBody>
        </p:sp>
      </p:grpSp>
      <p:pic>
        <p:nvPicPr>
          <p:cNvPr id="1026" name="Picture 2" descr="Wichita Force - Wikipedia">
            <a:extLst>
              <a:ext uri="{FF2B5EF4-FFF2-40B4-BE49-F238E27FC236}">
                <a16:creationId xmlns:a16="http://schemas.microsoft.com/office/drawing/2014/main" id="{F4CED005-1AA5-BC49-8146-E98301E96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31" y="127387"/>
            <a:ext cx="2498330" cy="114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7CFDA9C-DD73-A864-CD2E-1FE0E180C8E8}"/>
              </a:ext>
            </a:extLst>
          </p:cNvPr>
          <p:cNvSpPr/>
          <p:nvPr/>
        </p:nvSpPr>
        <p:spPr>
          <a:xfrm>
            <a:off x="4206587" y="1677650"/>
            <a:ext cx="3396343" cy="40550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D8C82D-E1B5-D77F-339E-6FDEDFD662BB}"/>
              </a:ext>
            </a:extLst>
          </p:cNvPr>
          <p:cNvSpPr txBox="1"/>
          <p:nvPr/>
        </p:nvSpPr>
        <p:spPr>
          <a:xfrm>
            <a:off x="3723714" y="437617"/>
            <a:ext cx="4762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2025 Season Strategy Session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E2429D1-2380-3360-5ED2-9320FB9C837A}"/>
              </a:ext>
            </a:extLst>
          </p:cNvPr>
          <p:cNvSpPr/>
          <p:nvPr/>
        </p:nvSpPr>
        <p:spPr>
          <a:xfrm>
            <a:off x="355026" y="1477595"/>
            <a:ext cx="2896400" cy="168216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740A3B99-7504-796D-F270-4B67AAD14F4C}"/>
              </a:ext>
            </a:extLst>
          </p:cNvPr>
          <p:cNvSpPr/>
          <p:nvPr/>
        </p:nvSpPr>
        <p:spPr>
          <a:xfrm>
            <a:off x="1519146" y="3006639"/>
            <a:ext cx="568158" cy="1223918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AB2736-B76E-9593-3A66-FC841253CF41}"/>
              </a:ext>
            </a:extLst>
          </p:cNvPr>
          <p:cNvSpPr txBox="1"/>
          <p:nvPr/>
        </p:nvSpPr>
        <p:spPr>
          <a:xfrm>
            <a:off x="801740" y="1477595"/>
            <a:ext cx="20029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Inputs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19480C7-9192-2636-9498-79287C4C8948}"/>
              </a:ext>
            </a:extLst>
          </p:cNvPr>
          <p:cNvSpPr/>
          <p:nvPr/>
        </p:nvSpPr>
        <p:spPr>
          <a:xfrm>
            <a:off x="355026" y="4083593"/>
            <a:ext cx="2896400" cy="234986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7C9273-07AD-358D-D7B0-E48C3AF4C77A}"/>
              </a:ext>
            </a:extLst>
          </p:cNvPr>
          <p:cNvSpPr txBox="1"/>
          <p:nvPr/>
        </p:nvSpPr>
        <p:spPr>
          <a:xfrm>
            <a:off x="801740" y="4083593"/>
            <a:ext cx="20029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Analysis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19E82D-2186-B144-6E9E-F729143F6CD1}"/>
              </a:ext>
            </a:extLst>
          </p:cNvPr>
          <p:cNvSpPr txBox="1"/>
          <p:nvPr/>
        </p:nvSpPr>
        <p:spPr>
          <a:xfrm>
            <a:off x="4903272" y="1677650"/>
            <a:ext cx="20029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Findings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8BE7A3A-1851-F0D4-0752-464DF0A6A19C}"/>
              </a:ext>
            </a:extLst>
          </p:cNvPr>
          <p:cNvSpPr/>
          <p:nvPr/>
        </p:nvSpPr>
        <p:spPr>
          <a:xfrm>
            <a:off x="8440631" y="1677650"/>
            <a:ext cx="3396343" cy="40550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C6673FEC-24E2-F0A0-D479-C4BCD37D92A3}"/>
              </a:ext>
            </a:extLst>
          </p:cNvPr>
          <p:cNvSpPr/>
          <p:nvPr/>
        </p:nvSpPr>
        <p:spPr>
          <a:xfrm rot="16200000">
            <a:off x="7737702" y="3101120"/>
            <a:ext cx="568158" cy="1223918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EA5E1A-29C2-3424-E0C1-FE49B59078E1}"/>
              </a:ext>
            </a:extLst>
          </p:cNvPr>
          <p:cNvSpPr txBox="1"/>
          <p:nvPr/>
        </p:nvSpPr>
        <p:spPr>
          <a:xfrm>
            <a:off x="8703988" y="1676239"/>
            <a:ext cx="2869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Strategic Conclusions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23BFED-C188-617B-909C-47241374BEFA}"/>
              </a:ext>
            </a:extLst>
          </p:cNvPr>
          <p:cNvSpPr txBox="1"/>
          <p:nvPr/>
        </p:nvSpPr>
        <p:spPr>
          <a:xfrm>
            <a:off x="478971" y="1836248"/>
            <a:ext cx="2677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“2024” Wichita Force Survey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9D3C5-8C34-9BB5-4E83-D7EE918F40BE}"/>
              </a:ext>
            </a:extLst>
          </p:cNvPr>
          <p:cNvSpPr txBox="1"/>
          <p:nvPr/>
        </p:nvSpPr>
        <p:spPr>
          <a:xfrm>
            <a:off x="618385" y="2076349"/>
            <a:ext cx="881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 = 228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C8B4A1-FEE4-CE29-F819-E95D3F562434}"/>
              </a:ext>
            </a:extLst>
          </p:cNvPr>
          <p:cNvSpPr txBox="1"/>
          <p:nvPr/>
        </p:nvSpPr>
        <p:spPr>
          <a:xfrm>
            <a:off x="478971" y="2387606"/>
            <a:ext cx="2677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Arena Football Association Open Source 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2531CD-96BE-23E8-57F7-2D9677F7C855}"/>
              </a:ext>
            </a:extLst>
          </p:cNvPr>
          <p:cNvSpPr txBox="1"/>
          <p:nvPr/>
        </p:nvSpPr>
        <p:spPr>
          <a:xfrm>
            <a:off x="464282" y="4483703"/>
            <a:ext cx="2677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Cleaning and manipulation in Excel, </a:t>
            </a:r>
            <a:r>
              <a:rPr lang="en-US" sz="1600" dirty="0" err="1"/>
              <a:t>Jamovi</a:t>
            </a:r>
            <a:r>
              <a:rPr lang="en-US" sz="1600" dirty="0"/>
              <a:t>, and Tableau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074652-D60D-E2C8-9E66-3DE7C0E8659F}"/>
              </a:ext>
            </a:extLst>
          </p:cNvPr>
          <p:cNvSpPr txBox="1"/>
          <p:nvPr/>
        </p:nvSpPr>
        <p:spPr>
          <a:xfrm>
            <a:off x="478971" y="5567846"/>
            <a:ext cx="2677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Statistical, quantitative, and qualitative findings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9727F88-2A73-530E-D4A6-26B87A6A8A90}"/>
              </a:ext>
            </a:extLst>
          </p:cNvPr>
          <p:cNvGrpSpPr/>
          <p:nvPr/>
        </p:nvGrpSpPr>
        <p:grpSpPr>
          <a:xfrm>
            <a:off x="3258007" y="2076349"/>
            <a:ext cx="1157539" cy="3310968"/>
            <a:chOff x="3258007" y="2076349"/>
            <a:chExt cx="1346326" cy="3310968"/>
          </a:xfrm>
        </p:grpSpPr>
        <p:sp>
          <p:nvSpPr>
            <p:cNvPr id="22" name="L-Shape 21">
              <a:extLst>
                <a:ext uri="{FF2B5EF4-FFF2-40B4-BE49-F238E27FC236}">
                  <a16:creationId xmlns:a16="http://schemas.microsoft.com/office/drawing/2014/main" id="{F84AC02F-B48B-A765-1554-D89D41C12E69}"/>
                </a:ext>
              </a:extLst>
            </p:cNvPr>
            <p:cNvSpPr/>
            <p:nvPr/>
          </p:nvSpPr>
          <p:spPr>
            <a:xfrm flipH="1">
              <a:off x="3258007" y="3705154"/>
              <a:ext cx="541284" cy="1682163"/>
            </a:xfrm>
            <a:prstGeom prst="corner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row: Bent-Up 23">
              <a:extLst>
                <a:ext uri="{FF2B5EF4-FFF2-40B4-BE49-F238E27FC236}">
                  <a16:creationId xmlns:a16="http://schemas.microsoft.com/office/drawing/2014/main" id="{109BC032-408B-95C4-7DD2-6D046250A289}"/>
                </a:ext>
              </a:extLst>
            </p:cNvPr>
            <p:cNvSpPr/>
            <p:nvPr/>
          </p:nvSpPr>
          <p:spPr>
            <a:xfrm rot="16200000" flipV="1">
              <a:off x="3253513" y="2354332"/>
              <a:ext cx="1628804" cy="1072837"/>
            </a:xfrm>
            <a:prstGeom prst="bentUp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E972E43-A54F-03F9-4ECC-B798BCFEF1DA}"/>
              </a:ext>
            </a:extLst>
          </p:cNvPr>
          <p:cNvSpPr txBox="1"/>
          <p:nvPr/>
        </p:nvSpPr>
        <p:spPr>
          <a:xfrm>
            <a:off x="4352484" y="2060960"/>
            <a:ext cx="3057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 Fan base is </a:t>
            </a:r>
            <a:r>
              <a:rPr lang="en-US" sz="1600" b="1" dirty="0"/>
              <a:t>diverse</a:t>
            </a:r>
            <a:r>
              <a:rPr lang="en-US" sz="1600" dirty="0"/>
              <a:t> across gender, age, and income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226EC9-317D-787D-24CE-CF297001AFC6}"/>
              </a:ext>
            </a:extLst>
          </p:cNvPr>
          <p:cNvSpPr txBox="1"/>
          <p:nvPr/>
        </p:nvSpPr>
        <p:spPr>
          <a:xfrm>
            <a:off x="4352484" y="2723090"/>
            <a:ext cx="3057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 Most fans reside in the </a:t>
            </a:r>
            <a:r>
              <a:rPr lang="en-US" sz="1600" b="1" dirty="0"/>
              <a:t>Wichita metro </a:t>
            </a:r>
            <a:r>
              <a:rPr lang="en-US" sz="1600" dirty="0"/>
              <a:t>and along </a:t>
            </a:r>
            <a:r>
              <a:rPr lang="en-US" sz="1600" b="1" dirty="0"/>
              <a:t>I-70/I-35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3F3E02-7FBE-1D89-F709-70EF5E1013D2}"/>
              </a:ext>
            </a:extLst>
          </p:cNvPr>
          <p:cNvSpPr txBox="1"/>
          <p:nvPr/>
        </p:nvSpPr>
        <p:spPr>
          <a:xfrm>
            <a:off x="4321144" y="3429543"/>
            <a:ext cx="31830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 </a:t>
            </a:r>
            <a:r>
              <a:rPr lang="en-US" sz="1600" b="1" dirty="0"/>
              <a:t>High correlation </a:t>
            </a:r>
            <a:r>
              <a:rPr lang="en-US" sz="1600" dirty="0"/>
              <a:t>between word-of-mouth, event satisfaction, and </a:t>
            </a:r>
            <a:r>
              <a:rPr lang="en-US" sz="1600" b="1" dirty="0"/>
              <a:t>future attendance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28FB199-E17C-F20B-9876-9D2C15189712}"/>
              </a:ext>
            </a:extLst>
          </p:cNvPr>
          <p:cNvSpPr txBox="1"/>
          <p:nvPr/>
        </p:nvSpPr>
        <p:spPr>
          <a:xfrm>
            <a:off x="4289611" y="4314426"/>
            <a:ext cx="3057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 </a:t>
            </a:r>
            <a:r>
              <a:rPr lang="en-US" sz="1600" b="1" dirty="0"/>
              <a:t>Minorities</a:t>
            </a:r>
            <a:r>
              <a:rPr lang="en-US" sz="1600" dirty="0"/>
              <a:t> are under-represented in the fanbase</a:t>
            </a:r>
            <a:endParaRPr lang="en-US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FB1F29-197B-1C89-06C6-B9ED81980D78}"/>
              </a:ext>
            </a:extLst>
          </p:cNvPr>
          <p:cNvSpPr txBox="1"/>
          <p:nvPr/>
        </p:nvSpPr>
        <p:spPr>
          <a:xfrm>
            <a:off x="4289611" y="5003731"/>
            <a:ext cx="3183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 Fans like it when the </a:t>
            </a:r>
            <a:r>
              <a:rPr lang="en-US" sz="1600" b="1" dirty="0"/>
              <a:t>Force</a:t>
            </a:r>
            <a:r>
              <a:rPr lang="en-US" sz="1600" dirty="0"/>
              <a:t> </a:t>
            </a:r>
            <a:r>
              <a:rPr lang="en-US" sz="1600" b="1" dirty="0"/>
              <a:t>wins</a:t>
            </a:r>
            <a:r>
              <a:rPr lang="en-US" sz="1600" dirty="0"/>
              <a:t>!</a:t>
            </a:r>
            <a:endParaRPr lang="en-US" sz="16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73BE03F-9E8D-2E20-7509-6833F5F4F5FD}"/>
              </a:ext>
            </a:extLst>
          </p:cNvPr>
          <p:cNvSpPr txBox="1"/>
          <p:nvPr/>
        </p:nvSpPr>
        <p:spPr>
          <a:xfrm>
            <a:off x="8506468" y="2273992"/>
            <a:ext cx="32646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Increase </a:t>
            </a:r>
            <a:r>
              <a:rPr lang="en-US" b="1" dirty="0"/>
              <a:t>minority-oriented </a:t>
            </a:r>
            <a:r>
              <a:rPr lang="en-US" dirty="0"/>
              <a:t>marketing</a:t>
            </a:r>
          </a:p>
          <a:p>
            <a:pPr marL="342900" indent="-342900">
              <a:buAutoNum type="arabicPeriod"/>
            </a:pPr>
            <a:r>
              <a:rPr lang="en-US" dirty="0"/>
              <a:t>Increase marketing along </a:t>
            </a:r>
            <a:r>
              <a:rPr lang="en-US" b="1" dirty="0"/>
              <a:t>major arteries</a:t>
            </a:r>
          </a:p>
          <a:p>
            <a:pPr marL="342900" indent="-342900">
              <a:buAutoNum type="arabicPeriod"/>
            </a:pPr>
            <a:r>
              <a:rPr lang="en-US" dirty="0"/>
              <a:t>Promote recurring </a:t>
            </a:r>
            <a:r>
              <a:rPr lang="en-US" b="1" dirty="0"/>
              <a:t>high fan satisfaction</a:t>
            </a:r>
          </a:p>
          <a:p>
            <a:pPr marL="342900" indent="-342900">
              <a:buAutoNum type="arabicPeriod"/>
            </a:pPr>
            <a:r>
              <a:rPr lang="en-US" dirty="0"/>
              <a:t>Provide discounted rates for </a:t>
            </a:r>
            <a:r>
              <a:rPr lang="en-US" b="1" dirty="0"/>
              <a:t>group attendance</a:t>
            </a:r>
          </a:p>
          <a:p>
            <a:pPr marL="342900" indent="-342900">
              <a:buAutoNum type="arabicPeriod"/>
            </a:pPr>
            <a:r>
              <a:rPr lang="en-US" dirty="0"/>
              <a:t>Invest in team and staff talent to </a:t>
            </a:r>
            <a:r>
              <a:rPr lang="en-US" b="1" dirty="0"/>
              <a:t>grow wins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FED83EE-CBA3-34C9-8F37-87031C5F60C1}"/>
              </a:ext>
            </a:extLst>
          </p:cNvPr>
          <p:cNvSpPr txBox="1"/>
          <p:nvPr/>
        </p:nvSpPr>
        <p:spPr>
          <a:xfrm>
            <a:off x="9189629" y="263818"/>
            <a:ext cx="274687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SMGT 800 – Case Analysis 1 (Group)</a:t>
            </a:r>
          </a:p>
          <a:p>
            <a:r>
              <a:rPr lang="en-US" sz="1100" dirty="0"/>
              <a:t>Logan Schraeder – X356T577</a:t>
            </a:r>
          </a:p>
          <a:p>
            <a:r>
              <a:rPr lang="en-US" sz="1100" dirty="0" err="1"/>
              <a:t>Alvee</a:t>
            </a:r>
            <a:r>
              <a:rPr lang="en-US" sz="1100" dirty="0"/>
              <a:t> Islam – Z88Z549</a:t>
            </a:r>
          </a:p>
          <a:p>
            <a:r>
              <a:rPr lang="en-US" sz="1100" dirty="0"/>
              <a:t>Umer Tariq </a:t>
            </a:r>
            <a:r>
              <a:rPr lang="en-US" sz="1100"/>
              <a:t>– X785Y683</a:t>
            </a:r>
            <a:endParaRPr lang="en-US" sz="1100" dirty="0"/>
          </a:p>
          <a:p>
            <a:r>
              <a:rPr lang="en-US" sz="1100" dirty="0"/>
              <a:t>October 2024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752185C-E10D-7E57-8D89-4A8D75987E9E}"/>
              </a:ext>
            </a:extLst>
          </p:cNvPr>
          <p:cNvSpPr txBox="1"/>
          <p:nvPr/>
        </p:nvSpPr>
        <p:spPr>
          <a:xfrm>
            <a:off x="9358457" y="6329001"/>
            <a:ext cx="2647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*see backup slides for technical data</a:t>
            </a:r>
          </a:p>
        </p:txBody>
      </p:sp>
    </p:spTree>
    <p:extLst>
      <p:ext uri="{BB962C8B-B14F-4D97-AF65-F5344CB8AC3E}">
        <p14:creationId xmlns:p14="http://schemas.microsoft.com/office/powerpoint/2010/main" val="1454685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956D1A-6C90-30D8-F8B7-05ED4DF369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F0084D1-CC1E-827E-591B-071A1FC23388}"/>
              </a:ext>
            </a:extLst>
          </p:cNvPr>
          <p:cNvGrpSpPr/>
          <p:nvPr/>
        </p:nvGrpSpPr>
        <p:grpSpPr>
          <a:xfrm>
            <a:off x="0" y="0"/>
            <a:ext cx="12192000" cy="6858001"/>
            <a:chOff x="0" y="0"/>
            <a:chExt cx="12192000" cy="685800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624EE54-F378-06D4-0D14-1313A30C1247}"/>
                </a:ext>
              </a:extLst>
            </p:cNvPr>
            <p:cNvSpPr/>
            <p:nvPr/>
          </p:nvSpPr>
          <p:spPr>
            <a:xfrm>
              <a:off x="0" y="0"/>
              <a:ext cx="12192000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E0D5E10-603C-23A4-ED40-9CDEA5DF89F3}"/>
                </a:ext>
              </a:extLst>
            </p:cNvPr>
            <p:cNvSpPr/>
            <p:nvPr/>
          </p:nvSpPr>
          <p:spPr>
            <a:xfrm>
              <a:off x="134831" y="127387"/>
              <a:ext cx="11922338" cy="66032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D5B70D-2E79-54FB-1E57-6CC50149E927}"/>
                </a:ext>
              </a:extLst>
            </p:cNvPr>
            <p:cNvSpPr/>
            <p:nvPr/>
          </p:nvSpPr>
          <p:spPr>
            <a:xfrm>
              <a:off x="255494" y="255494"/>
              <a:ext cx="11698941" cy="63470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Wichita Force - Wikipedia">
            <a:extLst>
              <a:ext uri="{FF2B5EF4-FFF2-40B4-BE49-F238E27FC236}">
                <a16:creationId xmlns:a16="http://schemas.microsoft.com/office/drawing/2014/main" id="{D681C912-EF07-4A54-E6EA-528440906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31" y="127387"/>
            <a:ext cx="2498330" cy="114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F66505-763F-BC77-1AD2-D657E0B71F70}"/>
              </a:ext>
            </a:extLst>
          </p:cNvPr>
          <p:cNvSpPr txBox="1"/>
          <p:nvPr/>
        </p:nvSpPr>
        <p:spPr>
          <a:xfrm>
            <a:off x="4064292" y="437617"/>
            <a:ext cx="4362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Backup Slides - Strategies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D0F5B27-8F56-8E66-CD39-7F08874C5621}"/>
              </a:ext>
            </a:extLst>
          </p:cNvPr>
          <p:cNvSpPr/>
          <p:nvPr/>
        </p:nvSpPr>
        <p:spPr>
          <a:xfrm>
            <a:off x="892868" y="1603025"/>
            <a:ext cx="10859249" cy="7897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C6A6AEE-38C8-1757-B9E1-10393743C46C}"/>
              </a:ext>
            </a:extLst>
          </p:cNvPr>
          <p:cNvSpPr/>
          <p:nvPr/>
        </p:nvSpPr>
        <p:spPr>
          <a:xfrm>
            <a:off x="892869" y="2527817"/>
            <a:ext cx="10859248" cy="380400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18F57A-CD5E-EFB1-3BB4-964A1AD43303}"/>
              </a:ext>
            </a:extLst>
          </p:cNvPr>
          <p:cNvSpPr txBox="1"/>
          <p:nvPr/>
        </p:nvSpPr>
        <p:spPr>
          <a:xfrm rot="16200000">
            <a:off x="55875" y="1813214"/>
            <a:ext cx="1059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ENDS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E55192-6032-2B74-6EE6-B1886856F1A7}"/>
              </a:ext>
            </a:extLst>
          </p:cNvPr>
          <p:cNvSpPr txBox="1"/>
          <p:nvPr/>
        </p:nvSpPr>
        <p:spPr>
          <a:xfrm rot="16200000">
            <a:off x="-371917" y="4245154"/>
            <a:ext cx="191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WAYS &amp; MEANS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6ADC7F3-4811-AFEC-B0EC-592D05D8CC9F}"/>
              </a:ext>
            </a:extLst>
          </p:cNvPr>
          <p:cNvCxnSpPr/>
          <p:nvPr/>
        </p:nvCxnSpPr>
        <p:spPr>
          <a:xfrm>
            <a:off x="2752656" y="1603025"/>
            <a:ext cx="0" cy="47287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2BA1EF9-835E-BF71-1E21-A7F490097558}"/>
              </a:ext>
            </a:extLst>
          </p:cNvPr>
          <p:cNvCxnSpPr/>
          <p:nvPr/>
        </p:nvCxnSpPr>
        <p:spPr>
          <a:xfrm>
            <a:off x="4785811" y="1597826"/>
            <a:ext cx="0" cy="47287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1443593-8A46-CAA4-0A18-0DD8566C7411}"/>
              </a:ext>
            </a:extLst>
          </p:cNvPr>
          <p:cNvCxnSpPr/>
          <p:nvPr/>
        </p:nvCxnSpPr>
        <p:spPr>
          <a:xfrm>
            <a:off x="6941925" y="1597826"/>
            <a:ext cx="0" cy="47287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867CB32-EED9-CA7C-8D03-9BB03B02C03B}"/>
              </a:ext>
            </a:extLst>
          </p:cNvPr>
          <p:cNvCxnSpPr/>
          <p:nvPr/>
        </p:nvCxnSpPr>
        <p:spPr>
          <a:xfrm>
            <a:off x="9326638" y="1603023"/>
            <a:ext cx="0" cy="47287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1C08E1B-D7B5-EFBD-6428-138097E9895A}"/>
              </a:ext>
            </a:extLst>
          </p:cNvPr>
          <p:cNvSpPr txBox="1"/>
          <p:nvPr/>
        </p:nvSpPr>
        <p:spPr>
          <a:xfrm>
            <a:off x="942601" y="1628547"/>
            <a:ext cx="17603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1. Increase minority-oriented marketing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86B7E0-D85C-A47D-CAF9-E5A3EEE9BACB}"/>
              </a:ext>
            </a:extLst>
          </p:cNvPr>
          <p:cNvSpPr txBox="1"/>
          <p:nvPr/>
        </p:nvSpPr>
        <p:spPr>
          <a:xfrm>
            <a:off x="2752655" y="1628547"/>
            <a:ext cx="2015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2. Increase marketing along major arteries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8D07D7-6889-0B76-DEF3-2A866859F6D7}"/>
              </a:ext>
            </a:extLst>
          </p:cNvPr>
          <p:cNvSpPr txBox="1"/>
          <p:nvPr/>
        </p:nvSpPr>
        <p:spPr>
          <a:xfrm>
            <a:off x="4767880" y="1628547"/>
            <a:ext cx="17603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3. Promote recurring high fan satisfaction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7618E6C-EFBE-C43B-C7A1-BA13EF8660CC}"/>
              </a:ext>
            </a:extLst>
          </p:cNvPr>
          <p:cNvSpPr txBox="1"/>
          <p:nvPr/>
        </p:nvSpPr>
        <p:spPr>
          <a:xfrm>
            <a:off x="6932472" y="1628547"/>
            <a:ext cx="21543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4. Provide discounted rates for groups and students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2130FB8-C241-24E9-BA3E-16BAC657E592}"/>
              </a:ext>
            </a:extLst>
          </p:cNvPr>
          <p:cNvSpPr txBox="1"/>
          <p:nvPr/>
        </p:nvSpPr>
        <p:spPr>
          <a:xfrm>
            <a:off x="9317184" y="1617062"/>
            <a:ext cx="2154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5. Invest in team and staff talent to grow wins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AB854F-7D7E-5192-9A6D-C2424446B5E0}"/>
              </a:ext>
            </a:extLst>
          </p:cNvPr>
          <p:cNvSpPr txBox="1"/>
          <p:nvPr/>
        </p:nvSpPr>
        <p:spPr>
          <a:xfrm>
            <a:off x="905309" y="2831523"/>
            <a:ext cx="184734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 Introduce multi-cultural events that incorporate ethnic foods, performances, etc.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282730-53EB-8674-2B55-05A99BB72545}"/>
              </a:ext>
            </a:extLst>
          </p:cNvPr>
          <p:cNvSpPr txBox="1"/>
          <p:nvPr/>
        </p:nvSpPr>
        <p:spPr>
          <a:xfrm>
            <a:off x="891141" y="4302855"/>
            <a:ext cx="18473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 Use student discounts to leverage WSU’s high multicultural body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51212D-CB86-5E3B-C3C4-0CA790C00D1E}"/>
              </a:ext>
            </a:extLst>
          </p:cNvPr>
          <p:cNvSpPr txBox="1"/>
          <p:nvPr/>
        </p:nvSpPr>
        <p:spPr>
          <a:xfrm>
            <a:off x="2777699" y="2844224"/>
            <a:ext cx="184734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 Increase online, radio, and billboard marketing in major metros along I-35 &amp; I-70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17C53DF-522E-D50E-0BD3-BE72A3DFE265}"/>
              </a:ext>
            </a:extLst>
          </p:cNvPr>
          <p:cNvSpPr txBox="1"/>
          <p:nvPr/>
        </p:nvSpPr>
        <p:spPr>
          <a:xfrm>
            <a:off x="2770588" y="4275346"/>
            <a:ext cx="184734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 Look at strategic partnerships with pro teams and organizations to grow into already-established fan bases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06E98F-001A-14BB-0D11-01ACFE9C79EA}"/>
              </a:ext>
            </a:extLst>
          </p:cNvPr>
          <p:cNvSpPr txBox="1"/>
          <p:nvPr/>
        </p:nvSpPr>
        <p:spPr>
          <a:xfrm>
            <a:off x="4789628" y="2793940"/>
            <a:ext cx="184734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 Incorporate a points-based loyalty system to reward repeatedly-attending fans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AD01021-0FC4-49E8-FCAA-ADB7301809E0}"/>
              </a:ext>
            </a:extLst>
          </p:cNvPr>
          <p:cNvSpPr txBox="1"/>
          <p:nvPr/>
        </p:nvSpPr>
        <p:spPr>
          <a:xfrm>
            <a:off x="7016548" y="2793940"/>
            <a:ext cx="184734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 Use group attendance rates (discounts) to draw larger groups of new and return fans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4885B78-FFAA-3822-B9CE-972007E8ACFB}"/>
              </a:ext>
            </a:extLst>
          </p:cNvPr>
          <p:cNvSpPr txBox="1"/>
          <p:nvPr/>
        </p:nvSpPr>
        <p:spPr>
          <a:xfrm>
            <a:off x="7016548" y="4195132"/>
            <a:ext cx="184734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 Introduce student discounts to grow attendance from the WSU student and faculty body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BCD2CED-3742-5D96-8EE2-67B883983096}"/>
              </a:ext>
            </a:extLst>
          </p:cNvPr>
          <p:cNvSpPr txBox="1"/>
          <p:nvPr/>
        </p:nvSpPr>
        <p:spPr>
          <a:xfrm>
            <a:off x="9408362" y="2793940"/>
            <a:ext cx="184734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 There is a positive connection between “star power” and fan attendance, sales (pro studies)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9C93D6B-8F2B-FA0D-93EB-676F6A2B0C52}"/>
              </a:ext>
            </a:extLst>
          </p:cNvPr>
          <p:cNvSpPr txBox="1"/>
          <p:nvPr/>
        </p:nvSpPr>
        <p:spPr>
          <a:xfrm>
            <a:off x="9414790" y="4195132"/>
            <a:ext cx="18473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 Along with other factors, there is a positive correlation between money spent on good talent, coaching, and wins/losses (pro studies)</a:t>
            </a:r>
          </a:p>
        </p:txBody>
      </p:sp>
    </p:spTree>
    <p:extLst>
      <p:ext uri="{BB962C8B-B14F-4D97-AF65-F5344CB8AC3E}">
        <p14:creationId xmlns:p14="http://schemas.microsoft.com/office/powerpoint/2010/main" val="760921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AF64BF-E0E3-BE58-D8C5-8D9B56A051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6AA26BF-EB59-8EE9-41E4-13980588E0E6}"/>
              </a:ext>
            </a:extLst>
          </p:cNvPr>
          <p:cNvGrpSpPr/>
          <p:nvPr/>
        </p:nvGrpSpPr>
        <p:grpSpPr>
          <a:xfrm>
            <a:off x="0" y="0"/>
            <a:ext cx="12192000" cy="6858001"/>
            <a:chOff x="0" y="0"/>
            <a:chExt cx="12192000" cy="685800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63E1531-4F1C-63AA-6C5C-E0B8664A2427}"/>
                </a:ext>
              </a:extLst>
            </p:cNvPr>
            <p:cNvSpPr/>
            <p:nvPr/>
          </p:nvSpPr>
          <p:spPr>
            <a:xfrm>
              <a:off x="0" y="0"/>
              <a:ext cx="12192000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023FDFC-DA25-67F8-C162-F4C793C1B647}"/>
                </a:ext>
              </a:extLst>
            </p:cNvPr>
            <p:cNvSpPr/>
            <p:nvPr/>
          </p:nvSpPr>
          <p:spPr>
            <a:xfrm>
              <a:off x="134831" y="127387"/>
              <a:ext cx="11922338" cy="66032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8E43534-F9F5-E911-E8C1-C97806EEF913}"/>
                </a:ext>
              </a:extLst>
            </p:cNvPr>
            <p:cNvSpPr/>
            <p:nvPr/>
          </p:nvSpPr>
          <p:spPr>
            <a:xfrm>
              <a:off x="255494" y="255494"/>
              <a:ext cx="11698941" cy="63470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Wichita Force - Wikipedia">
            <a:extLst>
              <a:ext uri="{FF2B5EF4-FFF2-40B4-BE49-F238E27FC236}">
                <a16:creationId xmlns:a16="http://schemas.microsoft.com/office/drawing/2014/main" id="{9D3A5F32-C7E3-D363-543C-DAE0F00AC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31" y="127387"/>
            <a:ext cx="2498330" cy="114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97ED52-BB08-0455-650D-F7B3260ED0FA}"/>
              </a:ext>
            </a:extLst>
          </p:cNvPr>
          <p:cNvSpPr txBox="1"/>
          <p:nvPr/>
        </p:nvSpPr>
        <p:spPr>
          <a:xfrm>
            <a:off x="4064292" y="437617"/>
            <a:ext cx="4081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Backup Slides - Statistics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0924CC-CE21-F2BB-2E9E-28F06FFF6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337" y="4853530"/>
            <a:ext cx="1760188" cy="17489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343EBB-CB0E-09DE-80FB-DBCF1F94D7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043" y="1403778"/>
            <a:ext cx="2736776" cy="35864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C457C3-AC3B-E7FB-A6EE-F264B592F3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6638" y="370114"/>
            <a:ext cx="3271363" cy="611777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F244A83-5DA9-C591-1981-BEB867BC54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0205" y="920918"/>
            <a:ext cx="5029644" cy="4982763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127FD13-5BF7-21BC-0652-13AC9D62FBCE}"/>
              </a:ext>
            </a:extLst>
          </p:cNvPr>
          <p:cNvSpPr/>
          <p:nvPr/>
        </p:nvSpPr>
        <p:spPr>
          <a:xfrm>
            <a:off x="2764971" y="5704114"/>
            <a:ext cx="5871667" cy="8649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Bottom Line: </a:t>
            </a:r>
            <a:r>
              <a:rPr lang="en-US" dirty="0">
                <a:solidFill>
                  <a:schemeClr val="tx1"/>
                </a:solidFill>
              </a:rPr>
              <a:t>Diverse fan base in most respects; high correlation between positive word of mouth and future attendance!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722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19EEFB-7648-394B-CF6D-817E46F9AD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CF8911F-AEDC-A6DF-76FA-9BC83CF70D1B}"/>
              </a:ext>
            </a:extLst>
          </p:cNvPr>
          <p:cNvGrpSpPr/>
          <p:nvPr/>
        </p:nvGrpSpPr>
        <p:grpSpPr>
          <a:xfrm>
            <a:off x="0" y="0"/>
            <a:ext cx="12192000" cy="6858001"/>
            <a:chOff x="0" y="0"/>
            <a:chExt cx="12192000" cy="685800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7C52719-178E-2139-D387-93880229BD82}"/>
                </a:ext>
              </a:extLst>
            </p:cNvPr>
            <p:cNvSpPr/>
            <p:nvPr/>
          </p:nvSpPr>
          <p:spPr>
            <a:xfrm>
              <a:off x="0" y="0"/>
              <a:ext cx="12192000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E0B4034-D096-2759-F67B-EAF59BE823D3}"/>
                </a:ext>
              </a:extLst>
            </p:cNvPr>
            <p:cNvSpPr/>
            <p:nvPr/>
          </p:nvSpPr>
          <p:spPr>
            <a:xfrm>
              <a:off x="134831" y="127387"/>
              <a:ext cx="11922338" cy="66032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C47B23C-1DA2-701F-0F35-9B881D42C61A}"/>
                </a:ext>
              </a:extLst>
            </p:cNvPr>
            <p:cNvSpPr/>
            <p:nvPr/>
          </p:nvSpPr>
          <p:spPr>
            <a:xfrm>
              <a:off x="255494" y="255494"/>
              <a:ext cx="11698941" cy="63470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98C8007-04CB-B860-9CDB-1ECD0C8B89E8}"/>
              </a:ext>
            </a:extLst>
          </p:cNvPr>
          <p:cNvSpPr txBox="1"/>
          <p:nvPr/>
        </p:nvSpPr>
        <p:spPr>
          <a:xfrm>
            <a:off x="4064292" y="437617"/>
            <a:ext cx="4252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Backup Slides - Geography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99CCB5-AAB8-F1D1-C427-75B9111D2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061" y="960837"/>
            <a:ext cx="7485878" cy="5407406"/>
          </a:xfrm>
          <a:prstGeom prst="rect">
            <a:avLst/>
          </a:prstGeom>
        </p:spPr>
      </p:pic>
      <p:pic>
        <p:nvPicPr>
          <p:cNvPr id="1026" name="Picture 2" descr="Wichita Force - Wikipedia">
            <a:extLst>
              <a:ext uri="{FF2B5EF4-FFF2-40B4-BE49-F238E27FC236}">
                <a16:creationId xmlns:a16="http://schemas.microsoft.com/office/drawing/2014/main" id="{B764D386-3AB3-3B91-25CF-F0DED47D1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31" y="127387"/>
            <a:ext cx="2498330" cy="114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D75E8F30-F9EA-D0E8-1E70-5F7D35288B6D}"/>
              </a:ext>
            </a:extLst>
          </p:cNvPr>
          <p:cNvSpPr/>
          <p:nvPr/>
        </p:nvSpPr>
        <p:spPr>
          <a:xfrm>
            <a:off x="4906478" y="5548555"/>
            <a:ext cx="697216" cy="697216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4C88764-5C70-4F67-FC0C-3601872CF4C6}"/>
              </a:ext>
            </a:extLst>
          </p:cNvPr>
          <p:cNvSpPr/>
          <p:nvPr/>
        </p:nvSpPr>
        <p:spPr>
          <a:xfrm>
            <a:off x="6190489" y="1271067"/>
            <a:ext cx="621528" cy="621528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A07EA47-7457-BD97-AD85-4C9040358CD7}"/>
              </a:ext>
            </a:extLst>
          </p:cNvPr>
          <p:cNvSpPr/>
          <p:nvPr/>
        </p:nvSpPr>
        <p:spPr>
          <a:xfrm>
            <a:off x="4557870" y="3793610"/>
            <a:ext cx="697216" cy="657006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D1C886A-78E2-6B1C-E912-B50BECDB12A1}"/>
              </a:ext>
            </a:extLst>
          </p:cNvPr>
          <p:cNvSpPr/>
          <p:nvPr/>
        </p:nvSpPr>
        <p:spPr>
          <a:xfrm>
            <a:off x="4933507" y="2711302"/>
            <a:ext cx="95693" cy="1318438"/>
          </a:xfrm>
          <a:custGeom>
            <a:avLst/>
            <a:gdLst>
              <a:gd name="connsiteX0" fmla="*/ 63795 w 95693"/>
              <a:gd name="connsiteY0" fmla="*/ 0 h 1318438"/>
              <a:gd name="connsiteX1" fmla="*/ 74428 w 95693"/>
              <a:gd name="connsiteY1" fmla="*/ 53163 h 1318438"/>
              <a:gd name="connsiteX2" fmla="*/ 95693 w 95693"/>
              <a:gd name="connsiteY2" fmla="*/ 138224 h 1318438"/>
              <a:gd name="connsiteX3" fmla="*/ 85060 w 95693"/>
              <a:gd name="connsiteY3" fmla="*/ 212651 h 1318438"/>
              <a:gd name="connsiteX4" fmla="*/ 63795 w 95693"/>
              <a:gd name="connsiteY4" fmla="*/ 308345 h 1318438"/>
              <a:gd name="connsiteX5" fmla="*/ 53163 w 95693"/>
              <a:gd name="connsiteY5" fmla="*/ 340242 h 1318438"/>
              <a:gd name="connsiteX6" fmla="*/ 53163 w 95693"/>
              <a:gd name="connsiteY6" fmla="*/ 1137684 h 1318438"/>
              <a:gd name="connsiteX7" fmla="*/ 31898 w 95693"/>
              <a:gd name="connsiteY7" fmla="*/ 1254642 h 1318438"/>
              <a:gd name="connsiteX8" fmla="*/ 21265 w 95693"/>
              <a:gd name="connsiteY8" fmla="*/ 1297172 h 1318438"/>
              <a:gd name="connsiteX9" fmla="*/ 0 w 95693"/>
              <a:gd name="connsiteY9" fmla="*/ 1318438 h 1318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693" h="1318438">
                <a:moveTo>
                  <a:pt x="63795" y="0"/>
                </a:moveTo>
                <a:cubicBezTo>
                  <a:pt x="67339" y="17721"/>
                  <a:pt x="70364" y="35554"/>
                  <a:pt x="74428" y="53163"/>
                </a:cubicBezTo>
                <a:cubicBezTo>
                  <a:pt x="81000" y="81641"/>
                  <a:pt x="95693" y="138224"/>
                  <a:pt x="95693" y="138224"/>
                </a:cubicBezTo>
                <a:cubicBezTo>
                  <a:pt x="92149" y="163033"/>
                  <a:pt x="89180" y="187931"/>
                  <a:pt x="85060" y="212651"/>
                </a:cubicBezTo>
                <a:cubicBezTo>
                  <a:pt x="80673" y="238973"/>
                  <a:pt x="71444" y="281573"/>
                  <a:pt x="63795" y="308345"/>
                </a:cubicBezTo>
                <a:cubicBezTo>
                  <a:pt x="60716" y="319121"/>
                  <a:pt x="56707" y="329610"/>
                  <a:pt x="53163" y="340242"/>
                </a:cubicBezTo>
                <a:cubicBezTo>
                  <a:pt x="92338" y="653659"/>
                  <a:pt x="71801" y="457376"/>
                  <a:pt x="53163" y="1137684"/>
                </a:cubicBezTo>
                <a:cubicBezTo>
                  <a:pt x="52803" y="1150840"/>
                  <a:pt x="35656" y="1237732"/>
                  <a:pt x="31898" y="1254642"/>
                </a:cubicBezTo>
                <a:cubicBezTo>
                  <a:pt x="28728" y="1268907"/>
                  <a:pt x="27800" y="1284102"/>
                  <a:pt x="21265" y="1297172"/>
                </a:cubicBezTo>
                <a:cubicBezTo>
                  <a:pt x="16782" y="1306138"/>
                  <a:pt x="0" y="1318438"/>
                  <a:pt x="0" y="1318438"/>
                </a:cubicBezTo>
              </a:path>
            </a:pathLst>
          </a:cu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624F36C-19DB-EA38-20CB-4AEB339C4009}"/>
              </a:ext>
            </a:extLst>
          </p:cNvPr>
          <p:cNvSpPr/>
          <p:nvPr/>
        </p:nvSpPr>
        <p:spPr>
          <a:xfrm>
            <a:off x="4901609" y="4242391"/>
            <a:ext cx="276447" cy="1477925"/>
          </a:xfrm>
          <a:custGeom>
            <a:avLst/>
            <a:gdLst>
              <a:gd name="connsiteX0" fmla="*/ 0 w 276447"/>
              <a:gd name="connsiteY0" fmla="*/ 0 h 1477925"/>
              <a:gd name="connsiteX1" fmla="*/ 10633 w 276447"/>
              <a:gd name="connsiteY1" fmla="*/ 148856 h 1477925"/>
              <a:gd name="connsiteX2" fmla="*/ 42531 w 276447"/>
              <a:gd name="connsiteY2" fmla="*/ 159488 h 1477925"/>
              <a:gd name="connsiteX3" fmla="*/ 53163 w 276447"/>
              <a:gd name="connsiteY3" fmla="*/ 191386 h 1477925"/>
              <a:gd name="connsiteX4" fmla="*/ 74428 w 276447"/>
              <a:gd name="connsiteY4" fmla="*/ 223283 h 1477925"/>
              <a:gd name="connsiteX5" fmla="*/ 106326 w 276447"/>
              <a:gd name="connsiteY5" fmla="*/ 329609 h 1477925"/>
              <a:gd name="connsiteX6" fmla="*/ 127591 w 276447"/>
              <a:gd name="connsiteY6" fmla="*/ 404037 h 1477925"/>
              <a:gd name="connsiteX7" fmla="*/ 170121 w 276447"/>
              <a:gd name="connsiteY7" fmla="*/ 489097 h 1477925"/>
              <a:gd name="connsiteX8" fmla="*/ 180754 w 276447"/>
              <a:gd name="connsiteY8" fmla="*/ 574158 h 1477925"/>
              <a:gd name="connsiteX9" fmla="*/ 191386 w 276447"/>
              <a:gd name="connsiteY9" fmla="*/ 616688 h 1477925"/>
              <a:gd name="connsiteX10" fmla="*/ 202019 w 276447"/>
              <a:gd name="connsiteY10" fmla="*/ 754911 h 1477925"/>
              <a:gd name="connsiteX11" fmla="*/ 202019 w 276447"/>
              <a:gd name="connsiteY11" fmla="*/ 1414130 h 1477925"/>
              <a:gd name="connsiteX12" fmla="*/ 255182 w 276447"/>
              <a:gd name="connsiteY12" fmla="*/ 1456660 h 1477925"/>
              <a:gd name="connsiteX13" fmla="*/ 276447 w 276447"/>
              <a:gd name="connsiteY13" fmla="*/ 1477925 h 1477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76447" h="1477925">
                <a:moveTo>
                  <a:pt x="0" y="0"/>
                </a:moveTo>
                <a:cubicBezTo>
                  <a:pt x="3544" y="49619"/>
                  <a:pt x="-2185" y="100791"/>
                  <a:pt x="10633" y="148856"/>
                </a:cubicBezTo>
                <a:cubicBezTo>
                  <a:pt x="13521" y="159685"/>
                  <a:pt x="34606" y="151563"/>
                  <a:pt x="42531" y="159488"/>
                </a:cubicBezTo>
                <a:cubicBezTo>
                  <a:pt x="50456" y="167413"/>
                  <a:pt x="48151" y="181361"/>
                  <a:pt x="53163" y="191386"/>
                </a:cubicBezTo>
                <a:cubicBezTo>
                  <a:pt x="58878" y="202816"/>
                  <a:pt x="67340" y="212651"/>
                  <a:pt x="74428" y="223283"/>
                </a:cubicBezTo>
                <a:cubicBezTo>
                  <a:pt x="95428" y="328280"/>
                  <a:pt x="71354" y="224690"/>
                  <a:pt x="106326" y="329609"/>
                </a:cubicBezTo>
                <a:cubicBezTo>
                  <a:pt x="116480" y="360071"/>
                  <a:pt x="114788" y="375871"/>
                  <a:pt x="127591" y="404037"/>
                </a:cubicBezTo>
                <a:cubicBezTo>
                  <a:pt x="140709" y="432896"/>
                  <a:pt x="170121" y="489097"/>
                  <a:pt x="170121" y="489097"/>
                </a:cubicBezTo>
                <a:cubicBezTo>
                  <a:pt x="173665" y="517451"/>
                  <a:pt x="176056" y="545972"/>
                  <a:pt x="180754" y="574158"/>
                </a:cubicBezTo>
                <a:cubicBezTo>
                  <a:pt x="183156" y="588572"/>
                  <a:pt x="189679" y="602175"/>
                  <a:pt x="191386" y="616688"/>
                </a:cubicBezTo>
                <a:cubicBezTo>
                  <a:pt x="196785" y="662582"/>
                  <a:pt x="198475" y="708837"/>
                  <a:pt x="202019" y="754911"/>
                </a:cubicBezTo>
                <a:cubicBezTo>
                  <a:pt x="197349" y="932356"/>
                  <a:pt x="180594" y="1221303"/>
                  <a:pt x="202019" y="1414130"/>
                </a:cubicBezTo>
                <a:cubicBezTo>
                  <a:pt x="206557" y="1454972"/>
                  <a:pt x="231284" y="1442321"/>
                  <a:pt x="255182" y="1456660"/>
                </a:cubicBezTo>
                <a:cubicBezTo>
                  <a:pt x="263778" y="1461817"/>
                  <a:pt x="269359" y="1470837"/>
                  <a:pt x="276447" y="1477925"/>
                </a:cubicBezTo>
              </a:path>
            </a:pathLst>
          </a:cu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CD85625-5C33-DE24-17E2-00778A70712D}"/>
              </a:ext>
            </a:extLst>
          </p:cNvPr>
          <p:cNvSpPr/>
          <p:nvPr/>
        </p:nvSpPr>
        <p:spPr>
          <a:xfrm>
            <a:off x="5082363" y="1754372"/>
            <a:ext cx="1339702" cy="871870"/>
          </a:xfrm>
          <a:custGeom>
            <a:avLst/>
            <a:gdLst>
              <a:gd name="connsiteX0" fmla="*/ 0 w 1339702"/>
              <a:gd name="connsiteY0" fmla="*/ 871870 h 871870"/>
              <a:gd name="connsiteX1" fmla="*/ 42530 w 1339702"/>
              <a:gd name="connsiteY1" fmla="*/ 818707 h 871870"/>
              <a:gd name="connsiteX2" fmla="*/ 85060 w 1339702"/>
              <a:gd name="connsiteY2" fmla="*/ 797442 h 871870"/>
              <a:gd name="connsiteX3" fmla="*/ 159488 w 1339702"/>
              <a:gd name="connsiteY3" fmla="*/ 776177 h 871870"/>
              <a:gd name="connsiteX4" fmla="*/ 244549 w 1339702"/>
              <a:gd name="connsiteY4" fmla="*/ 723014 h 871870"/>
              <a:gd name="connsiteX5" fmla="*/ 265814 w 1339702"/>
              <a:gd name="connsiteY5" fmla="*/ 691116 h 871870"/>
              <a:gd name="connsiteX6" fmla="*/ 329609 w 1339702"/>
              <a:gd name="connsiteY6" fmla="*/ 627321 h 871870"/>
              <a:gd name="connsiteX7" fmla="*/ 382772 w 1339702"/>
              <a:gd name="connsiteY7" fmla="*/ 574158 h 871870"/>
              <a:gd name="connsiteX8" fmla="*/ 393404 w 1339702"/>
              <a:gd name="connsiteY8" fmla="*/ 531628 h 871870"/>
              <a:gd name="connsiteX9" fmla="*/ 457200 w 1339702"/>
              <a:gd name="connsiteY9" fmla="*/ 457200 h 871870"/>
              <a:gd name="connsiteX10" fmla="*/ 478465 w 1339702"/>
              <a:gd name="connsiteY10" fmla="*/ 414670 h 871870"/>
              <a:gd name="connsiteX11" fmla="*/ 510363 w 1339702"/>
              <a:gd name="connsiteY11" fmla="*/ 404037 h 871870"/>
              <a:gd name="connsiteX12" fmla="*/ 786809 w 1339702"/>
              <a:gd name="connsiteY12" fmla="*/ 393405 h 871870"/>
              <a:gd name="connsiteX13" fmla="*/ 882502 w 1339702"/>
              <a:gd name="connsiteY13" fmla="*/ 372140 h 871870"/>
              <a:gd name="connsiteX14" fmla="*/ 925032 w 1339702"/>
              <a:gd name="connsiteY14" fmla="*/ 340242 h 871870"/>
              <a:gd name="connsiteX15" fmla="*/ 1041990 w 1339702"/>
              <a:gd name="connsiteY15" fmla="*/ 276447 h 871870"/>
              <a:gd name="connsiteX16" fmla="*/ 1105786 w 1339702"/>
              <a:gd name="connsiteY16" fmla="*/ 223284 h 871870"/>
              <a:gd name="connsiteX17" fmla="*/ 1137684 w 1339702"/>
              <a:gd name="connsiteY17" fmla="*/ 212651 h 871870"/>
              <a:gd name="connsiteX18" fmla="*/ 1254642 w 1339702"/>
              <a:gd name="connsiteY18" fmla="*/ 116958 h 871870"/>
              <a:gd name="connsiteX19" fmla="*/ 1286539 w 1339702"/>
              <a:gd name="connsiteY19" fmla="*/ 74428 h 871870"/>
              <a:gd name="connsiteX20" fmla="*/ 1329070 w 1339702"/>
              <a:gd name="connsiteY20" fmla="*/ 31898 h 871870"/>
              <a:gd name="connsiteX21" fmla="*/ 1339702 w 1339702"/>
              <a:gd name="connsiteY21" fmla="*/ 0 h 87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339702" h="871870">
                <a:moveTo>
                  <a:pt x="0" y="871870"/>
                </a:moveTo>
                <a:cubicBezTo>
                  <a:pt x="14177" y="854149"/>
                  <a:pt x="25451" y="833651"/>
                  <a:pt x="42530" y="818707"/>
                </a:cubicBezTo>
                <a:cubicBezTo>
                  <a:pt x="54458" y="808270"/>
                  <a:pt x="70219" y="803007"/>
                  <a:pt x="85060" y="797442"/>
                </a:cubicBezTo>
                <a:cubicBezTo>
                  <a:pt x="156986" y="770469"/>
                  <a:pt x="99520" y="801877"/>
                  <a:pt x="159488" y="776177"/>
                </a:cubicBezTo>
                <a:cubicBezTo>
                  <a:pt x="204893" y="756718"/>
                  <a:pt x="203845" y="753542"/>
                  <a:pt x="244549" y="723014"/>
                </a:cubicBezTo>
                <a:cubicBezTo>
                  <a:pt x="251637" y="712381"/>
                  <a:pt x="257324" y="700667"/>
                  <a:pt x="265814" y="691116"/>
                </a:cubicBezTo>
                <a:cubicBezTo>
                  <a:pt x="285794" y="668639"/>
                  <a:pt x="312928" y="652344"/>
                  <a:pt x="329609" y="627321"/>
                </a:cubicBezTo>
                <a:cubicBezTo>
                  <a:pt x="357962" y="584790"/>
                  <a:pt x="340241" y="602511"/>
                  <a:pt x="382772" y="574158"/>
                </a:cubicBezTo>
                <a:cubicBezTo>
                  <a:pt x="386316" y="559981"/>
                  <a:pt x="386869" y="544698"/>
                  <a:pt x="393404" y="531628"/>
                </a:cubicBezTo>
                <a:cubicBezTo>
                  <a:pt x="423762" y="470913"/>
                  <a:pt x="421734" y="506852"/>
                  <a:pt x="457200" y="457200"/>
                </a:cubicBezTo>
                <a:cubicBezTo>
                  <a:pt x="466413" y="444302"/>
                  <a:pt x="467257" y="425878"/>
                  <a:pt x="478465" y="414670"/>
                </a:cubicBezTo>
                <a:cubicBezTo>
                  <a:pt x="486390" y="406745"/>
                  <a:pt x="499182" y="404808"/>
                  <a:pt x="510363" y="404037"/>
                </a:cubicBezTo>
                <a:cubicBezTo>
                  <a:pt x="602361" y="397692"/>
                  <a:pt x="694660" y="396949"/>
                  <a:pt x="786809" y="393405"/>
                </a:cubicBezTo>
                <a:cubicBezTo>
                  <a:pt x="792397" y="392287"/>
                  <a:pt x="872495" y="377143"/>
                  <a:pt x="882502" y="372140"/>
                </a:cubicBezTo>
                <a:cubicBezTo>
                  <a:pt x="898352" y="364215"/>
                  <a:pt x="910082" y="349756"/>
                  <a:pt x="925032" y="340242"/>
                </a:cubicBezTo>
                <a:cubicBezTo>
                  <a:pt x="1060070" y="254308"/>
                  <a:pt x="947916" y="330205"/>
                  <a:pt x="1041990" y="276447"/>
                </a:cubicBezTo>
                <a:cubicBezTo>
                  <a:pt x="1163752" y="206867"/>
                  <a:pt x="973833" y="311252"/>
                  <a:pt x="1105786" y="223284"/>
                </a:cubicBezTo>
                <a:cubicBezTo>
                  <a:pt x="1115112" y="217067"/>
                  <a:pt x="1127051" y="216195"/>
                  <a:pt x="1137684" y="212651"/>
                </a:cubicBezTo>
                <a:cubicBezTo>
                  <a:pt x="1216092" y="134243"/>
                  <a:pt x="1175691" y="164329"/>
                  <a:pt x="1254642" y="116958"/>
                </a:cubicBezTo>
                <a:cubicBezTo>
                  <a:pt x="1265274" y="102781"/>
                  <a:pt x="1274870" y="87764"/>
                  <a:pt x="1286539" y="74428"/>
                </a:cubicBezTo>
                <a:cubicBezTo>
                  <a:pt x="1299741" y="59340"/>
                  <a:pt x="1317417" y="48213"/>
                  <a:pt x="1329070" y="31898"/>
                </a:cubicBezTo>
                <a:cubicBezTo>
                  <a:pt x="1335584" y="22778"/>
                  <a:pt x="1339702" y="0"/>
                  <a:pt x="1339702" y="0"/>
                </a:cubicBezTo>
              </a:path>
            </a:pathLst>
          </a:cu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5B09C8-9115-D239-7375-A90BA42D9E79}"/>
              </a:ext>
            </a:extLst>
          </p:cNvPr>
          <p:cNvSpPr/>
          <p:nvPr/>
        </p:nvSpPr>
        <p:spPr>
          <a:xfrm>
            <a:off x="4157208" y="3301152"/>
            <a:ext cx="708884" cy="350874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I-35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29EB3D2-7E09-5916-3A80-0267E004EDAF}"/>
              </a:ext>
            </a:extLst>
          </p:cNvPr>
          <p:cNvSpPr/>
          <p:nvPr/>
        </p:nvSpPr>
        <p:spPr>
          <a:xfrm>
            <a:off x="6815470" y="1690577"/>
            <a:ext cx="1913860" cy="159488"/>
          </a:xfrm>
          <a:custGeom>
            <a:avLst/>
            <a:gdLst>
              <a:gd name="connsiteX0" fmla="*/ 0 w 1913860"/>
              <a:gd name="connsiteY0" fmla="*/ 0 h 159488"/>
              <a:gd name="connsiteX1" fmla="*/ 435935 w 1913860"/>
              <a:gd name="connsiteY1" fmla="*/ 10632 h 159488"/>
              <a:gd name="connsiteX2" fmla="*/ 520995 w 1913860"/>
              <a:gd name="connsiteY2" fmla="*/ 31897 h 159488"/>
              <a:gd name="connsiteX3" fmla="*/ 563525 w 1913860"/>
              <a:gd name="connsiteY3" fmla="*/ 42530 h 159488"/>
              <a:gd name="connsiteX4" fmla="*/ 637953 w 1913860"/>
              <a:gd name="connsiteY4" fmla="*/ 63795 h 159488"/>
              <a:gd name="connsiteX5" fmla="*/ 1031358 w 1913860"/>
              <a:gd name="connsiteY5" fmla="*/ 85060 h 159488"/>
              <a:gd name="connsiteX6" fmla="*/ 1137683 w 1913860"/>
              <a:gd name="connsiteY6" fmla="*/ 95693 h 159488"/>
              <a:gd name="connsiteX7" fmla="*/ 1169581 w 1913860"/>
              <a:gd name="connsiteY7" fmla="*/ 106325 h 159488"/>
              <a:gd name="connsiteX8" fmla="*/ 1392865 w 1913860"/>
              <a:gd name="connsiteY8" fmla="*/ 116958 h 159488"/>
              <a:gd name="connsiteX9" fmla="*/ 1509823 w 1913860"/>
              <a:gd name="connsiteY9" fmla="*/ 127590 h 159488"/>
              <a:gd name="connsiteX10" fmla="*/ 1637414 w 1913860"/>
              <a:gd name="connsiteY10" fmla="*/ 148856 h 159488"/>
              <a:gd name="connsiteX11" fmla="*/ 1913860 w 1913860"/>
              <a:gd name="connsiteY11" fmla="*/ 159488 h 159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13860" h="159488">
                <a:moveTo>
                  <a:pt x="0" y="0"/>
                </a:moveTo>
                <a:cubicBezTo>
                  <a:pt x="145312" y="3544"/>
                  <a:pt x="290852" y="1750"/>
                  <a:pt x="435935" y="10632"/>
                </a:cubicBezTo>
                <a:cubicBezTo>
                  <a:pt x="465106" y="12418"/>
                  <a:pt x="492642" y="24809"/>
                  <a:pt x="520995" y="31897"/>
                </a:cubicBezTo>
                <a:cubicBezTo>
                  <a:pt x="535172" y="35441"/>
                  <a:pt x="549662" y="37909"/>
                  <a:pt x="563525" y="42530"/>
                </a:cubicBezTo>
                <a:cubicBezTo>
                  <a:pt x="584155" y="49407"/>
                  <a:pt x="617316" y="61367"/>
                  <a:pt x="637953" y="63795"/>
                </a:cubicBezTo>
                <a:cubicBezTo>
                  <a:pt x="741492" y="75976"/>
                  <a:pt x="950287" y="81682"/>
                  <a:pt x="1031358" y="85060"/>
                </a:cubicBezTo>
                <a:cubicBezTo>
                  <a:pt x="1066800" y="88604"/>
                  <a:pt x="1102479" y="90277"/>
                  <a:pt x="1137683" y="95693"/>
                </a:cubicBezTo>
                <a:cubicBezTo>
                  <a:pt x="1148760" y="97397"/>
                  <a:pt x="1158412" y="105394"/>
                  <a:pt x="1169581" y="106325"/>
                </a:cubicBezTo>
                <a:cubicBezTo>
                  <a:pt x="1243836" y="112513"/>
                  <a:pt x="1318498" y="112310"/>
                  <a:pt x="1392865" y="116958"/>
                </a:cubicBezTo>
                <a:cubicBezTo>
                  <a:pt x="1431936" y="119400"/>
                  <a:pt x="1470837" y="124046"/>
                  <a:pt x="1509823" y="127590"/>
                </a:cubicBezTo>
                <a:cubicBezTo>
                  <a:pt x="1549066" y="135439"/>
                  <a:pt x="1598478" y="146344"/>
                  <a:pt x="1637414" y="148856"/>
                </a:cubicBezTo>
                <a:cubicBezTo>
                  <a:pt x="1806784" y="159783"/>
                  <a:pt x="1815195" y="159488"/>
                  <a:pt x="1913860" y="159488"/>
                </a:cubicBezTo>
              </a:path>
            </a:pathLst>
          </a:cu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6AB94B6-472B-F0EB-1015-074804F9EB63}"/>
              </a:ext>
            </a:extLst>
          </p:cNvPr>
          <p:cNvSpPr/>
          <p:nvPr/>
        </p:nvSpPr>
        <p:spPr>
          <a:xfrm>
            <a:off x="2477386" y="1467293"/>
            <a:ext cx="3732028" cy="405998"/>
          </a:xfrm>
          <a:custGeom>
            <a:avLst/>
            <a:gdLst>
              <a:gd name="connsiteX0" fmla="*/ 0 w 3732028"/>
              <a:gd name="connsiteY0" fmla="*/ 10633 h 405998"/>
              <a:gd name="connsiteX1" fmla="*/ 457200 w 3732028"/>
              <a:gd name="connsiteY1" fmla="*/ 0 h 405998"/>
              <a:gd name="connsiteX2" fmla="*/ 542261 w 3732028"/>
              <a:gd name="connsiteY2" fmla="*/ 31898 h 405998"/>
              <a:gd name="connsiteX3" fmla="*/ 552893 w 3732028"/>
              <a:gd name="connsiteY3" fmla="*/ 85060 h 405998"/>
              <a:gd name="connsiteX4" fmla="*/ 574158 w 3732028"/>
              <a:gd name="connsiteY4" fmla="*/ 116958 h 405998"/>
              <a:gd name="connsiteX5" fmla="*/ 627321 w 3732028"/>
              <a:gd name="connsiteY5" fmla="*/ 180754 h 405998"/>
              <a:gd name="connsiteX6" fmla="*/ 659219 w 3732028"/>
              <a:gd name="connsiteY6" fmla="*/ 191386 h 405998"/>
              <a:gd name="connsiteX7" fmla="*/ 925033 w 3732028"/>
              <a:gd name="connsiteY7" fmla="*/ 212651 h 405998"/>
              <a:gd name="connsiteX8" fmla="*/ 967563 w 3732028"/>
              <a:gd name="connsiteY8" fmla="*/ 233916 h 405998"/>
              <a:gd name="connsiteX9" fmla="*/ 1222744 w 3732028"/>
              <a:gd name="connsiteY9" fmla="*/ 255181 h 405998"/>
              <a:gd name="connsiteX10" fmla="*/ 1286540 w 3732028"/>
              <a:gd name="connsiteY10" fmla="*/ 287079 h 405998"/>
              <a:gd name="connsiteX11" fmla="*/ 1339702 w 3732028"/>
              <a:gd name="connsiteY11" fmla="*/ 297712 h 405998"/>
              <a:gd name="connsiteX12" fmla="*/ 1371600 w 3732028"/>
              <a:gd name="connsiteY12" fmla="*/ 318977 h 405998"/>
              <a:gd name="connsiteX13" fmla="*/ 1414130 w 3732028"/>
              <a:gd name="connsiteY13" fmla="*/ 329609 h 405998"/>
              <a:gd name="connsiteX14" fmla="*/ 2349795 w 3732028"/>
              <a:gd name="connsiteY14" fmla="*/ 340242 h 405998"/>
              <a:gd name="connsiteX15" fmla="*/ 2381693 w 3732028"/>
              <a:gd name="connsiteY15" fmla="*/ 329609 h 405998"/>
              <a:gd name="connsiteX16" fmla="*/ 2456121 w 3732028"/>
              <a:gd name="connsiteY16" fmla="*/ 318977 h 405998"/>
              <a:gd name="connsiteX17" fmla="*/ 2573079 w 3732028"/>
              <a:gd name="connsiteY17" fmla="*/ 297712 h 405998"/>
              <a:gd name="connsiteX18" fmla="*/ 2604977 w 3732028"/>
              <a:gd name="connsiteY18" fmla="*/ 287079 h 405998"/>
              <a:gd name="connsiteX19" fmla="*/ 2690037 w 3732028"/>
              <a:gd name="connsiteY19" fmla="*/ 276447 h 405998"/>
              <a:gd name="connsiteX20" fmla="*/ 2764465 w 3732028"/>
              <a:gd name="connsiteY20" fmla="*/ 255181 h 405998"/>
              <a:gd name="connsiteX21" fmla="*/ 2796363 w 3732028"/>
              <a:gd name="connsiteY21" fmla="*/ 244549 h 405998"/>
              <a:gd name="connsiteX22" fmla="*/ 2828261 w 3732028"/>
              <a:gd name="connsiteY22" fmla="*/ 212651 h 405998"/>
              <a:gd name="connsiteX23" fmla="*/ 3455581 w 3732028"/>
              <a:gd name="connsiteY23" fmla="*/ 223284 h 405998"/>
              <a:gd name="connsiteX24" fmla="*/ 3593805 w 3732028"/>
              <a:gd name="connsiteY24" fmla="*/ 265814 h 405998"/>
              <a:gd name="connsiteX25" fmla="*/ 3646967 w 3732028"/>
              <a:gd name="connsiteY25" fmla="*/ 276447 h 405998"/>
              <a:gd name="connsiteX26" fmla="*/ 3732028 w 3732028"/>
              <a:gd name="connsiteY26" fmla="*/ 255181 h 405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732028" h="405998">
                <a:moveTo>
                  <a:pt x="0" y="10633"/>
                </a:moveTo>
                <a:cubicBezTo>
                  <a:pt x="152400" y="7089"/>
                  <a:pt x="304759" y="0"/>
                  <a:pt x="457200" y="0"/>
                </a:cubicBezTo>
                <a:cubicBezTo>
                  <a:pt x="518602" y="0"/>
                  <a:pt x="511462" y="1100"/>
                  <a:pt x="542261" y="31898"/>
                </a:cubicBezTo>
                <a:cubicBezTo>
                  <a:pt x="545805" y="49619"/>
                  <a:pt x="546548" y="68139"/>
                  <a:pt x="552893" y="85060"/>
                </a:cubicBezTo>
                <a:cubicBezTo>
                  <a:pt x="557380" y="97025"/>
                  <a:pt x="566730" y="106559"/>
                  <a:pt x="574158" y="116958"/>
                </a:cubicBezTo>
                <a:cubicBezTo>
                  <a:pt x="579037" y="123788"/>
                  <a:pt x="612213" y="171689"/>
                  <a:pt x="627321" y="180754"/>
                </a:cubicBezTo>
                <a:cubicBezTo>
                  <a:pt x="636932" y="186520"/>
                  <a:pt x="648075" y="190192"/>
                  <a:pt x="659219" y="191386"/>
                </a:cubicBezTo>
                <a:cubicBezTo>
                  <a:pt x="747601" y="200855"/>
                  <a:pt x="836428" y="205563"/>
                  <a:pt x="925033" y="212651"/>
                </a:cubicBezTo>
                <a:cubicBezTo>
                  <a:pt x="939210" y="219739"/>
                  <a:pt x="952995" y="227672"/>
                  <a:pt x="967563" y="233916"/>
                </a:cubicBezTo>
                <a:cubicBezTo>
                  <a:pt x="1044505" y="266891"/>
                  <a:pt x="1158754" y="252134"/>
                  <a:pt x="1222744" y="255181"/>
                </a:cubicBezTo>
                <a:cubicBezTo>
                  <a:pt x="1244009" y="265814"/>
                  <a:pt x="1264196" y="278954"/>
                  <a:pt x="1286540" y="287079"/>
                </a:cubicBezTo>
                <a:cubicBezTo>
                  <a:pt x="1303524" y="293255"/>
                  <a:pt x="1322781" y="291367"/>
                  <a:pt x="1339702" y="297712"/>
                </a:cubicBezTo>
                <a:cubicBezTo>
                  <a:pt x="1351667" y="302199"/>
                  <a:pt x="1359854" y="313943"/>
                  <a:pt x="1371600" y="318977"/>
                </a:cubicBezTo>
                <a:cubicBezTo>
                  <a:pt x="1385031" y="324733"/>
                  <a:pt x="1399953" y="326065"/>
                  <a:pt x="1414130" y="329609"/>
                </a:cubicBezTo>
                <a:cubicBezTo>
                  <a:pt x="1721937" y="483509"/>
                  <a:pt x="1460077" y="360695"/>
                  <a:pt x="2349795" y="340242"/>
                </a:cubicBezTo>
                <a:cubicBezTo>
                  <a:pt x="2361000" y="339984"/>
                  <a:pt x="2370703" y="331807"/>
                  <a:pt x="2381693" y="329609"/>
                </a:cubicBezTo>
                <a:cubicBezTo>
                  <a:pt x="2406268" y="324694"/>
                  <a:pt x="2431312" y="322521"/>
                  <a:pt x="2456121" y="318977"/>
                </a:cubicBezTo>
                <a:cubicBezTo>
                  <a:pt x="2529274" y="294592"/>
                  <a:pt x="2440829" y="321757"/>
                  <a:pt x="2573079" y="297712"/>
                </a:cubicBezTo>
                <a:cubicBezTo>
                  <a:pt x="2584106" y="295707"/>
                  <a:pt x="2593950" y="289084"/>
                  <a:pt x="2604977" y="287079"/>
                </a:cubicBezTo>
                <a:cubicBezTo>
                  <a:pt x="2633090" y="281968"/>
                  <a:pt x="2661684" y="279991"/>
                  <a:pt x="2690037" y="276447"/>
                </a:cubicBezTo>
                <a:lnTo>
                  <a:pt x="2764465" y="255181"/>
                </a:lnTo>
                <a:cubicBezTo>
                  <a:pt x="2775200" y="251960"/>
                  <a:pt x="2787038" y="250766"/>
                  <a:pt x="2796363" y="244549"/>
                </a:cubicBezTo>
                <a:cubicBezTo>
                  <a:pt x="2808874" y="236208"/>
                  <a:pt x="2817628" y="223284"/>
                  <a:pt x="2828261" y="212651"/>
                </a:cubicBezTo>
                <a:cubicBezTo>
                  <a:pt x="3037368" y="216195"/>
                  <a:pt x="3246654" y="213929"/>
                  <a:pt x="3455581" y="223284"/>
                </a:cubicBezTo>
                <a:cubicBezTo>
                  <a:pt x="3524048" y="226350"/>
                  <a:pt x="3536435" y="248603"/>
                  <a:pt x="3593805" y="265814"/>
                </a:cubicBezTo>
                <a:cubicBezTo>
                  <a:pt x="3611114" y="271007"/>
                  <a:pt x="3629246" y="272903"/>
                  <a:pt x="3646967" y="276447"/>
                </a:cubicBezTo>
                <a:cubicBezTo>
                  <a:pt x="3724803" y="254207"/>
                  <a:pt x="3695593" y="255181"/>
                  <a:pt x="3732028" y="255181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01C9F2-EFDE-D3B0-BFFC-F5BC5079C5E3}"/>
              </a:ext>
            </a:extLst>
          </p:cNvPr>
          <p:cNvSpPr/>
          <p:nvPr/>
        </p:nvSpPr>
        <p:spPr>
          <a:xfrm>
            <a:off x="3186084" y="1280622"/>
            <a:ext cx="621528" cy="35139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I-70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DA13237-18D1-0E2B-9F47-1133C0F8FBED}"/>
              </a:ext>
            </a:extLst>
          </p:cNvPr>
          <p:cNvSpPr/>
          <p:nvPr/>
        </p:nvSpPr>
        <p:spPr>
          <a:xfrm>
            <a:off x="4637670" y="2266947"/>
            <a:ext cx="697216" cy="657006"/>
          </a:xfrm>
          <a:prstGeom prst="ellipse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B2B05EF-01D3-3485-2489-3F9BD4AC8368}"/>
              </a:ext>
            </a:extLst>
          </p:cNvPr>
          <p:cNvSpPr/>
          <p:nvPr/>
        </p:nvSpPr>
        <p:spPr>
          <a:xfrm>
            <a:off x="8573366" y="1592260"/>
            <a:ext cx="621528" cy="621528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Diagonal Corners Snipped 25">
            <a:extLst>
              <a:ext uri="{FF2B5EF4-FFF2-40B4-BE49-F238E27FC236}">
                <a16:creationId xmlns:a16="http://schemas.microsoft.com/office/drawing/2014/main" id="{63653FFF-DE64-BC79-B7D2-2DAA006AAA15}"/>
              </a:ext>
            </a:extLst>
          </p:cNvPr>
          <p:cNvSpPr/>
          <p:nvPr/>
        </p:nvSpPr>
        <p:spPr>
          <a:xfrm>
            <a:off x="6085512" y="2266947"/>
            <a:ext cx="1654243" cy="935674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 major metros within 3 hours of ICT</a:t>
            </a:r>
            <a:endParaRPr lang="en-US" sz="1600" dirty="0"/>
          </a:p>
        </p:txBody>
      </p:sp>
      <p:sp>
        <p:nvSpPr>
          <p:cNvPr id="27" name="Rectangle: Diagonal Corners Snipped 26">
            <a:extLst>
              <a:ext uri="{FF2B5EF4-FFF2-40B4-BE49-F238E27FC236}">
                <a16:creationId xmlns:a16="http://schemas.microsoft.com/office/drawing/2014/main" id="{3EEF2293-A6F7-28FE-42EB-689F70389970}"/>
              </a:ext>
            </a:extLst>
          </p:cNvPr>
          <p:cNvSpPr/>
          <p:nvPr/>
        </p:nvSpPr>
        <p:spPr>
          <a:xfrm>
            <a:off x="6624198" y="3725841"/>
            <a:ext cx="1743625" cy="935674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 major metros within 6.5 hours of ICT</a:t>
            </a:r>
            <a:endParaRPr lang="en-US" sz="16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36AAE38-4BF3-71C6-0452-4F896FCB8A1F}"/>
              </a:ext>
            </a:extLst>
          </p:cNvPr>
          <p:cNvCxnSpPr/>
          <p:nvPr/>
        </p:nvCxnSpPr>
        <p:spPr>
          <a:xfrm flipV="1">
            <a:off x="8112642" y="2190307"/>
            <a:ext cx="616688" cy="1535534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C4643B4-5D3C-172D-AFFB-ACCF982E34E0}"/>
              </a:ext>
            </a:extLst>
          </p:cNvPr>
          <p:cNvCxnSpPr>
            <a:cxnSpLocks/>
            <a:stCxn id="11" idx="7"/>
          </p:cNvCxnSpPr>
          <p:nvPr/>
        </p:nvCxnSpPr>
        <p:spPr>
          <a:xfrm flipV="1">
            <a:off x="5501589" y="4661515"/>
            <a:ext cx="1271465" cy="989145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56D6EC5-EE26-6FCA-2782-8B0A6EECD01E}"/>
              </a:ext>
            </a:extLst>
          </p:cNvPr>
          <p:cNvCxnSpPr/>
          <p:nvPr/>
        </p:nvCxnSpPr>
        <p:spPr>
          <a:xfrm>
            <a:off x="6624198" y="1873291"/>
            <a:ext cx="0" cy="385527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FB4B417-5316-8F66-CA5D-3C6F248EA5A8}"/>
              </a:ext>
            </a:extLst>
          </p:cNvPr>
          <p:cNvCxnSpPr>
            <a:stCxn id="13" idx="7"/>
          </p:cNvCxnSpPr>
          <p:nvPr/>
        </p:nvCxnSpPr>
        <p:spPr>
          <a:xfrm flipV="1">
            <a:off x="5152981" y="3202621"/>
            <a:ext cx="1056433" cy="687205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7" name="Rectangle: Diagonal Corners Snipped 36">
            <a:extLst>
              <a:ext uri="{FF2B5EF4-FFF2-40B4-BE49-F238E27FC236}">
                <a16:creationId xmlns:a16="http://schemas.microsoft.com/office/drawing/2014/main" id="{EF9F2F4F-CB19-D7D9-33CB-478E9E4DC38F}"/>
              </a:ext>
            </a:extLst>
          </p:cNvPr>
          <p:cNvSpPr/>
          <p:nvPr/>
        </p:nvSpPr>
        <p:spPr>
          <a:xfrm>
            <a:off x="7701261" y="5081864"/>
            <a:ext cx="1654243" cy="935674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All cities with major pro teams!</a:t>
            </a:r>
            <a:endParaRPr lang="en-US" sz="16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C96C689-1E81-B75F-DE04-C12DEF55B829}"/>
              </a:ext>
            </a:extLst>
          </p:cNvPr>
          <p:cNvSpPr/>
          <p:nvPr/>
        </p:nvSpPr>
        <p:spPr>
          <a:xfrm>
            <a:off x="1086730" y="2252009"/>
            <a:ext cx="1753988" cy="918586"/>
          </a:xfrm>
          <a:prstGeom prst="ellipse">
            <a:avLst/>
          </a:prstGeom>
          <a:solidFill>
            <a:srgbClr val="BFD9E6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Force fan density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F542FFB-A35E-1C23-AECF-6DBD3CC30B74}"/>
              </a:ext>
            </a:extLst>
          </p:cNvPr>
          <p:cNvCxnSpPr>
            <a:stCxn id="38" idx="6"/>
          </p:cNvCxnSpPr>
          <p:nvPr/>
        </p:nvCxnSpPr>
        <p:spPr>
          <a:xfrm>
            <a:off x="2840718" y="2711302"/>
            <a:ext cx="1223574" cy="234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173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9AED4E-9B1A-1317-F246-52FE59A67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A57277F-6463-7128-7D42-7320F498F2AB}"/>
              </a:ext>
            </a:extLst>
          </p:cNvPr>
          <p:cNvGrpSpPr/>
          <p:nvPr/>
        </p:nvGrpSpPr>
        <p:grpSpPr>
          <a:xfrm>
            <a:off x="0" y="0"/>
            <a:ext cx="12192000" cy="6858001"/>
            <a:chOff x="0" y="0"/>
            <a:chExt cx="12192000" cy="685800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7267EA9-1AF9-A65D-8470-FEBA0F392E29}"/>
                </a:ext>
              </a:extLst>
            </p:cNvPr>
            <p:cNvSpPr/>
            <p:nvPr/>
          </p:nvSpPr>
          <p:spPr>
            <a:xfrm>
              <a:off x="0" y="0"/>
              <a:ext cx="12192000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58F9041-5147-5200-6025-76FC4AC630AB}"/>
                </a:ext>
              </a:extLst>
            </p:cNvPr>
            <p:cNvSpPr/>
            <p:nvPr/>
          </p:nvSpPr>
          <p:spPr>
            <a:xfrm>
              <a:off x="134831" y="127387"/>
              <a:ext cx="11922338" cy="66032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55AB570-22AF-BD71-10CE-D523CEC98941}"/>
                </a:ext>
              </a:extLst>
            </p:cNvPr>
            <p:cNvSpPr/>
            <p:nvPr/>
          </p:nvSpPr>
          <p:spPr>
            <a:xfrm>
              <a:off x="255494" y="255494"/>
              <a:ext cx="11698941" cy="63470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Wichita Force - Wikipedia">
            <a:extLst>
              <a:ext uri="{FF2B5EF4-FFF2-40B4-BE49-F238E27FC236}">
                <a16:creationId xmlns:a16="http://schemas.microsoft.com/office/drawing/2014/main" id="{D8DBF209-755A-9547-7859-E26EA9476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31" y="127387"/>
            <a:ext cx="2498330" cy="114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718AE5-C0D2-9894-6E4E-66AF953E3795}"/>
              </a:ext>
            </a:extLst>
          </p:cNvPr>
          <p:cNvSpPr txBox="1"/>
          <p:nvPr/>
        </p:nvSpPr>
        <p:spPr>
          <a:xfrm>
            <a:off x="4064292" y="437617"/>
            <a:ext cx="4081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Backup Slides - OLM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A0211DB-4414-B259-B19E-6704246BF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5635" y="546081"/>
            <a:ext cx="3425088" cy="5704114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9FF37DA-E141-99CE-33CB-2A958CFDCCF8}"/>
              </a:ext>
            </a:extLst>
          </p:cNvPr>
          <p:cNvSpPr/>
          <p:nvPr/>
        </p:nvSpPr>
        <p:spPr>
          <a:xfrm>
            <a:off x="2764971" y="5704114"/>
            <a:ext cx="5871667" cy="8649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Bottom Line: </a:t>
            </a:r>
            <a:r>
              <a:rPr lang="en-US" dirty="0">
                <a:solidFill>
                  <a:schemeClr val="tx1"/>
                </a:solidFill>
              </a:rPr>
              <a:t>Based on the 2024 (2019) survey, we have good predictors of what makes fans: </a:t>
            </a:r>
            <a:r>
              <a:rPr lang="en-US" b="1" dirty="0">
                <a:solidFill>
                  <a:schemeClr val="tx1"/>
                </a:solidFill>
              </a:rPr>
              <a:t>good service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value</a:t>
            </a:r>
            <a:r>
              <a:rPr lang="en-US" dirty="0">
                <a:solidFill>
                  <a:schemeClr val="tx1"/>
                </a:solidFill>
              </a:rPr>
              <a:t>, and </a:t>
            </a:r>
            <a:r>
              <a:rPr lang="en-US" b="1" dirty="0">
                <a:solidFill>
                  <a:schemeClr val="tx1"/>
                </a:solidFill>
              </a:rPr>
              <a:t>winning</a:t>
            </a:r>
            <a:r>
              <a:rPr lang="en-US" dirty="0">
                <a:solidFill>
                  <a:schemeClr val="tx1"/>
                </a:solidFill>
              </a:rPr>
              <a:t>!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F38E1C2-1A1A-F65A-A023-D4972D9D3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2372" y="1325959"/>
            <a:ext cx="4166175" cy="420608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E9E3C4B-9F02-225A-DCA6-69090BEBA7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391" y="1528596"/>
            <a:ext cx="3258005" cy="781159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F68E95ED-447A-3EDE-1214-B1D01341A1C0}"/>
              </a:ext>
            </a:extLst>
          </p:cNvPr>
          <p:cNvSpPr/>
          <p:nvPr/>
        </p:nvSpPr>
        <p:spPr>
          <a:xfrm>
            <a:off x="1853436" y="1658679"/>
            <a:ext cx="520995" cy="651076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E0E70C9-1AFF-F6C7-D2DF-C0C42BC52BE3}"/>
              </a:ext>
            </a:extLst>
          </p:cNvPr>
          <p:cNvSpPr/>
          <p:nvPr/>
        </p:nvSpPr>
        <p:spPr>
          <a:xfrm>
            <a:off x="3164853" y="1658679"/>
            <a:ext cx="520995" cy="651076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2C57997-C643-9B3E-2B06-1DF31C2CD175}"/>
              </a:ext>
            </a:extLst>
          </p:cNvPr>
          <p:cNvSpPr/>
          <p:nvPr/>
        </p:nvSpPr>
        <p:spPr>
          <a:xfrm>
            <a:off x="931305" y="2309756"/>
            <a:ext cx="1225558" cy="73866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0EAA89-75A0-85CB-C662-A0B1BB0F732B}"/>
              </a:ext>
            </a:extLst>
          </p:cNvPr>
          <p:cNvSpPr txBox="1"/>
          <p:nvPr/>
        </p:nvSpPr>
        <p:spPr>
          <a:xfrm>
            <a:off x="998965" y="2309755"/>
            <a:ext cx="11408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Good predictive power (81%)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EED09E3-27F5-F97C-D0A2-0C85A34E1517}"/>
              </a:ext>
            </a:extLst>
          </p:cNvPr>
          <p:cNvSpPr/>
          <p:nvPr/>
        </p:nvSpPr>
        <p:spPr>
          <a:xfrm>
            <a:off x="2745420" y="2316954"/>
            <a:ext cx="1225558" cy="95410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32E1E8-B44D-A119-A5F9-C926FB6A499E}"/>
              </a:ext>
            </a:extLst>
          </p:cNvPr>
          <p:cNvSpPr txBox="1"/>
          <p:nvPr/>
        </p:nvSpPr>
        <p:spPr>
          <a:xfrm>
            <a:off x="2813080" y="2316953"/>
            <a:ext cx="11408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Acceptable error for data count (38%)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9769DB-5020-A7E9-ADDF-FEC249014382}"/>
              </a:ext>
            </a:extLst>
          </p:cNvPr>
          <p:cNvSpPr txBox="1"/>
          <p:nvPr/>
        </p:nvSpPr>
        <p:spPr>
          <a:xfrm>
            <a:off x="621277" y="3271060"/>
            <a:ext cx="333260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OLM Factors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Marital status</a:t>
            </a:r>
          </a:p>
          <a:p>
            <a:pPr marL="285750" indent="-285750">
              <a:buFontTx/>
              <a:buChar char="-"/>
            </a:pPr>
            <a:r>
              <a:rPr lang="en-US" dirty="0"/>
              <a:t>Working status</a:t>
            </a:r>
          </a:p>
          <a:p>
            <a:pPr marL="285750" indent="-285750">
              <a:buFontTx/>
              <a:buChar char="-"/>
            </a:pPr>
            <a:r>
              <a:rPr lang="en-US" dirty="0"/>
              <a:t>Education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Race</a:t>
            </a:r>
          </a:p>
          <a:p>
            <a:pPr marL="285750" indent="-285750">
              <a:buFontTx/>
              <a:buChar char="-"/>
            </a:pPr>
            <a:r>
              <a:rPr lang="en-US" dirty="0"/>
              <a:t>Children</a:t>
            </a:r>
          </a:p>
          <a:p>
            <a:pPr marL="285750" indent="-285750">
              <a:buFontTx/>
              <a:buChar char="-"/>
            </a:pPr>
            <a:r>
              <a:rPr lang="en-US" dirty="0"/>
              <a:t>Gender</a:t>
            </a:r>
          </a:p>
          <a:p>
            <a:pPr marL="285750" indent="-285750">
              <a:buFontTx/>
              <a:buChar char="-"/>
            </a:pPr>
            <a:r>
              <a:rPr lang="en-US" dirty="0"/>
              <a:t>WM</a:t>
            </a:r>
          </a:p>
          <a:p>
            <a:pPr marL="285750" indent="-285750">
              <a:buFontTx/>
              <a:buChar char="-"/>
            </a:pPr>
            <a:r>
              <a:rPr lang="en-US" dirty="0"/>
              <a:t>Age</a:t>
            </a:r>
          </a:p>
          <a:p>
            <a:pPr marL="285750" indent="-285750">
              <a:buFontTx/>
              <a:buChar char="-"/>
            </a:pPr>
            <a:r>
              <a:rPr lang="en-US" dirty="0"/>
              <a:t>Income</a:t>
            </a:r>
          </a:p>
          <a:p>
            <a:pPr marL="285750" indent="-285750">
              <a:buFontTx/>
              <a:buChar char="-"/>
            </a:pPr>
            <a:r>
              <a:rPr lang="en-US" dirty="0"/>
              <a:t>Group Size</a:t>
            </a:r>
          </a:p>
        </p:txBody>
      </p:sp>
    </p:spTree>
    <p:extLst>
      <p:ext uri="{BB962C8B-B14F-4D97-AF65-F5344CB8AC3E}">
        <p14:creationId xmlns:p14="http://schemas.microsoft.com/office/powerpoint/2010/main" val="2239671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463</Words>
  <Application>Microsoft Office PowerPoint</Application>
  <PresentationFormat>Widescreen</PresentationFormat>
  <Paragraphs>68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Logan Schraeder</dc:creator>
  <cp:lastModifiedBy>Logan Schraeder</cp:lastModifiedBy>
  <cp:revision>1</cp:revision>
  <dcterms:created xsi:type="dcterms:W3CDTF">2024-10-17T18:57:16Z</dcterms:created>
  <dcterms:modified xsi:type="dcterms:W3CDTF">2024-10-20T23:33:56Z</dcterms:modified>
</cp:coreProperties>
</file>