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3.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4.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46" r:id="rId3"/>
    <p:sldMasterId id="2147483822" r:id="rId4"/>
    <p:sldMasterId id="2147483870" r:id="rId5"/>
  </p:sldMasterIdLst>
  <p:notesMasterIdLst>
    <p:notesMasterId r:id="rId44"/>
  </p:notesMasterIdLst>
  <p:sldIdLst>
    <p:sldId id="302" r:id="rId6"/>
    <p:sldId id="303" r:id="rId7"/>
    <p:sldId id="319" r:id="rId8"/>
    <p:sldId id="304"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82" r:id="rId39"/>
    <p:sldId id="383" r:id="rId40"/>
    <p:sldId id="384" r:id="rId41"/>
    <p:sldId id="385" r:id="rId42"/>
    <p:sldId id="34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44" autoAdjust="0"/>
  </p:normalViewPr>
  <p:slideViewPr>
    <p:cSldViewPr>
      <p:cViewPr varScale="1">
        <p:scale>
          <a:sx n="62" d="100"/>
          <a:sy n="62" d="100"/>
        </p:scale>
        <p:origin x="162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0AAF4-5BAB-4074-823A-75DB62ADEB3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C2A0D2C-2557-4C70-87B7-7F630741B28C}">
      <dgm:prSet phldrT="[Text]" custT="1"/>
      <dgm:spPr/>
      <dgm:t>
        <a:bodyPr/>
        <a:lstStyle/>
        <a:p>
          <a:r>
            <a:rPr lang="en-US" sz="1200" dirty="0" smtClean="0">
              <a:latin typeface="Helvetica LT Std Cond Light" panose="020B0406020202030204" pitchFamily="34" charset="0"/>
            </a:rPr>
            <a:t>Operation and Maintenance</a:t>
          </a:r>
          <a:endParaRPr lang="en-US" sz="1200" dirty="0">
            <a:latin typeface="Helvetica LT Std Cond Light" panose="020B0406020202030204" pitchFamily="34" charset="0"/>
          </a:endParaRPr>
        </a:p>
      </dgm:t>
    </dgm:pt>
    <dgm:pt modelId="{1F9DA974-1C87-46E0-B95E-F4061F200266}" type="sibTrans" cxnId="{01663FFB-8124-4BBD-A27F-57DC99C0188C}">
      <dgm:prSet/>
      <dgm:spPr/>
      <dgm:t>
        <a:bodyPr/>
        <a:lstStyle/>
        <a:p>
          <a:endParaRPr lang="en-US"/>
        </a:p>
      </dgm:t>
    </dgm:pt>
    <dgm:pt modelId="{12D0C89C-9B2F-487E-B535-B7DA997B72A8}" type="parTrans" cxnId="{01663FFB-8124-4BBD-A27F-57DC99C0188C}">
      <dgm:prSet/>
      <dgm:spPr/>
      <dgm:t>
        <a:bodyPr/>
        <a:lstStyle/>
        <a:p>
          <a:endParaRPr lang="en-US"/>
        </a:p>
      </dgm:t>
    </dgm:pt>
    <dgm:pt modelId="{DF556BCD-5B60-4EDE-9CBF-1F068DAEF79A}">
      <dgm:prSet phldrT="[Text]" custT="1"/>
      <dgm:spPr/>
      <dgm:t>
        <a:bodyPr/>
        <a:lstStyle/>
        <a:p>
          <a:r>
            <a:rPr lang="en-US" sz="1400" dirty="0" smtClean="0"/>
            <a:t>Integration and Testing</a:t>
          </a:r>
          <a:endParaRPr lang="en-US" sz="1400" dirty="0">
            <a:latin typeface="Helvetica LT Std Cond Light" panose="020B0406020202030204" pitchFamily="34" charset="0"/>
          </a:endParaRPr>
        </a:p>
      </dgm:t>
    </dgm:pt>
    <dgm:pt modelId="{C559862F-6BBE-45C2-B188-AA0F08D2B705}" type="sibTrans" cxnId="{1BF1D20C-D161-4F89-93DF-C2D8AD513AFF}">
      <dgm:prSet/>
      <dgm:spPr/>
      <dgm:t>
        <a:bodyPr/>
        <a:lstStyle/>
        <a:p>
          <a:endParaRPr lang="en-US"/>
        </a:p>
      </dgm:t>
    </dgm:pt>
    <dgm:pt modelId="{5242BC20-0F3F-4926-8C81-85811180E6AC}" type="parTrans" cxnId="{1BF1D20C-D161-4F89-93DF-C2D8AD513AFF}">
      <dgm:prSet/>
      <dgm:spPr/>
      <dgm:t>
        <a:bodyPr/>
        <a:lstStyle/>
        <a:p>
          <a:endParaRPr lang="en-US"/>
        </a:p>
      </dgm:t>
    </dgm:pt>
    <dgm:pt modelId="{11E60F89-2AE5-497D-B7C9-EA7C56813BA0}">
      <dgm:prSet phldrT="[Text]" custT="1"/>
      <dgm:spPr/>
      <dgm:t>
        <a:bodyPr/>
        <a:lstStyle/>
        <a:p>
          <a:r>
            <a:rPr lang="en-US" sz="1050" dirty="0" smtClean="0">
              <a:latin typeface="Helvetica LT Std Cond Light" panose="020B0406020202030204" pitchFamily="34" charset="0"/>
            </a:rPr>
            <a:t>Implementation</a:t>
          </a:r>
          <a:endParaRPr lang="en-US" sz="1050" dirty="0">
            <a:latin typeface="Helvetica LT Std Cond Light" panose="020B0406020202030204" pitchFamily="34" charset="0"/>
          </a:endParaRPr>
        </a:p>
      </dgm:t>
    </dgm:pt>
    <dgm:pt modelId="{F63D4063-EFD6-485F-BD30-579A69E2BAFF}" type="sibTrans" cxnId="{82593827-CEEC-4084-95A3-8B56E113E991}">
      <dgm:prSet/>
      <dgm:spPr/>
      <dgm:t>
        <a:bodyPr/>
        <a:lstStyle/>
        <a:p>
          <a:endParaRPr lang="en-US"/>
        </a:p>
      </dgm:t>
    </dgm:pt>
    <dgm:pt modelId="{BA28E23E-9705-4604-AF59-23F16F82562D}" type="parTrans" cxnId="{82593827-CEEC-4084-95A3-8B56E113E991}">
      <dgm:prSet/>
      <dgm:spPr/>
      <dgm:t>
        <a:bodyPr/>
        <a:lstStyle/>
        <a:p>
          <a:endParaRPr lang="en-US"/>
        </a:p>
      </dgm:t>
    </dgm:pt>
    <dgm:pt modelId="{B5D58CFA-7090-48D9-AB23-A0D4AF7F9F29}">
      <dgm:prSet phldrT="[Text]" custT="1"/>
      <dgm:spPr/>
      <dgm:t>
        <a:bodyPr/>
        <a:lstStyle/>
        <a:p>
          <a:r>
            <a:rPr lang="en-US" sz="2000" dirty="0" smtClean="0">
              <a:latin typeface="Helvetica LT Std Cond Light" panose="020B0406020202030204" pitchFamily="34" charset="0"/>
            </a:rPr>
            <a:t>Design</a:t>
          </a:r>
          <a:endParaRPr lang="en-US" sz="2000" dirty="0">
            <a:latin typeface="Helvetica LT Std Cond Light" panose="020B0406020202030204" pitchFamily="34" charset="0"/>
          </a:endParaRPr>
        </a:p>
      </dgm:t>
    </dgm:pt>
    <dgm:pt modelId="{F2014737-201E-48CD-AE83-8F0258372D79}" type="sibTrans" cxnId="{B8AEBB8A-4307-4717-A01E-A87DCDA01C23}">
      <dgm:prSet/>
      <dgm:spPr/>
      <dgm:t>
        <a:bodyPr/>
        <a:lstStyle/>
        <a:p>
          <a:endParaRPr lang="en-US"/>
        </a:p>
      </dgm:t>
    </dgm:pt>
    <dgm:pt modelId="{5D576EA2-CD2C-4999-B8EE-4D41398CD92C}" type="parTrans" cxnId="{B8AEBB8A-4307-4717-A01E-A87DCDA01C23}">
      <dgm:prSet/>
      <dgm:spPr/>
      <dgm:t>
        <a:bodyPr/>
        <a:lstStyle/>
        <a:p>
          <a:endParaRPr lang="en-US"/>
        </a:p>
      </dgm:t>
    </dgm:pt>
    <dgm:pt modelId="{3148AF9D-3051-406E-B099-EB6920B939C0}">
      <dgm:prSet phldrT="[Text]" custT="1"/>
      <dgm:spPr/>
      <dgm:t>
        <a:bodyPr/>
        <a:lstStyle/>
        <a:p>
          <a:r>
            <a:rPr lang="en-US" sz="1200" dirty="0" smtClean="0">
              <a:latin typeface="Helvetica LT Std Cond Light" panose="020B0406020202030204" pitchFamily="34" charset="0"/>
            </a:rPr>
            <a:t>Requirements specifications</a:t>
          </a:r>
          <a:endParaRPr lang="en-US" sz="1200" dirty="0">
            <a:latin typeface="Helvetica LT Std Cond Light" panose="020B0406020202030204" pitchFamily="34" charset="0"/>
          </a:endParaRPr>
        </a:p>
      </dgm:t>
    </dgm:pt>
    <dgm:pt modelId="{0637875A-09DA-4770-82DD-BBE006023BBB}" type="sibTrans" cxnId="{5508CFF8-947A-4F3F-87F8-D34BBC0B1B4A}">
      <dgm:prSet/>
      <dgm:spPr/>
      <dgm:t>
        <a:bodyPr/>
        <a:lstStyle/>
        <a:p>
          <a:endParaRPr lang="en-US"/>
        </a:p>
      </dgm:t>
    </dgm:pt>
    <dgm:pt modelId="{9BCB71E6-265E-45E4-AB18-BE300F14B08D}" type="parTrans" cxnId="{5508CFF8-947A-4F3F-87F8-D34BBC0B1B4A}">
      <dgm:prSet/>
      <dgm:spPr/>
      <dgm:t>
        <a:bodyPr/>
        <a:lstStyle/>
        <a:p>
          <a:endParaRPr lang="en-US"/>
        </a:p>
      </dgm:t>
    </dgm:pt>
    <dgm:pt modelId="{2E9B8F1D-C721-4D79-A5B4-9E600945C603}">
      <dgm:prSet phldrT="[Text]" custT="1"/>
      <dgm:spPr/>
      <dgm:t>
        <a:bodyPr/>
        <a:lstStyle/>
        <a:p>
          <a:r>
            <a:rPr lang="en-US" sz="1600" dirty="0" smtClean="0">
              <a:latin typeface="Helvetica LT Std Cond Light" panose="020B0406020202030204" pitchFamily="34" charset="0"/>
            </a:rPr>
            <a:t>Analysis</a:t>
          </a:r>
          <a:endParaRPr lang="en-US" sz="1000" dirty="0">
            <a:latin typeface="Helvetica LT Std Cond Light" panose="020B0406020202030204" pitchFamily="34" charset="0"/>
          </a:endParaRPr>
        </a:p>
      </dgm:t>
    </dgm:pt>
    <dgm:pt modelId="{B3F3CAB3-0429-4C82-ADCE-2A214A99100B}" type="sibTrans" cxnId="{225350A2-7659-4B4A-B123-250A2D7DED84}">
      <dgm:prSet/>
      <dgm:spPr/>
      <dgm:t>
        <a:bodyPr/>
        <a:lstStyle/>
        <a:p>
          <a:endParaRPr lang="en-US"/>
        </a:p>
      </dgm:t>
    </dgm:pt>
    <dgm:pt modelId="{46F00884-A0F2-4C59-B916-D37EF95C9034}" type="parTrans" cxnId="{225350A2-7659-4B4A-B123-250A2D7DED84}">
      <dgm:prSet/>
      <dgm:spPr/>
      <dgm:t>
        <a:bodyPr/>
        <a:lstStyle/>
        <a:p>
          <a:endParaRPr lang="en-US"/>
        </a:p>
      </dgm:t>
    </dgm:pt>
    <dgm:pt modelId="{89140216-AE0D-4BCC-BBDD-B4B64A54EAF3}" type="pres">
      <dgm:prSet presAssocID="{8D90AAF4-5BAB-4074-823A-75DB62ADEB3B}" presName="rootnode" presStyleCnt="0">
        <dgm:presLayoutVars>
          <dgm:chMax/>
          <dgm:chPref/>
          <dgm:dir/>
          <dgm:animLvl val="lvl"/>
        </dgm:presLayoutVars>
      </dgm:prSet>
      <dgm:spPr/>
      <dgm:t>
        <a:bodyPr/>
        <a:lstStyle/>
        <a:p>
          <a:endParaRPr lang="en-US"/>
        </a:p>
      </dgm:t>
    </dgm:pt>
    <dgm:pt modelId="{937231F6-6116-47D9-BD9E-5A6FBD023031}" type="pres">
      <dgm:prSet presAssocID="{2E9B8F1D-C721-4D79-A5B4-9E600945C603}" presName="composite" presStyleCnt="0"/>
      <dgm:spPr/>
    </dgm:pt>
    <dgm:pt modelId="{F3FFC0BE-E4AB-464C-B11E-7DD8919BC7A8}" type="pres">
      <dgm:prSet presAssocID="{2E9B8F1D-C721-4D79-A5B4-9E600945C603}" presName="bentUpArrow1" presStyleLbl="alignImgPlace1" presStyleIdx="0" presStyleCnt="5" custAng="16200000" custFlipVert="1" custScaleX="103881" custLinFactX="34686" custLinFactNeighborX="100000" custLinFactNeighborY="-88276"/>
      <dgm:spPr/>
      <dgm:t>
        <a:bodyPr/>
        <a:lstStyle/>
        <a:p>
          <a:endParaRPr lang="en-US"/>
        </a:p>
      </dgm:t>
    </dgm:pt>
    <dgm:pt modelId="{27F2EFC9-083F-4AE6-AC80-7C82EE8B8409}" type="pres">
      <dgm:prSet presAssocID="{2E9B8F1D-C721-4D79-A5B4-9E600945C603}" presName="ParentText" presStyleLbl="node1" presStyleIdx="0" presStyleCnt="6">
        <dgm:presLayoutVars>
          <dgm:chMax val="1"/>
          <dgm:chPref val="1"/>
          <dgm:bulletEnabled val="1"/>
        </dgm:presLayoutVars>
      </dgm:prSet>
      <dgm:spPr/>
      <dgm:t>
        <a:bodyPr/>
        <a:lstStyle/>
        <a:p>
          <a:endParaRPr lang="en-US"/>
        </a:p>
      </dgm:t>
    </dgm:pt>
    <dgm:pt modelId="{0136AE48-8DDE-44AE-894A-3864FF35CF71}" type="pres">
      <dgm:prSet presAssocID="{2E9B8F1D-C721-4D79-A5B4-9E600945C603}" presName="ChildText" presStyleLbl="revTx" presStyleIdx="0" presStyleCnt="5">
        <dgm:presLayoutVars>
          <dgm:chMax val="0"/>
          <dgm:chPref val="0"/>
          <dgm:bulletEnabled val="1"/>
        </dgm:presLayoutVars>
      </dgm:prSet>
      <dgm:spPr/>
      <dgm:t>
        <a:bodyPr/>
        <a:lstStyle/>
        <a:p>
          <a:endParaRPr lang="en-US"/>
        </a:p>
      </dgm:t>
    </dgm:pt>
    <dgm:pt modelId="{D151825D-AFB5-43D5-9684-9762E078B18E}" type="pres">
      <dgm:prSet presAssocID="{B3F3CAB3-0429-4C82-ADCE-2A214A99100B}" presName="sibTrans" presStyleCnt="0"/>
      <dgm:spPr/>
    </dgm:pt>
    <dgm:pt modelId="{0892F724-DEFB-4A3E-A12B-8A8F6D4AF72C}" type="pres">
      <dgm:prSet presAssocID="{3148AF9D-3051-406E-B099-EB6920B939C0}" presName="composite" presStyleCnt="0"/>
      <dgm:spPr/>
    </dgm:pt>
    <dgm:pt modelId="{BF5AA23E-C113-4290-9CA9-63349E5165EC}" type="pres">
      <dgm:prSet presAssocID="{3148AF9D-3051-406E-B099-EB6920B939C0}" presName="bentUpArrow1" presStyleLbl="alignImgPlace1" presStyleIdx="1" presStyleCnt="5" custAng="5400000" custFlipHor="1" custScaleX="103419" custScaleY="93891" custLinFactX="28470" custLinFactNeighborX="100000" custLinFactNeighborY="-92001"/>
      <dgm:spPr/>
      <dgm:t>
        <a:bodyPr/>
        <a:lstStyle/>
        <a:p>
          <a:endParaRPr lang="en-US"/>
        </a:p>
      </dgm:t>
    </dgm:pt>
    <dgm:pt modelId="{0DEDBF8B-E43D-46F6-8CE7-82AB32FBEB48}" type="pres">
      <dgm:prSet presAssocID="{3148AF9D-3051-406E-B099-EB6920B939C0}" presName="ParentText" presStyleLbl="node1" presStyleIdx="1" presStyleCnt="6">
        <dgm:presLayoutVars>
          <dgm:chMax val="1"/>
          <dgm:chPref val="1"/>
          <dgm:bulletEnabled val="1"/>
        </dgm:presLayoutVars>
      </dgm:prSet>
      <dgm:spPr/>
      <dgm:t>
        <a:bodyPr/>
        <a:lstStyle/>
        <a:p>
          <a:endParaRPr lang="en-US"/>
        </a:p>
      </dgm:t>
    </dgm:pt>
    <dgm:pt modelId="{5F00CA9E-08A2-41F5-A88D-2681172275F8}" type="pres">
      <dgm:prSet presAssocID="{3148AF9D-3051-406E-B099-EB6920B939C0}" presName="ChildText" presStyleLbl="revTx" presStyleIdx="1" presStyleCnt="5">
        <dgm:presLayoutVars>
          <dgm:chMax val="0"/>
          <dgm:chPref val="0"/>
          <dgm:bulletEnabled val="1"/>
        </dgm:presLayoutVars>
      </dgm:prSet>
      <dgm:spPr/>
      <dgm:t>
        <a:bodyPr/>
        <a:lstStyle/>
        <a:p>
          <a:endParaRPr lang="en-US"/>
        </a:p>
      </dgm:t>
    </dgm:pt>
    <dgm:pt modelId="{59C3584C-B989-4CFF-A029-6BEA35521AE7}" type="pres">
      <dgm:prSet presAssocID="{0637875A-09DA-4770-82DD-BBE006023BBB}" presName="sibTrans" presStyleCnt="0"/>
      <dgm:spPr/>
    </dgm:pt>
    <dgm:pt modelId="{5901EB13-6AFA-4B12-8591-3443EA10B9E7}" type="pres">
      <dgm:prSet presAssocID="{B5D58CFA-7090-48D9-AB23-A0D4AF7F9F29}" presName="composite" presStyleCnt="0"/>
      <dgm:spPr/>
    </dgm:pt>
    <dgm:pt modelId="{C775EDFB-4423-46EA-8366-5FFAEA0ECB6D}" type="pres">
      <dgm:prSet presAssocID="{B5D58CFA-7090-48D9-AB23-A0D4AF7F9F29}" presName="bentUpArrow1" presStyleLbl="alignImgPlace1" presStyleIdx="2" presStyleCnt="5" custAng="16200000" custFlipVert="1" custScaleX="105583" custLinFactX="35235" custLinFactNeighborX="100000" custLinFactNeighborY="-85722"/>
      <dgm:spPr/>
      <dgm:t>
        <a:bodyPr/>
        <a:lstStyle/>
        <a:p>
          <a:endParaRPr lang="en-US"/>
        </a:p>
      </dgm:t>
    </dgm:pt>
    <dgm:pt modelId="{248B54FD-F0BF-4FB3-A7F8-FC37FAF5A0D8}" type="pres">
      <dgm:prSet presAssocID="{B5D58CFA-7090-48D9-AB23-A0D4AF7F9F29}" presName="ParentText" presStyleLbl="node1" presStyleIdx="2" presStyleCnt="6">
        <dgm:presLayoutVars>
          <dgm:chMax val="1"/>
          <dgm:chPref val="1"/>
          <dgm:bulletEnabled val="1"/>
        </dgm:presLayoutVars>
      </dgm:prSet>
      <dgm:spPr/>
      <dgm:t>
        <a:bodyPr/>
        <a:lstStyle/>
        <a:p>
          <a:endParaRPr lang="en-US"/>
        </a:p>
      </dgm:t>
    </dgm:pt>
    <dgm:pt modelId="{5BE1B360-AC1F-42BA-B1E5-06C4BF0A939B}" type="pres">
      <dgm:prSet presAssocID="{B5D58CFA-7090-48D9-AB23-A0D4AF7F9F29}" presName="ChildText" presStyleLbl="revTx" presStyleIdx="2" presStyleCnt="5">
        <dgm:presLayoutVars>
          <dgm:chMax val="0"/>
          <dgm:chPref val="0"/>
          <dgm:bulletEnabled val="1"/>
        </dgm:presLayoutVars>
      </dgm:prSet>
      <dgm:spPr/>
    </dgm:pt>
    <dgm:pt modelId="{92BDC59F-06F6-40F1-A8FD-F1B2D8C9B229}" type="pres">
      <dgm:prSet presAssocID="{F2014737-201E-48CD-AE83-8F0258372D79}" presName="sibTrans" presStyleCnt="0"/>
      <dgm:spPr/>
    </dgm:pt>
    <dgm:pt modelId="{E6B99D15-35B7-41BA-9EED-2D106130D910}" type="pres">
      <dgm:prSet presAssocID="{11E60F89-2AE5-497D-B7C9-EA7C56813BA0}" presName="composite" presStyleCnt="0"/>
      <dgm:spPr/>
    </dgm:pt>
    <dgm:pt modelId="{ECCA7016-8ED4-4172-B4D5-CD3E52731A54}" type="pres">
      <dgm:prSet presAssocID="{11E60F89-2AE5-497D-B7C9-EA7C56813BA0}" presName="bentUpArrow1" presStyleLbl="alignImgPlace1" presStyleIdx="3" presStyleCnt="5" custAng="16200000" custFlipVert="1" custFlipHor="0" custScaleX="102943" custScaleY="110676" custLinFactX="38831" custLinFactNeighborX="100000" custLinFactNeighborY="-84924"/>
      <dgm:spPr/>
      <dgm:t>
        <a:bodyPr/>
        <a:lstStyle/>
        <a:p>
          <a:endParaRPr lang="en-US"/>
        </a:p>
      </dgm:t>
    </dgm:pt>
    <dgm:pt modelId="{831385CB-2A8C-47FD-AB36-940EA5F4E7C7}" type="pres">
      <dgm:prSet presAssocID="{11E60F89-2AE5-497D-B7C9-EA7C56813BA0}" presName="ParentText" presStyleLbl="node1" presStyleIdx="3" presStyleCnt="6">
        <dgm:presLayoutVars>
          <dgm:chMax val="1"/>
          <dgm:chPref val="1"/>
          <dgm:bulletEnabled val="1"/>
        </dgm:presLayoutVars>
      </dgm:prSet>
      <dgm:spPr/>
      <dgm:t>
        <a:bodyPr/>
        <a:lstStyle/>
        <a:p>
          <a:endParaRPr lang="en-US"/>
        </a:p>
      </dgm:t>
    </dgm:pt>
    <dgm:pt modelId="{15283B31-90AB-40DE-A788-0DFC9E416065}" type="pres">
      <dgm:prSet presAssocID="{11E60F89-2AE5-497D-B7C9-EA7C56813BA0}" presName="ChildText" presStyleLbl="revTx" presStyleIdx="3" presStyleCnt="5">
        <dgm:presLayoutVars>
          <dgm:chMax val="0"/>
          <dgm:chPref val="0"/>
          <dgm:bulletEnabled val="1"/>
        </dgm:presLayoutVars>
      </dgm:prSet>
      <dgm:spPr/>
    </dgm:pt>
    <dgm:pt modelId="{8BA39165-D566-4967-95DB-2CC2D2F9F839}" type="pres">
      <dgm:prSet presAssocID="{F63D4063-EFD6-485F-BD30-579A69E2BAFF}" presName="sibTrans" presStyleCnt="0"/>
      <dgm:spPr/>
    </dgm:pt>
    <dgm:pt modelId="{063FE221-27E1-46D0-B5CD-BAEA44F50EA2}" type="pres">
      <dgm:prSet presAssocID="{DF556BCD-5B60-4EDE-9CBF-1F068DAEF79A}" presName="composite" presStyleCnt="0"/>
      <dgm:spPr/>
    </dgm:pt>
    <dgm:pt modelId="{D51196A2-A187-4F89-B300-6E666E35D70E}" type="pres">
      <dgm:prSet presAssocID="{DF556BCD-5B60-4EDE-9CBF-1F068DAEF79A}" presName="bentUpArrow1" presStyleLbl="alignImgPlace1" presStyleIdx="4" presStyleCnt="5" custAng="16200000" custFlipVert="1" custScaleX="80915" custLinFactX="35968" custLinFactNeighborX="100000" custLinFactNeighborY="-83538"/>
      <dgm:spPr/>
      <dgm:t>
        <a:bodyPr/>
        <a:lstStyle/>
        <a:p>
          <a:endParaRPr lang="en-US"/>
        </a:p>
      </dgm:t>
    </dgm:pt>
    <dgm:pt modelId="{AB09AB1D-7F9A-4598-888F-8116FF661CC8}" type="pres">
      <dgm:prSet presAssocID="{DF556BCD-5B60-4EDE-9CBF-1F068DAEF79A}" presName="ParentText" presStyleLbl="node1" presStyleIdx="4" presStyleCnt="6">
        <dgm:presLayoutVars>
          <dgm:chMax val="1"/>
          <dgm:chPref val="1"/>
          <dgm:bulletEnabled val="1"/>
        </dgm:presLayoutVars>
      </dgm:prSet>
      <dgm:spPr/>
      <dgm:t>
        <a:bodyPr/>
        <a:lstStyle/>
        <a:p>
          <a:endParaRPr lang="en-US"/>
        </a:p>
      </dgm:t>
    </dgm:pt>
    <dgm:pt modelId="{A89CFE88-D68F-4956-95E2-0F088A1C09B9}" type="pres">
      <dgm:prSet presAssocID="{DF556BCD-5B60-4EDE-9CBF-1F068DAEF79A}" presName="ChildText" presStyleLbl="revTx" presStyleIdx="4" presStyleCnt="5">
        <dgm:presLayoutVars>
          <dgm:chMax val="0"/>
          <dgm:chPref val="0"/>
          <dgm:bulletEnabled val="1"/>
        </dgm:presLayoutVars>
      </dgm:prSet>
      <dgm:spPr/>
    </dgm:pt>
    <dgm:pt modelId="{454A9B63-73D0-41E7-85D5-A3D1FB6B11B3}" type="pres">
      <dgm:prSet presAssocID="{C559862F-6BBE-45C2-B188-AA0F08D2B705}" presName="sibTrans" presStyleCnt="0"/>
      <dgm:spPr/>
    </dgm:pt>
    <dgm:pt modelId="{03900510-B76A-4839-A4C8-6D86E6EE636A}" type="pres">
      <dgm:prSet presAssocID="{EC2A0D2C-2557-4C70-87B7-7F630741B28C}" presName="composite" presStyleCnt="0"/>
      <dgm:spPr/>
    </dgm:pt>
    <dgm:pt modelId="{C0F2D86D-4C2C-4F96-8934-594D4D0F9C34}" type="pres">
      <dgm:prSet presAssocID="{EC2A0D2C-2557-4C70-87B7-7F630741B28C}" presName="ParentText" presStyleLbl="node1" presStyleIdx="5" presStyleCnt="6">
        <dgm:presLayoutVars>
          <dgm:chMax val="1"/>
          <dgm:chPref val="1"/>
          <dgm:bulletEnabled val="1"/>
        </dgm:presLayoutVars>
      </dgm:prSet>
      <dgm:spPr/>
      <dgm:t>
        <a:bodyPr/>
        <a:lstStyle/>
        <a:p>
          <a:endParaRPr lang="en-US"/>
        </a:p>
      </dgm:t>
    </dgm:pt>
  </dgm:ptLst>
  <dgm:cxnLst>
    <dgm:cxn modelId="{5508CFF8-947A-4F3F-87F8-D34BBC0B1B4A}" srcId="{8D90AAF4-5BAB-4074-823A-75DB62ADEB3B}" destId="{3148AF9D-3051-406E-B099-EB6920B939C0}" srcOrd="1" destOrd="0" parTransId="{9BCB71E6-265E-45E4-AB18-BE300F14B08D}" sibTransId="{0637875A-09DA-4770-82DD-BBE006023BBB}"/>
    <dgm:cxn modelId="{A17D709E-33B1-4242-BCDB-FA6822340345}" type="presOf" srcId="{11E60F89-2AE5-497D-B7C9-EA7C56813BA0}" destId="{831385CB-2A8C-47FD-AB36-940EA5F4E7C7}" srcOrd="0" destOrd="0" presId="urn:microsoft.com/office/officeart/2005/8/layout/StepDownProcess"/>
    <dgm:cxn modelId="{01663FFB-8124-4BBD-A27F-57DC99C0188C}" srcId="{8D90AAF4-5BAB-4074-823A-75DB62ADEB3B}" destId="{EC2A0D2C-2557-4C70-87B7-7F630741B28C}" srcOrd="5" destOrd="0" parTransId="{12D0C89C-9B2F-487E-B535-B7DA997B72A8}" sibTransId="{1F9DA974-1C87-46E0-B95E-F4061F200266}"/>
    <dgm:cxn modelId="{E429710A-7710-4142-B3F1-489645C82FCE}" type="presOf" srcId="{B5D58CFA-7090-48D9-AB23-A0D4AF7F9F29}" destId="{248B54FD-F0BF-4FB3-A7F8-FC37FAF5A0D8}" srcOrd="0" destOrd="0" presId="urn:microsoft.com/office/officeart/2005/8/layout/StepDownProcess"/>
    <dgm:cxn modelId="{82593827-CEEC-4084-95A3-8B56E113E991}" srcId="{8D90AAF4-5BAB-4074-823A-75DB62ADEB3B}" destId="{11E60F89-2AE5-497D-B7C9-EA7C56813BA0}" srcOrd="3" destOrd="0" parTransId="{BA28E23E-9705-4604-AF59-23F16F82562D}" sibTransId="{F63D4063-EFD6-485F-BD30-579A69E2BAFF}"/>
    <dgm:cxn modelId="{AD6E1B72-7D8B-4179-83F9-0EFE479E8AD8}" type="presOf" srcId="{2E9B8F1D-C721-4D79-A5B4-9E600945C603}" destId="{27F2EFC9-083F-4AE6-AC80-7C82EE8B8409}" srcOrd="0" destOrd="0" presId="urn:microsoft.com/office/officeart/2005/8/layout/StepDownProcess"/>
    <dgm:cxn modelId="{225350A2-7659-4B4A-B123-250A2D7DED84}" srcId="{8D90AAF4-5BAB-4074-823A-75DB62ADEB3B}" destId="{2E9B8F1D-C721-4D79-A5B4-9E600945C603}" srcOrd="0" destOrd="0" parTransId="{46F00884-A0F2-4C59-B916-D37EF95C9034}" sibTransId="{B3F3CAB3-0429-4C82-ADCE-2A214A99100B}"/>
    <dgm:cxn modelId="{B8AEBB8A-4307-4717-A01E-A87DCDA01C23}" srcId="{8D90AAF4-5BAB-4074-823A-75DB62ADEB3B}" destId="{B5D58CFA-7090-48D9-AB23-A0D4AF7F9F29}" srcOrd="2" destOrd="0" parTransId="{5D576EA2-CD2C-4999-B8EE-4D41398CD92C}" sibTransId="{F2014737-201E-48CD-AE83-8F0258372D79}"/>
    <dgm:cxn modelId="{D014F8A5-62D0-4323-8D26-D173DBFC90E9}" type="presOf" srcId="{3148AF9D-3051-406E-B099-EB6920B939C0}" destId="{0DEDBF8B-E43D-46F6-8CE7-82AB32FBEB48}" srcOrd="0" destOrd="0" presId="urn:microsoft.com/office/officeart/2005/8/layout/StepDownProcess"/>
    <dgm:cxn modelId="{BA8CA77B-55FB-4B9E-910C-F9C08B203F9D}" type="presOf" srcId="{8D90AAF4-5BAB-4074-823A-75DB62ADEB3B}" destId="{89140216-AE0D-4BCC-BBDD-B4B64A54EAF3}" srcOrd="0" destOrd="0" presId="urn:microsoft.com/office/officeart/2005/8/layout/StepDownProcess"/>
    <dgm:cxn modelId="{D45C55BC-B730-4EEE-AFF6-9B5A816475ED}" type="presOf" srcId="{EC2A0D2C-2557-4C70-87B7-7F630741B28C}" destId="{C0F2D86D-4C2C-4F96-8934-594D4D0F9C34}" srcOrd="0" destOrd="0" presId="urn:microsoft.com/office/officeart/2005/8/layout/StepDownProcess"/>
    <dgm:cxn modelId="{7634679E-9089-4C53-BA0A-91739D420F72}" type="presOf" srcId="{DF556BCD-5B60-4EDE-9CBF-1F068DAEF79A}" destId="{AB09AB1D-7F9A-4598-888F-8116FF661CC8}" srcOrd="0" destOrd="0" presId="urn:microsoft.com/office/officeart/2005/8/layout/StepDownProcess"/>
    <dgm:cxn modelId="{1BF1D20C-D161-4F89-93DF-C2D8AD513AFF}" srcId="{8D90AAF4-5BAB-4074-823A-75DB62ADEB3B}" destId="{DF556BCD-5B60-4EDE-9CBF-1F068DAEF79A}" srcOrd="4" destOrd="0" parTransId="{5242BC20-0F3F-4926-8C81-85811180E6AC}" sibTransId="{C559862F-6BBE-45C2-B188-AA0F08D2B705}"/>
    <dgm:cxn modelId="{34B4DD7E-BCFB-4CA7-ABD5-E100CC5FE6A6}" type="presParOf" srcId="{89140216-AE0D-4BCC-BBDD-B4B64A54EAF3}" destId="{937231F6-6116-47D9-BD9E-5A6FBD023031}" srcOrd="0" destOrd="0" presId="urn:microsoft.com/office/officeart/2005/8/layout/StepDownProcess"/>
    <dgm:cxn modelId="{D1D036E4-A943-46E6-A98F-D48CBAFADEB2}" type="presParOf" srcId="{937231F6-6116-47D9-BD9E-5A6FBD023031}" destId="{F3FFC0BE-E4AB-464C-B11E-7DD8919BC7A8}" srcOrd="0" destOrd="0" presId="urn:microsoft.com/office/officeart/2005/8/layout/StepDownProcess"/>
    <dgm:cxn modelId="{9D03DF39-611B-4C23-BA5E-6894D4229215}" type="presParOf" srcId="{937231F6-6116-47D9-BD9E-5A6FBD023031}" destId="{27F2EFC9-083F-4AE6-AC80-7C82EE8B8409}" srcOrd="1" destOrd="0" presId="urn:microsoft.com/office/officeart/2005/8/layout/StepDownProcess"/>
    <dgm:cxn modelId="{853870A6-A8D8-4EE5-B66F-D7C48376347D}" type="presParOf" srcId="{937231F6-6116-47D9-BD9E-5A6FBD023031}" destId="{0136AE48-8DDE-44AE-894A-3864FF35CF71}" srcOrd="2" destOrd="0" presId="urn:microsoft.com/office/officeart/2005/8/layout/StepDownProcess"/>
    <dgm:cxn modelId="{A57EDAE2-839D-491C-835D-5D0890F0AC70}" type="presParOf" srcId="{89140216-AE0D-4BCC-BBDD-B4B64A54EAF3}" destId="{D151825D-AFB5-43D5-9684-9762E078B18E}" srcOrd="1" destOrd="0" presId="urn:microsoft.com/office/officeart/2005/8/layout/StepDownProcess"/>
    <dgm:cxn modelId="{0C09325F-CDDA-4687-9488-D94C0AAE7C19}" type="presParOf" srcId="{89140216-AE0D-4BCC-BBDD-B4B64A54EAF3}" destId="{0892F724-DEFB-4A3E-A12B-8A8F6D4AF72C}" srcOrd="2" destOrd="0" presId="urn:microsoft.com/office/officeart/2005/8/layout/StepDownProcess"/>
    <dgm:cxn modelId="{1C06CC69-CE24-4588-B80A-56EEB5B8F007}" type="presParOf" srcId="{0892F724-DEFB-4A3E-A12B-8A8F6D4AF72C}" destId="{BF5AA23E-C113-4290-9CA9-63349E5165EC}" srcOrd="0" destOrd="0" presId="urn:microsoft.com/office/officeart/2005/8/layout/StepDownProcess"/>
    <dgm:cxn modelId="{B138A0F3-18EB-4864-817C-451C334B4946}" type="presParOf" srcId="{0892F724-DEFB-4A3E-A12B-8A8F6D4AF72C}" destId="{0DEDBF8B-E43D-46F6-8CE7-82AB32FBEB48}" srcOrd="1" destOrd="0" presId="urn:microsoft.com/office/officeart/2005/8/layout/StepDownProcess"/>
    <dgm:cxn modelId="{6D70369E-C8A3-4DD2-BA22-003590C96CD2}" type="presParOf" srcId="{0892F724-DEFB-4A3E-A12B-8A8F6D4AF72C}" destId="{5F00CA9E-08A2-41F5-A88D-2681172275F8}" srcOrd="2" destOrd="0" presId="urn:microsoft.com/office/officeart/2005/8/layout/StepDownProcess"/>
    <dgm:cxn modelId="{2B3239E2-C0A9-4068-804A-6A0FEE23D216}" type="presParOf" srcId="{89140216-AE0D-4BCC-BBDD-B4B64A54EAF3}" destId="{59C3584C-B989-4CFF-A029-6BEA35521AE7}" srcOrd="3" destOrd="0" presId="urn:microsoft.com/office/officeart/2005/8/layout/StepDownProcess"/>
    <dgm:cxn modelId="{002A473F-F704-4410-8A29-BCA6B267F2AF}" type="presParOf" srcId="{89140216-AE0D-4BCC-BBDD-B4B64A54EAF3}" destId="{5901EB13-6AFA-4B12-8591-3443EA10B9E7}" srcOrd="4" destOrd="0" presId="urn:microsoft.com/office/officeart/2005/8/layout/StepDownProcess"/>
    <dgm:cxn modelId="{EC353694-B118-476F-AAF0-104EFBDE0485}" type="presParOf" srcId="{5901EB13-6AFA-4B12-8591-3443EA10B9E7}" destId="{C775EDFB-4423-46EA-8366-5FFAEA0ECB6D}" srcOrd="0" destOrd="0" presId="urn:microsoft.com/office/officeart/2005/8/layout/StepDownProcess"/>
    <dgm:cxn modelId="{04AB858E-59E2-48AD-9007-88AD399285A1}" type="presParOf" srcId="{5901EB13-6AFA-4B12-8591-3443EA10B9E7}" destId="{248B54FD-F0BF-4FB3-A7F8-FC37FAF5A0D8}" srcOrd="1" destOrd="0" presId="urn:microsoft.com/office/officeart/2005/8/layout/StepDownProcess"/>
    <dgm:cxn modelId="{830D379D-7B4C-457C-9C55-75B41C651886}" type="presParOf" srcId="{5901EB13-6AFA-4B12-8591-3443EA10B9E7}" destId="{5BE1B360-AC1F-42BA-B1E5-06C4BF0A939B}" srcOrd="2" destOrd="0" presId="urn:microsoft.com/office/officeart/2005/8/layout/StepDownProcess"/>
    <dgm:cxn modelId="{98186860-E357-482C-8A9F-0A00CB3D91B0}" type="presParOf" srcId="{89140216-AE0D-4BCC-BBDD-B4B64A54EAF3}" destId="{92BDC59F-06F6-40F1-A8FD-F1B2D8C9B229}" srcOrd="5" destOrd="0" presId="urn:microsoft.com/office/officeart/2005/8/layout/StepDownProcess"/>
    <dgm:cxn modelId="{EA1F5187-E3FE-44B0-800B-F59617D447D6}" type="presParOf" srcId="{89140216-AE0D-4BCC-BBDD-B4B64A54EAF3}" destId="{E6B99D15-35B7-41BA-9EED-2D106130D910}" srcOrd="6" destOrd="0" presId="urn:microsoft.com/office/officeart/2005/8/layout/StepDownProcess"/>
    <dgm:cxn modelId="{5FE8C803-0982-41A7-9AA0-482913020D1B}" type="presParOf" srcId="{E6B99D15-35B7-41BA-9EED-2D106130D910}" destId="{ECCA7016-8ED4-4172-B4D5-CD3E52731A54}" srcOrd="0" destOrd="0" presId="urn:microsoft.com/office/officeart/2005/8/layout/StepDownProcess"/>
    <dgm:cxn modelId="{5456446D-6F6A-4B23-A60A-3A731C9FDFFF}" type="presParOf" srcId="{E6B99D15-35B7-41BA-9EED-2D106130D910}" destId="{831385CB-2A8C-47FD-AB36-940EA5F4E7C7}" srcOrd="1" destOrd="0" presId="urn:microsoft.com/office/officeart/2005/8/layout/StepDownProcess"/>
    <dgm:cxn modelId="{74075CCE-D8C2-4723-B9C0-051D5B563476}" type="presParOf" srcId="{E6B99D15-35B7-41BA-9EED-2D106130D910}" destId="{15283B31-90AB-40DE-A788-0DFC9E416065}" srcOrd="2" destOrd="0" presId="urn:microsoft.com/office/officeart/2005/8/layout/StepDownProcess"/>
    <dgm:cxn modelId="{2849016D-5314-45D0-9103-9600EFD5A97A}" type="presParOf" srcId="{89140216-AE0D-4BCC-BBDD-B4B64A54EAF3}" destId="{8BA39165-D566-4967-95DB-2CC2D2F9F839}" srcOrd="7" destOrd="0" presId="urn:microsoft.com/office/officeart/2005/8/layout/StepDownProcess"/>
    <dgm:cxn modelId="{763A586D-4F72-47D7-BECC-4E41FFD97BAC}" type="presParOf" srcId="{89140216-AE0D-4BCC-BBDD-B4B64A54EAF3}" destId="{063FE221-27E1-46D0-B5CD-BAEA44F50EA2}" srcOrd="8" destOrd="0" presId="urn:microsoft.com/office/officeart/2005/8/layout/StepDownProcess"/>
    <dgm:cxn modelId="{5E9C3043-F57C-455A-94E0-92740DFD46A1}" type="presParOf" srcId="{063FE221-27E1-46D0-B5CD-BAEA44F50EA2}" destId="{D51196A2-A187-4F89-B300-6E666E35D70E}" srcOrd="0" destOrd="0" presId="urn:microsoft.com/office/officeart/2005/8/layout/StepDownProcess"/>
    <dgm:cxn modelId="{751F4C72-AD7A-4254-B975-7392905E0D7B}" type="presParOf" srcId="{063FE221-27E1-46D0-B5CD-BAEA44F50EA2}" destId="{AB09AB1D-7F9A-4598-888F-8116FF661CC8}" srcOrd="1" destOrd="0" presId="urn:microsoft.com/office/officeart/2005/8/layout/StepDownProcess"/>
    <dgm:cxn modelId="{B492B6E8-E73C-4927-9AE0-939873F313B8}" type="presParOf" srcId="{063FE221-27E1-46D0-B5CD-BAEA44F50EA2}" destId="{A89CFE88-D68F-4956-95E2-0F088A1C09B9}" srcOrd="2" destOrd="0" presId="urn:microsoft.com/office/officeart/2005/8/layout/StepDownProcess"/>
    <dgm:cxn modelId="{3817FDD0-2C31-45D4-9525-74F40B0A2D97}" type="presParOf" srcId="{89140216-AE0D-4BCC-BBDD-B4B64A54EAF3}" destId="{454A9B63-73D0-41E7-85D5-A3D1FB6B11B3}" srcOrd="9" destOrd="0" presId="urn:microsoft.com/office/officeart/2005/8/layout/StepDownProcess"/>
    <dgm:cxn modelId="{20AC2E02-A79A-400D-B9FC-7A64CC712140}" type="presParOf" srcId="{89140216-AE0D-4BCC-BBDD-B4B64A54EAF3}" destId="{03900510-B76A-4839-A4C8-6D86E6EE636A}" srcOrd="10" destOrd="0" presId="urn:microsoft.com/office/officeart/2005/8/layout/StepDownProcess"/>
    <dgm:cxn modelId="{471D9903-9054-4A9D-B60F-050C6292008F}" type="presParOf" srcId="{03900510-B76A-4839-A4C8-6D86E6EE636A}" destId="{C0F2D86D-4C2C-4F96-8934-594D4D0F9C34}"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0AAF4-5BAB-4074-823A-75DB62ADEB3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C2A0D2C-2557-4C70-87B7-7F630741B28C}">
      <dgm:prSet phldrT="[Text]" custT="1"/>
      <dgm:spPr/>
      <dgm:t>
        <a:bodyPr/>
        <a:lstStyle/>
        <a:p>
          <a:r>
            <a:rPr lang="en-US" sz="1600" dirty="0" smtClean="0">
              <a:latin typeface="Helvetica LT Std Cond Light" panose="020B0406020202030204" pitchFamily="34" charset="0"/>
            </a:rPr>
            <a:t>Operation and Maintenance</a:t>
          </a:r>
          <a:endParaRPr lang="en-US" sz="1600" dirty="0">
            <a:latin typeface="Helvetica LT Std Cond Light" panose="020B0406020202030204" pitchFamily="34" charset="0"/>
          </a:endParaRPr>
        </a:p>
      </dgm:t>
    </dgm:pt>
    <dgm:pt modelId="{1F9DA974-1C87-46E0-B95E-F4061F200266}" type="sibTrans" cxnId="{01663FFB-8124-4BBD-A27F-57DC99C0188C}">
      <dgm:prSet/>
      <dgm:spPr/>
      <dgm:t>
        <a:bodyPr/>
        <a:lstStyle/>
        <a:p>
          <a:endParaRPr lang="en-US" sz="1400"/>
        </a:p>
      </dgm:t>
    </dgm:pt>
    <dgm:pt modelId="{12D0C89C-9B2F-487E-B535-B7DA997B72A8}" type="parTrans" cxnId="{01663FFB-8124-4BBD-A27F-57DC99C0188C}">
      <dgm:prSet/>
      <dgm:spPr/>
      <dgm:t>
        <a:bodyPr/>
        <a:lstStyle/>
        <a:p>
          <a:endParaRPr lang="en-US" sz="1400"/>
        </a:p>
      </dgm:t>
    </dgm:pt>
    <dgm:pt modelId="{DF556BCD-5B60-4EDE-9CBF-1F068DAEF79A}">
      <dgm:prSet phldrT="[Text]" custT="1"/>
      <dgm:spPr/>
      <dgm:t>
        <a:bodyPr/>
        <a:lstStyle/>
        <a:p>
          <a:r>
            <a:rPr lang="en-US" sz="1600" dirty="0" smtClean="0"/>
            <a:t>Integration and Testing</a:t>
          </a:r>
          <a:endParaRPr lang="en-US" sz="1600" dirty="0">
            <a:latin typeface="Helvetica LT Std Cond Light" panose="020B0406020202030204" pitchFamily="34" charset="0"/>
          </a:endParaRPr>
        </a:p>
      </dgm:t>
    </dgm:pt>
    <dgm:pt modelId="{C559862F-6BBE-45C2-B188-AA0F08D2B705}" type="sibTrans" cxnId="{1BF1D20C-D161-4F89-93DF-C2D8AD513AFF}">
      <dgm:prSet/>
      <dgm:spPr/>
      <dgm:t>
        <a:bodyPr/>
        <a:lstStyle/>
        <a:p>
          <a:endParaRPr lang="en-US" sz="1400"/>
        </a:p>
      </dgm:t>
    </dgm:pt>
    <dgm:pt modelId="{5242BC20-0F3F-4926-8C81-85811180E6AC}" type="parTrans" cxnId="{1BF1D20C-D161-4F89-93DF-C2D8AD513AFF}">
      <dgm:prSet/>
      <dgm:spPr/>
      <dgm:t>
        <a:bodyPr/>
        <a:lstStyle/>
        <a:p>
          <a:endParaRPr lang="en-US" sz="1400"/>
        </a:p>
      </dgm:t>
    </dgm:pt>
    <dgm:pt modelId="{11E60F89-2AE5-497D-B7C9-EA7C56813BA0}">
      <dgm:prSet phldrT="[Text]" custT="1"/>
      <dgm:spPr/>
      <dgm:t>
        <a:bodyPr/>
        <a:lstStyle/>
        <a:p>
          <a:r>
            <a:rPr lang="en-US" sz="1600" dirty="0" smtClean="0">
              <a:latin typeface="Helvetica LT Std Cond Light" panose="020B0406020202030204" pitchFamily="34" charset="0"/>
            </a:rPr>
            <a:t>Implementation</a:t>
          </a:r>
          <a:endParaRPr lang="en-US" sz="1600" dirty="0">
            <a:latin typeface="Helvetica LT Std Cond Light" panose="020B0406020202030204" pitchFamily="34" charset="0"/>
          </a:endParaRPr>
        </a:p>
      </dgm:t>
    </dgm:pt>
    <dgm:pt modelId="{F63D4063-EFD6-485F-BD30-579A69E2BAFF}" type="sibTrans" cxnId="{82593827-CEEC-4084-95A3-8B56E113E991}">
      <dgm:prSet/>
      <dgm:spPr/>
      <dgm:t>
        <a:bodyPr/>
        <a:lstStyle/>
        <a:p>
          <a:endParaRPr lang="en-US" sz="1400"/>
        </a:p>
      </dgm:t>
    </dgm:pt>
    <dgm:pt modelId="{BA28E23E-9705-4604-AF59-23F16F82562D}" type="parTrans" cxnId="{82593827-CEEC-4084-95A3-8B56E113E991}">
      <dgm:prSet/>
      <dgm:spPr/>
      <dgm:t>
        <a:bodyPr/>
        <a:lstStyle/>
        <a:p>
          <a:endParaRPr lang="en-US" sz="1400"/>
        </a:p>
      </dgm:t>
    </dgm:pt>
    <dgm:pt modelId="{B5D58CFA-7090-48D9-AB23-A0D4AF7F9F29}">
      <dgm:prSet phldrT="[Text]" custT="1"/>
      <dgm:spPr/>
      <dgm:t>
        <a:bodyPr/>
        <a:lstStyle/>
        <a:p>
          <a:r>
            <a:rPr lang="en-US" sz="1600" dirty="0" smtClean="0">
              <a:latin typeface="Helvetica LT Std Cond Light" panose="020B0406020202030204" pitchFamily="34" charset="0"/>
            </a:rPr>
            <a:t>Design</a:t>
          </a:r>
          <a:endParaRPr lang="en-US" sz="1600" dirty="0">
            <a:latin typeface="Helvetica LT Std Cond Light" panose="020B0406020202030204" pitchFamily="34" charset="0"/>
          </a:endParaRPr>
        </a:p>
      </dgm:t>
    </dgm:pt>
    <dgm:pt modelId="{F2014737-201E-48CD-AE83-8F0258372D79}" type="sibTrans" cxnId="{B8AEBB8A-4307-4717-A01E-A87DCDA01C23}">
      <dgm:prSet/>
      <dgm:spPr/>
      <dgm:t>
        <a:bodyPr/>
        <a:lstStyle/>
        <a:p>
          <a:endParaRPr lang="en-US" sz="1400"/>
        </a:p>
      </dgm:t>
    </dgm:pt>
    <dgm:pt modelId="{5D576EA2-CD2C-4999-B8EE-4D41398CD92C}" type="parTrans" cxnId="{B8AEBB8A-4307-4717-A01E-A87DCDA01C23}">
      <dgm:prSet/>
      <dgm:spPr/>
      <dgm:t>
        <a:bodyPr/>
        <a:lstStyle/>
        <a:p>
          <a:endParaRPr lang="en-US" sz="1400"/>
        </a:p>
      </dgm:t>
    </dgm:pt>
    <dgm:pt modelId="{3148AF9D-3051-406E-B099-EB6920B939C0}">
      <dgm:prSet phldrT="[Text]" custT="1"/>
      <dgm:spPr/>
      <dgm:t>
        <a:bodyPr/>
        <a:lstStyle/>
        <a:p>
          <a:r>
            <a:rPr lang="en-US" sz="1600" dirty="0" smtClean="0">
              <a:latin typeface="Helvetica LT Std Cond Light" panose="020B0406020202030204" pitchFamily="34" charset="0"/>
            </a:rPr>
            <a:t>Requirements specifications</a:t>
          </a:r>
          <a:endParaRPr lang="en-US" sz="1600" dirty="0">
            <a:latin typeface="Helvetica LT Std Cond Light" panose="020B0406020202030204" pitchFamily="34" charset="0"/>
          </a:endParaRPr>
        </a:p>
      </dgm:t>
    </dgm:pt>
    <dgm:pt modelId="{0637875A-09DA-4770-82DD-BBE006023BBB}" type="sibTrans" cxnId="{5508CFF8-947A-4F3F-87F8-D34BBC0B1B4A}">
      <dgm:prSet/>
      <dgm:spPr/>
      <dgm:t>
        <a:bodyPr/>
        <a:lstStyle/>
        <a:p>
          <a:endParaRPr lang="en-US" sz="1400"/>
        </a:p>
      </dgm:t>
    </dgm:pt>
    <dgm:pt modelId="{9BCB71E6-265E-45E4-AB18-BE300F14B08D}" type="parTrans" cxnId="{5508CFF8-947A-4F3F-87F8-D34BBC0B1B4A}">
      <dgm:prSet/>
      <dgm:spPr/>
      <dgm:t>
        <a:bodyPr/>
        <a:lstStyle/>
        <a:p>
          <a:endParaRPr lang="en-US" sz="1400"/>
        </a:p>
      </dgm:t>
    </dgm:pt>
    <dgm:pt modelId="{2E9B8F1D-C721-4D79-A5B4-9E600945C603}">
      <dgm:prSet phldrT="[Text]" custT="1"/>
      <dgm:spPr/>
      <dgm:t>
        <a:bodyPr/>
        <a:lstStyle/>
        <a:p>
          <a:r>
            <a:rPr lang="en-US" sz="1600" dirty="0" smtClean="0">
              <a:latin typeface="Helvetica LT Std Cond Light" panose="020B0406020202030204" pitchFamily="34" charset="0"/>
            </a:rPr>
            <a:t>Analysis</a:t>
          </a:r>
          <a:endParaRPr lang="en-US" sz="1600" dirty="0">
            <a:latin typeface="Helvetica LT Std Cond Light" panose="020B0406020202030204" pitchFamily="34" charset="0"/>
          </a:endParaRPr>
        </a:p>
      </dgm:t>
    </dgm:pt>
    <dgm:pt modelId="{B3F3CAB3-0429-4C82-ADCE-2A214A99100B}" type="sibTrans" cxnId="{225350A2-7659-4B4A-B123-250A2D7DED84}">
      <dgm:prSet/>
      <dgm:spPr/>
      <dgm:t>
        <a:bodyPr/>
        <a:lstStyle/>
        <a:p>
          <a:endParaRPr lang="en-US" sz="1400"/>
        </a:p>
      </dgm:t>
    </dgm:pt>
    <dgm:pt modelId="{46F00884-A0F2-4C59-B916-D37EF95C9034}" type="parTrans" cxnId="{225350A2-7659-4B4A-B123-250A2D7DED84}">
      <dgm:prSet/>
      <dgm:spPr/>
      <dgm:t>
        <a:bodyPr/>
        <a:lstStyle/>
        <a:p>
          <a:endParaRPr lang="en-US" sz="1400"/>
        </a:p>
      </dgm:t>
    </dgm:pt>
    <dgm:pt modelId="{89140216-AE0D-4BCC-BBDD-B4B64A54EAF3}" type="pres">
      <dgm:prSet presAssocID="{8D90AAF4-5BAB-4074-823A-75DB62ADEB3B}" presName="rootnode" presStyleCnt="0">
        <dgm:presLayoutVars>
          <dgm:chMax/>
          <dgm:chPref/>
          <dgm:dir/>
          <dgm:animLvl val="lvl"/>
        </dgm:presLayoutVars>
      </dgm:prSet>
      <dgm:spPr/>
      <dgm:t>
        <a:bodyPr/>
        <a:lstStyle/>
        <a:p>
          <a:endParaRPr lang="en-US"/>
        </a:p>
      </dgm:t>
    </dgm:pt>
    <dgm:pt modelId="{937231F6-6116-47D9-BD9E-5A6FBD023031}" type="pres">
      <dgm:prSet presAssocID="{2E9B8F1D-C721-4D79-A5B4-9E600945C603}" presName="composite" presStyleCnt="0"/>
      <dgm:spPr/>
    </dgm:pt>
    <dgm:pt modelId="{F3FFC0BE-E4AB-464C-B11E-7DD8919BC7A8}" type="pres">
      <dgm:prSet presAssocID="{2E9B8F1D-C721-4D79-A5B4-9E600945C603}" presName="bentUpArrow1" presStyleLbl="alignImgPlace1" presStyleIdx="0" presStyleCnt="5" custAng="16200000" custFlipVert="1" custScaleX="103881" custLinFactX="34686" custLinFactNeighborX="100000" custLinFactNeighborY="-88276"/>
      <dgm:spPr/>
    </dgm:pt>
    <dgm:pt modelId="{27F2EFC9-083F-4AE6-AC80-7C82EE8B8409}" type="pres">
      <dgm:prSet presAssocID="{2E9B8F1D-C721-4D79-A5B4-9E600945C603}" presName="ParentText" presStyleLbl="node1" presStyleIdx="0" presStyleCnt="6" custScaleX="146844">
        <dgm:presLayoutVars>
          <dgm:chMax val="1"/>
          <dgm:chPref val="1"/>
          <dgm:bulletEnabled val="1"/>
        </dgm:presLayoutVars>
      </dgm:prSet>
      <dgm:spPr/>
      <dgm:t>
        <a:bodyPr/>
        <a:lstStyle/>
        <a:p>
          <a:endParaRPr lang="en-US"/>
        </a:p>
      </dgm:t>
    </dgm:pt>
    <dgm:pt modelId="{0136AE48-8DDE-44AE-894A-3864FF35CF71}" type="pres">
      <dgm:prSet presAssocID="{2E9B8F1D-C721-4D79-A5B4-9E600945C603}" presName="ChildText" presStyleLbl="revTx" presStyleIdx="0" presStyleCnt="5">
        <dgm:presLayoutVars>
          <dgm:chMax val="0"/>
          <dgm:chPref val="0"/>
          <dgm:bulletEnabled val="1"/>
        </dgm:presLayoutVars>
      </dgm:prSet>
      <dgm:spPr/>
      <dgm:t>
        <a:bodyPr/>
        <a:lstStyle/>
        <a:p>
          <a:endParaRPr lang="en-US"/>
        </a:p>
      </dgm:t>
    </dgm:pt>
    <dgm:pt modelId="{D151825D-AFB5-43D5-9684-9762E078B18E}" type="pres">
      <dgm:prSet presAssocID="{B3F3CAB3-0429-4C82-ADCE-2A214A99100B}" presName="sibTrans" presStyleCnt="0"/>
      <dgm:spPr/>
    </dgm:pt>
    <dgm:pt modelId="{0892F724-DEFB-4A3E-A12B-8A8F6D4AF72C}" type="pres">
      <dgm:prSet presAssocID="{3148AF9D-3051-406E-B099-EB6920B939C0}" presName="composite" presStyleCnt="0"/>
      <dgm:spPr/>
    </dgm:pt>
    <dgm:pt modelId="{BF5AA23E-C113-4290-9CA9-63349E5165EC}" type="pres">
      <dgm:prSet presAssocID="{3148AF9D-3051-406E-B099-EB6920B939C0}" presName="bentUpArrow1" presStyleLbl="alignImgPlace1" presStyleIdx="1" presStyleCnt="5" custAng="5400000" custFlipHor="1" custScaleX="103419" custScaleY="93891" custLinFactX="28470" custLinFactNeighborX="100000" custLinFactNeighborY="-92001"/>
      <dgm:spPr/>
      <dgm:t>
        <a:bodyPr/>
        <a:lstStyle/>
        <a:p>
          <a:endParaRPr lang="en-US"/>
        </a:p>
      </dgm:t>
    </dgm:pt>
    <dgm:pt modelId="{0DEDBF8B-E43D-46F6-8CE7-82AB32FBEB48}" type="pres">
      <dgm:prSet presAssocID="{3148AF9D-3051-406E-B099-EB6920B939C0}" presName="ParentText" presStyleLbl="node1" presStyleIdx="1" presStyleCnt="6" custScaleX="146844">
        <dgm:presLayoutVars>
          <dgm:chMax val="1"/>
          <dgm:chPref val="1"/>
          <dgm:bulletEnabled val="1"/>
        </dgm:presLayoutVars>
      </dgm:prSet>
      <dgm:spPr/>
      <dgm:t>
        <a:bodyPr/>
        <a:lstStyle/>
        <a:p>
          <a:endParaRPr lang="en-US"/>
        </a:p>
      </dgm:t>
    </dgm:pt>
    <dgm:pt modelId="{5F00CA9E-08A2-41F5-A88D-2681172275F8}" type="pres">
      <dgm:prSet presAssocID="{3148AF9D-3051-406E-B099-EB6920B939C0}" presName="ChildText" presStyleLbl="revTx" presStyleIdx="1" presStyleCnt="5">
        <dgm:presLayoutVars>
          <dgm:chMax val="0"/>
          <dgm:chPref val="0"/>
          <dgm:bulletEnabled val="1"/>
        </dgm:presLayoutVars>
      </dgm:prSet>
      <dgm:spPr/>
      <dgm:t>
        <a:bodyPr/>
        <a:lstStyle/>
        <a:p>
          <a:endParaRPr lang="en-US"/>
        </a:p>
      </dgm:t>
    </dgm:pt>
    <dgm:pt modelId="{59C3584C-B989-4CFF-A029-6BEA35521AE7}" type="pres">
      <dgm:prSet presAssocID="{0637875A-09DA-4770-82DD-BBE006023BBB}" presName="sibTrans" presStyleCnt="0"/>
      <dgm:spPr/>
    </dgm:pt>
    <dgm:pt modelId="{5901EB13-6AFA-4B12-8591-3443EA10B9E7}" type="pres">
      <dgm:prSet presAssocID="{B5D58CFA-7090-48D9-AB23-A0D4AF7F9F29}" presName="composite" presStyleCnt="0"/>
      <dgm:spPr/>
    </dgm:pt>
    <dgm:pt modelId="{C775EDFB-4423-46EA-8366-5FFAEA0ECB6D}" type="pres">
      <dgm:prSet presAssocID="{B5D58CFA-7090-48D9-AB23-A0D4AF7F9F29}" presName="bentUpArrow1" presStyleLbl="alignImgPlace1" presStyleIdx="2" presStyleCnt="5" custAng="16200000" custFlipVert="1" custScaleX="105583" custLinFactX="35235" custLinFactNeighborX="100000" custLinFactNeighborY="-85722"/>
      <dgm:spPr/>
    </dgm:pt>
    <dgm:pt modelId="{248B54FD-F0BF-4FB3-A7F8-FC37FAF5A0D8}" type="pres">
      <dgm:prSet presAssocID="{B5D58CFA-7090-48D9-AB23-A0D4AF7F9F29}" presName="ParentText" presStyleLbl="node1" presStyleIdx="2" presStyleCnt="6" custScaleX="146844">
        <dgm:presLayoutVars>
          <dgm:chMax val="1"/>
          <dgm:chPref val="1"/>
          <dgm:bulletEnabled val="1"/>
        </dgm:presLayoutVars>
      </dgm:prSet>
      <dgm:spPr/>
      <dgm:t>
        <a:bodyPr/>
        <a:lstStyle/>
        <a:p>
          <a:endParaRPr lang="en-US"/>
        </a:p>
      </dgm:t>
    </dgm:pt>
    <dgm:pt modelId="{5BE1B360-AC1F-42BA-B1E5-06C4BF0A939B}" type="pres">
      <dgm:prSet presAssocID="{B5D58CFA-7090-48D9-AB23-A0D4AF7F9F29}" presName="ChildText" presStyleLbl="revTx" presStyleIdx="2" presStyleCnt="5">
        <dgm:presLayoutVars>
          <dgm:chMax val="0"/>
          <dgm:chPref val="0"/>
          <dgm:bulletEnabled val="1"/>
        </dgm:presLayoutVars>
      </dgm:prSet>
      <dgm:spPr/>
    </dgm:pt>
    <dgm:pt modelId="{92BDC59F-06F6-40F1-A8FD-F1B2D8C9B229}" type="pres">
      <dgm:prSet presAssocID="{F2014737-201E-48CD-AE83-8F0258372D79}" presName="sibTrans" presStyleCnt="0"/>
      <dgm:spPr/>
    </dgm:pt>
    <dgm:pt modelId="{E6B99D15-35B7-41BA-9EED-2D106130D910}" type="pres">
      <dgm:prSet presAssocID="{11E60F89-2AE5-497D-B7C9-EA7C56813BA0}" presName="composite" presStyleCnt="0"/>
      <dgm:spPr/>
    </dgm:pt>
    <dgm:pt modelId="{ECCA7016-8ED4-4172-B4D5-CD3E52731A54}" type="pres">
      <dgm:prSet presAssocID="{11E60F89-2AE5-497D-B7C9-EA7C56813BA0}" presName="bentUpArrow1" presStyleLbl="alignImgPlace1" presStyleIdx="3" presStyleCnt="5" custAng="16200000" custFlipVert="1" custFlipHor="0" custScaleX="102943" custScaleY="110676" custLinFactX="38831" custLinFactNeighborX="100000" custLinFactNeighborY="-84924"/>
      <dgm:spPr/>
      <dgm:t>
        <a:bodyPr/>
        <a:lstStyle/>
        <a:p>
          <a:endParaRPr lang="en-US"/>
        </a:p>
      </dgm:t>
    </dgm:pt>
    <dgm:pt modelId="{831385CB-2A8C-47FD-AB36-940EA5F4E7C7}" type="pres">
      <dgm:prSet presAssocID="{11E60F89-2AE5-497D-B7C9-EA7C56813BA0}" presName="ParentText" presStyleLbl="node1" presStyleIdx="3" presStyleCnt="6" custScaleX="155631">
        <dgm:presLayoutVars>
          <dgm:chMax val="1"/>
          <dgm:chPref val="1"/>
          <dgm:bulletEnabled val="1"/>
        </dgm:presLayoutVars>
      </dgm:prSet>
      <dgm:spPr/>
      <dgm:t>
        <a:bodyPr/>
        <a:lstStyle/>
        <a:p>
          <a:endParaRPr lang="en-US"/>
        </a:p>
      </dgm:t>
    </dgm:pt>
    <dgm:pt modelId="{15283B31-90AB-40DE-A788-0DFC9E416065}" type="pres">
      <dgm:prSet presAssocID="{11E60F89-2AE5-497D-B7C9-EA7C56813BA0}" presName="ChildText" presStyleLbl="revTx" presStyleIdx="3" presStyleCnt="5">
        <dgm:presLayoutVars>
          <dgm:chMax val="0"/>
          <dgm:chPref val="0"/>
          <dgm:bulletEnabled val="1"/>
        </dgm:presLayoutVars>
      </dgm:prSet>
      <dgm:spPr/>
    </dgm:pt>
    <dgm:pt modelId="{8BA39165-D566-4967-95DB-2CC2D2F9F839}" type="pres">
      <dgm:prSet presAssocID="{F63D4063-EFD6-485F-BD30-579A69E2BAFF}" presName="sibTrans" presStyleCnt="0"/>
      <dgm:spPr/>
    </dgm:pt>
    <dgm:pt modelId="{063FE221-27E1-46D0-B5CD-BAEA44F50EA2}" type="pres">
      <dgm:prSet presAssocID="{DF556BCD-5B60-4EDE-9CBF-1F068DAEF79A}" presName="composite" presStyleCnt="0"/>
      <dgm:spPr/>
    </dgm:pt>
    <dgm:pt modelId="{D51196A2-A187-4F89-B300-6E666E35D70E}" type="pres">
      <dgm:prSet presAssocID="{DF556BCD-5B60-4EDE-9CBF-1F068DAEF79A}" presName="bentUpArrow1" presStyleLbl="alignImgPlace1" presStyleIdx="4" presStyleCnt="5" custAng="16200000" custFlipVert="1" custScaleX="80915" custLinFactX="35968" custLinFactNeighborX="100000" custLinFactNeighborY="-83538"/>
      <dgm:spPr/>
    </dgm:pt>
    <dgm:pt modelId="{AB09AB1D-7F9A-4598-888F-8116FF661CC8}" type="pres">
      <dgm:prSet presAssocID="{DF556BCD-5B60-4EDE-9CBF-1F068DAEF79A}" presName="ParentText" presStyleLbl="node1" presStyleIdx="4" presStyleCnt="6" custScaleX="146844">
        <dgm:presLayoutVars>
          <dgm:chMax val="1"/>
          <dgm:chPref val="1"/>
          <dgm:bulletEnabled val="1"/>
        </dgm:presLayoutVars>
      </dgm:prSet>
      <dgm:spPr/>
      <dgm:t>
        <a:bodyPr/>
        <a:lstStyle/>
        <a:p>
          <a:endParaRPr lang="en-US"/>
        </a:p>
      </dgm:t>
    </dgm:pt>
    <dgm:pt modelId="{A89CFE88-D68F-4956-95E2-0F088A1C09B9}" type="pres">
      <dgm:prSet presAssocID="{DF556BCD-5B60-4EDE-9CBF-1F068DAEF79A}" presName="ChildText" presStyleLbl="revTx" presStyleIdx="4" presStyleCnt="5">
        <dgm:presLayoutVars>
          <dgm:chMax val="0"/>
          <dgm:chPref val="0"/>
          <dgm:bulletEnabled val="1"/>
        </dgm:presLayoutVars>
      </dgm:prSet>
      <dgm:spPr/>
    </dgm:pt>
    <dgm:pt modelId="{454A9B63-73D0-41E7-85D5-A3D1FB6B11B3}" type="pres">
      <dgm:prSet presAssocID="{C559862F-6BBE-45C2-B188-AA0F08D2B705}" presName="sibTrans" presStyleCnt="0"/>
      <dgm:spPr/>
    </dgm:pt>
    <dgm:pt modelId="{03900510-B76A-4839-A4C8-6D86E6EE636A}" type="pres">
      <dgm:prSet presAssocID="{EC2A0D2C-2557-4C70-87B7-7F630741B28C}" presName="composite" presStyleCnt="0"/>
      <dgm:spPr/>
    </dgm:pt>
    <dgm:pt modelId="{C0F2D86D-4C2C-4F96-8934-594D4D0F9C34}" type="pres">
      <dgm:prSet presAssocID="{EC2A0D2C-2557-4C70-87B7-7F630741B28C}" presName="ParentText" presStyleLbl="node1" presStyleIdx="5" presStyleCnt="6" custScaleX="146844">
        <dgm:presLayoutVars>
          <dgm:chMax val="1"/>
          <dgm:chPref val="1"/>
          <dgm:bulletEnabled val="1"/>
        </dgm:presLayoutVars>
      </dgm:prSet>
      <dgm:spPr/>
      <dgm:t>
        <a:bodyPr/>
        <a:lstStyle/>
        <a:p>
          <a:endParaRPr lang="en-US"/>
        </a:p>
      </dgm:t>
    </dgm:pt>
  </dgm:ptLst>
  <dgm:cxnLst>
    <dgm:cxn modelId="{CEF1B9EE-B6F2-4B84-8934-C624B5AF88DD}" type="presOf" srcId="{3148AF9D-3051-406E-B099-EB6920B939C0}" destId="{0DEDBF8B-E43D-46F6-8CE7-82AB32FBEB48}" srcOrd="0" destOrd="0" presId="urn:microsoft.com/office/officeart/2005/8/layout/StepDownProcess"/>
    <dgm:cxn modelId="{A26322C4-2ED0-4E5F-B673-3C2E5A7898F4}" type="presOf" srcId="{DF556BCD-5B60-4EDE-9CBF-1F068DAEF79A}" destId="{AB09AB1D-7F9A-4598-888F-8116FF661CC8}" srcOrd="0" destOrd="0" presId="urn:microsoft.com/office/officeart/2005/8/layout/StepDownProcess"/>
    <dgm:cxn modelId="{5508CFF8-947A-4F3F-87F8-D34BBC0B1B4A}" srcId="{8D90AAF4-5BAB-4074-823A-75DB62ADEB3B}" destId="{3148AF9D-3051-406E-B099-EB6920B939C0}" srcOrd="1" destOrd="0" parTransId="{9BCB71E6-265E-45E4-AB18-BE300F14B08D}" sibTransId="{0637875A-09DA-4770-82DD-BBE006023BBB}"/>
    <dgm:cxn modelId="{01663FFB-8124-4BBD-A27F-57DC99C0188C}" srcId="{8D90AAF4-5BAB-4074-823A-75DB62ADEB3B}" destId="{EC2A0D2C-2557-4C70-87B7-7F630741B28C}" srcOrd="5" destOrd="0" parTransId="{12D0C89C-9B2F-487E-B535-B7DA997B72A8}" sibTransId="{1F9DA974-1C87-46E0-B95E-F4061F200266}"/>
    <dgm:cxn modelId="{82593827-CEEC-4084-95A3-8B56E113E991}" srcId="{8D90AAF4-5BAB-4074-823A-75DB62ADEB3B}" destId="{11E60F89-2AE5-497D-B7C9-EA7C56813BA0}" srcOrd="3" destOrd="0" parTransId="{BA28E23E-9705-4604-AF59-23F16F82562D}" sibTransId="{F63D4063-EFD6-485F-BD30-579A69E2BAFF}"/>
    <dgm:cxn modelId="{F87374E1-1B84-464E-BCA1-D6E434EB772A}" type="presOf" srcId="{EC2A0D2C-2557-4C70-87B7-7F630741B28C}" destId="{C0F2D86D-4C2C-4F96-8934-594D4D0F9C34}" srcOrd="0" destOrd="0" presId="urn:microsoft.com/office/officeart/2005/8/layout/StepDownProcess"/>
    <dgm:cxn modelId="{5D65D3DC-1253-457C-8836-49E0D1316165}" type="presOf" srcId="{2E9B8F1D-C721-4D79-A5B4-9E600945C603}" destId="{27F2EFC9-083F-4AE6-AC80-7C82EE8B8409}" srcOrd="0" destOrd="0" presId="urn:microsoft.com/office/officeart/2005/8/layout/StepDownProcess"/>
    <dgm:cxn modelId="{225350A2-7659-4B4A-B123-250A2D7DED84}" srcId="{8D90AAF4-5BAB-4074-823A-75DB62ADEB3B}" destId="{2E9B8F1D-C721-4D79-A5B4-9E600945C603}" srcOrd="0" destOrd="0" parTransId="{46F00884-A0F2-4C59-B916-D37EF95C9034}" sibTransId="{B3F3CAB3-0429-4C82-ADCE-2A214A99100B}"/>
    <dgm:cxn modelId="{B8AEBB8A-4307-4717-A01E-A87DCDA01C23}" srcId="{8D90AAF4-5BAB-4074-823A-75DB62ADEB3B}" destId="{B5D58CFA-7090-48D9-AB23-A0D4AF7F9F29}" srcOrd="2" destOrd="0" parTransId="{5D576EA2-CD2C-4999-B8EE-4D41398CD92C}" sibTransId="{F2014737-201E-48CD-AE83-8F0258372D79}"/>
    <dgm:cxn modelId="{77C28454-A270-44B4-98E3-8B8325E3D3FE}" type="presOf" srcId="{8D90AAF4-5BAB-4074-823A-75DB62ADEB3B}" destId="{89140216-AE0D-4BCC-BBDD-B4B64A54EAF3}" srcOrd="0" destOrd="0" presId="urn:microsoft.com/office/officeart/2005/8/layout/StepDownProcess"/>
    <dgm:cxn modelId="{10AD9748-8484-4C47-9D3E-DF7CA334CD85}" type="presOf" srcId="{11E60F89-2AE5-497D-B7C9-EA7C56813BA0}" destId="{831385CB-2A8C-47FD-AB36-940EA5F4E7C7}" srcOrd="0" destOrd="0" presId="urn:microsoft.com/office/officeart/2005/8/layout/StepDownProcess"/>
    <dgm:cxn modelId="{1BF1D20C-D161-4F89-93DF-C2D8AD513AFF}" srcId="{8D90AAF4-5BAB-4074-823A-75DB62ADEB3B}" destId="{DF556BCD-5B60-4EDE-9CBF-1F068DAEF79A}" srcOrd="4" destOrd="0" parTransId="{5242BC20-0F3F-4926-8C81-85811180E6AC}" sibTransId="{C559862F-6BBE-45C2-B188-AA0F08D2B705}"/>
    <dgm:cxn modelId="{BB2A2E81-0266-46BF-A1FC-3250800C6F78}" type="presOf" srcId="{B5D58CFA-7090-48D9-AB23-A0D4AF7F9F29}" destId="{248B54FD-F0BF-4FB3-A7F8-FC37FAF5A0D8}" srcOrd="0" destOrd="0" presId="urn:microsoft.com/office/officeart/2005/8/layout/StepDownProcess"/>
    <dgm:cxn modelId="{788CD1FD-7BFF-4059-BB54-E2185DAEC947}" type="presParOf" srcId="{89140216-AE0D-4BCC-BBDD-B4B64A54EAF3}" destId="{937231F6-6116-47D9-BD9E-5A6FBD023031}" srcOrd="0" destOrd="0" presId="urn:microsoft.com/office/officeart/2005/8/layout/StepDownProcess"/>
    <dgm:cxn modelId="{6DB280FE-C7F3-47CC-86C7-CA0CFF1E726A}" type="presParOf" srcId="{937231F6-6116-47D9-BD9E-5A6FBD023031}" destId="{F3FFC0BE-E4AB-464C-B11E-7DD8919BC7A8}" srcOrd="0" destOrd="0" presId="urn:microsoft.com/office/officeart/2005/8/layout/StepDownProcess"/>
    <dgm:cxn modelId="{F86CDA07-5F3E-4CB2-81A1-9207AEA4C85A}" type="presParOf" srcId="{937231F6-6116-47D9-BD9E-5A6FBD023031}" destId="{27F2EFC9-083F-4AE6-AC80-7C82EE8B8409}" srcOrd="1" destOrd="0" presId="urn:microsoft.com/office/officeart/2005/8/layout/StepDownProcess"/>
    <dgm:cxn modelId="{3931B80C-C095-432A-A3D8-A4A98FDC99E3}" type="presParOf" srcId="{937231F6-6116-47D9-BD9E-5A6FBD023031}" destId="{0136AE48-8DDE-44AE-894A-3864FF35CF71}" srcOrd="2" destOrd="0" presId="urn:microsoft.com/office/officeart/2005/8/layout/StepDownProcess"/>
    <dgm:cxn modelId="{99D334C4-29E9-463E-BCCC-B6A16A0CC13F}" type="presParOf" srcId="{89140216-AE0D-4BCC-BBDD-B4B64A54EAF3}" destId="{D151825D-AFB5-43D5-9684-9762E078B18E}" srcOrd="1" destOrd="0" presId="urn:microsoft.com/office/officeart/2005/8/layout/StepDownProcess"/>
    <dgm:cxn modelId="{71DFE5EC-406E-408A-A2C2-7730281064E5}" type="presParOf" srcId="{89140216-AE0D-4BCC-BBDD-B4B64A54EAF3}" destId="{0892F724-DEFB-4A3E-A12B-8A8F6D4AF72C}" srcOrd="2" destOrd="0" presId="urn:microsoft.com/office/officeart/2005/8/layout/StepDownProcess"/>
    <dgm:cxn modelId="{AAD706EF-D6D7-47F6-8499-ECA9DD174436}" type="presParOf" srcId="{0892F724-DEFB-4A3E-A12B-8A8F6D4AF72C}" destId="{BF5AA23E-C113-4290-9CA9-63349E5165EC}" srcOrd="0" destOrd="0" presId="urn:microsoft.com/office/officeart/2005/8/layout/StepDownProcess"/>
    <dgm:cxn modelId="{EAB50B5C-4093-430E-B304-A175D45215A7}" type="presParOf" srcId="{0892F724-DEFB-4A3E-A12B-8A8F6D4AF72C}" destId="{0DEDBF8B-E43D-46F6-8CE7-82AB32FBEB48}" srcOrd="1" destOrd="0" presId="urn:microsoft.com/office/officeart/2005/8/layout/StepDownProcess"/>
    <dgm:cxn modelId="{9D29BE10-A3E6-4975-B9FD-29202B8C5A45}" type="presParOf" srcId="{0892F724-DEFB-4A3E-A12B-8A8F6D4AF72C}" destId="{5F00CA9E-08A2-41F5-A88D-2681172275F8}" srcOrd="2" destOrd="0" presId="urn:microsoft.com/office/officeart/2005/8/layout/StepDownProcess"/>
    <dgm:cxn modelId="{4DFB3983-4A9D-4168-B559-285E5DFB83EE}" type="presParOf" srcId="{89140216-AE0D-4BCC-BBDD-B4B64A54EAF3}" destId="{59C3584C-B989-4CFF-A029-6BEA35521AE7}" srcOrd="3" destOrd="0" presId="urn:microsoft.com/office/officeart/2005/8/layout/StepDownProcess"/>
    <dgm:cxn modelId="{6F35505C-744A-4D66-9448-7E03EFF02717}" type="presParOf" srcId="{89140216-AE0D-4BCC-BBDD-B4B64A54EAF3}" destId="{5901EB13-6AFA-4B12-8591-3443EA10B9E7}" srcOrd="4" destOrd="0" presId="urn:microsoft.com/office/officeart/2005/8/layout/StepDownProcess"/>
    <dgm:cxn modelId="{7A94F627-8740-46DD-904E-34558CE152B4}" type="presParOf" srcId="{5901EB13-6AFA-4B12-8591-3443EA10B9E7}" destId="{C775EDFB-4423-46EA-8366-5FFAEA0ECB6D}" srcOrd="0" destOrd="0" presId="urn:microsoft.com/office/officeart/2005/8/layout/StepDownProcess"/>
    <dgm:cxn modelId="{E738A56A-7CF0-4559-B725-D3697D0AC395}" type="presParOf" srcId="{5901EB13-6AFA-4B12-8591-3443EA10B9E7}" destId="{248B54FD-F0BF-4FB3-A7F8-FC37FAF5A0D8}" srcOrd="1" destOrd="0" presId="urn:microsoft.com/office/officeart/2005/8/layout/StepDownProcess"/>
    <dgm:cxn modelId="{3284D5C8-2FE0-4199-B824-8AF9EF416BB7}" type="presParOf" srcId="{5901EB13-6AFA-4B12-8591-3443EA10B9E7}" destId="{5BE1B360-AC1F-42BA-B1E5-06C4BF0A939B}" srcOrd="2" destOrd="0" presId="urn:microsoft.com/office/officeart/2005/8/layout/StepDownProcess"/>
    <dgm:cxn modelId="{82543399-BEDF-462A-BA82-2B687C324ED8}" type="presParOf" srcId="{89140216-AE0D-4BCC-BBDD-B4B64A54EAF3}" destId="{92BDC59F-06F6-40F1-A8FD-F1B2D8C9B229}" srcOrd="5" destOrd="0" presId="urn:microsoft.com/office/officeart/2005/8/layout/StepDownProcess"/>
    <dgm:cxn modelId="{8675E5B9-2241-49EE-9AAF-76188584A78B}" type="presParOf" srcId="{89140216-AE0D-4BCC-BBDD-B4B64A54EAF3}" destId="{E6B99D15-35B7-41BA-9EED-2D106130D910}" srcOrd="6" destOrd="0" presId="urn:microsoft.com/office/officeart/2005/8/layout/StepDownProcess"/>
    <dgm:cxn modelId="{6E949A56-1D7C-4371-81E0-BCA209073C93}" type="presParOf" srcId="{E6B99D15-35B7-41BA-9EED-2D106130D910}" destId="{ECCA7016-8ED4-4172-B4D5-CD3E52731A54}" srcOrd="0" destOrd="0" presId="urn:microsoft.com/office/officeart/2005/8/layout/StepDownProcess"/>
    <dgm:cxn modelId="{F1324687-711F-4E0C-AE32-1287D14DC3C6}" type="presParOf" srcId="{E6B99D15-35B7-41BA-9EED-2D106130D910}" destId="{831385CB-2A8C-47FD-AB36-940EA5F4E7C7}" srcOrd="1" destOrd="0" presId="urn:microsoft.com/office/officeart/2005/8/layout/StepDownProcess"/>
    <dgm:cxn modelId="{EF888742-7ED7-47F1-8CC1-C1FBE0E9CD32}" type="presParOf" srcId="{E6B99D15-35B7-41BA-9EED-2D106130D910}" destId="{15283B31-90AB-40DE-A788-0DFC9E416065}" srcOrd="2" destOrd="0" presId="urn:microsoft.com/office/officeart/2005/8/layout/StepDownProcess"/>
    <dgm:cxn modelId="{99CFB344-4CDA-4DFA-BA4C-B39336B5373E}" type="presParOf" srcId="{89140216-AE0D-4BCC-BBDD-B4B64A54EAF3}" destId="{8BA39165-D566-4967-95DB-2CC2D2F9F839}" srcOrd="7" destOrd="0" presId="urn:microsoft.com/office/officeart/2005/8/layout/StepDownProcess"/>
    <dgm:cxn modelId="{9A1E5B68-2BA2-4BF6-8EAE-CD84A6836DD3}" type="presParOf" srcId="{89140216-AE0D-4BCC-BBDD-B4B64A54EAF3}" destId="{063FE221-27E1-46D0-B5CD-BAEA44F50EA2}" srcOrd="8" destOrd="0" presId="urn:microsoft.com/office/officeart/2005/8/layout/StepDownProcess"/>
    <dgm:cxn modelId="{1E24CE7B-1F8A-48B3-B83D-CBBB36391EDF}" type="presParOf" srcId="{063FE221-27E1-46D0-B5CD-BAEA44F50EA2}" destId="{D51196A2-A187-4F89-B300-6E666E35D70E}" srcOrd="0" destOrd="0" presId="urn:microsoft.com/office/officeart/2005/8/layout/StepDownProcess"/>
    <dgm:cxn modelId="{ECA4FBC6-A85E-42F8-A409-2CB4F5682ED3}" type="presParOf" srcId="{063FE221-27E1-46D0-B5CD-BAEA44F50EA2}" destId="{AB09AB1D-7F9A-4598-888F-8116FF661CC8}" srcOrd="1" destOrd="0" presId="urn:microsoft.com/office/officeart/2005/8/layout/StepDownProcess"/>
    <dgm:cxn modelId="{D69879D6-073B-491D-B9B6-6FD71A843EE8}" type="presParOf" srcId="{063FE221-27E1-46D0-B5CD-BAEA44F50EA2}" destId="{A89CFE88-D68F-4956-95E2-0F088A1C09B9}" srcOrd="2" destOrd="0" presId="urn:microsoft.com/office/officeart/2005/8/layout/StepDownProcess"/>
    <dgm:cxn modelId="{69CB6B75-7CD2-47FD-8F1F-C66975C4982D}" type="presParOf" srcId="{89140216-AE0D-4BCC-BBDD-B4B64A54EAF3}" destId="{454A9B63-73D0-41E7-85D5-A3D1FB6B11B3}" srcOrd="9" destOrd="0" presId="urn:microsoft.com/office/officeart/2005/8/layout/StepDownProcess"/>
    <dgm:cxn modelId="{5043B2B2-41DF-4773-8EB1-ABE055D4CA3A}" type="presParOf" srcId="{89140216-AE0D-4BCC-BBDD-B4B64A54EAF3}" destId="{03900510-B76A-4839-A4C8-6D86E6EE636A}" srcOrd="10" destOrd="0" presId="urn:microsoft.com/office/officeart/2005/8/layout/StepDownProcess"/>
    <dgm:cxn modelId="{CB44C18D-E436-4E46-8EE3-B8E5ABF60154}" type="presParOf" srcId="{03900510-B76A-4839-A4C8-6D86E6EE636A}" destId="{C0F2D86D-4C2C-4F96-8934-594D4D0F9C34}"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4C598-2121-41A2-9FFE-6759A9DE480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5D2B20A-225E-4C78-8DC9-9585E940895F}">
      <dgm:prSet phldrT="[Text]" custT="1"/>
      <dgm:spPr/>
      <dgm:t>
        <a:bodyPr/>
        <a:lstStyle/>
        <a:p>
          <a:r>
            <a:rPr lang="en-US" sz="2000" dirty="0" smtClean="0"/>
            <a:t>Identify basic requirements</a:t>
          </a:r>
          <a:endParaRPr lang="en-US" sz="2000" b="1" dirty="0">
            <a:solidFill>
              <a:srgbClr val="FF0000"/>
            </a:solidFill>
          </a:endParaRPr>
        </a:p>
      </dgm:t>
    </dgm:pt>
    <dgm:pt modelId="{378070D4-3EBF-4C4F-896D-E63D48309273}" type="parTrans" cxnId="{E8BC19A0-9BC6-4C61-B5FC-4B100FD7345F}">
      <dgm:prSet/>
      <dgm:spPr/>
      <dgm:t>
        <a:bodyPr/>
        <a:lstStyle/>
        <a:p>
          <a:endParaRPr lang="en-US" sz="2400"/>
        </a:p>
      </dgm:t>
    </dgm:pt>
    <dgm:pt modelId="{EABAC534-5957-431C-8BE4-0341ED40AB8E}" type="sibTrans" cxnId="{E8BC19A0-9BC6-4C61-B5FC-4B100FD7345F}">
      <dgm:prSet custT="1"/>
      <dgm:spPr/>
      <dgm:t>
        <a:bodyPr/>
        <a:lstStyle/>
        <a:p>
          <a:endParaRPr lang="en-US" sz="1800" dirty="0"/>
        </a:p>
      </dgm:t>
    </dgm:pt>
    <dgm:pt modelId="{EF1229C7-123C-47BA-9820-CC1FB60C9AA8}">
      <dgm:prSet phldrT="[Text]" custT="1"/>
      <dgm:spPr/>
      <dgm:t>
        <a:bodyPr lIns="0" rIns="0"/>
        <a:lstStyle/>
        <a:p>
          <a:r>
            <a:rPr lang="en-US" sz="2000" dirty="0" smtClean="0"/>
            <a:t>Develop initial prototype</a:t>
          </a:r>
          <a:endParaRPr lang="en-US" sz="2000" dirty="0"/>
        </a:p>
      </dgm:t>
    </dgm:pt>
    <dgm:pt modelId="{B90A3D36-4CB1-4355-A701-2F77022AD8F8}" type="parTrans" cxnId="{3AE11AA6-4898-4B6C-85A7-E155E994C268}">
      <dgm:prSet/>
      <dgm:spPr/>
      <dgm:t>
        <a:bodyPr/>
        <a:lstStyle/>
        <a:p>
          <a:endParaRPr lang="en-US" sz="2400"/>
        </a:p>
      </dgm:t>
    </dgm:pt>
    <dgm:pt modelId="{F3345632-04A5-42E3-99F3-5FEB0835D37E}" type="sibTrans" cxnId="{3AE11AA6-4898-4B6C-85A7-E155E994C268}">
      <dgm:prSet custT="1"/>
      <dgm:spPr/>
      <dgm:t>
        <a:bodyPr/>
        <a:lstStyle/>
        <a:p>
          <a:endParaRPr lang="en-US" sz="1800" dirty="0"/>
        </a:p>
      </dgm:t>
    </dgm:pt>
    <dgm:pt modelId="{DFE783F3-789A-44C1-B332-358E88AE741C}">
      <dgm:prSet phldrT="[Text]" custT="1"/>
      <dgm:spPr/>
      <dgm:t>
        <a:bodyPr/>
        <a:lstStyle/>
        <a:p>
          <a:r>
            <a:rPr lang="en-US" sz="2000" dirty="0" smtClean="0"/>
            <a:t>Review</a:t>
          </a:r>
          <a:endParaRPr lang="en-US" sz="2000" dirty="0"/>
        </a:p>
      </dgm:t>
    </dgm:pt>
    <dgm:pt modelId="{2281E203-3B83-401A-ADFB-06D067950E00}" type="parTrans" cxnId="{E595D6DB-D8BF-47F2-B26E-615FDA242F89}">
      <dgm:prSet/>
      <dgm:spPr/>
      <dgm:t>
        <a:bodyPr/>
        <a:lstStyle/>
        <a:p>
          <a:endParaRPr lang="en-US" sz="2400"/>
        </a:p>
      </dgm:t>
    </dgm:pt>
    <dgm:pt modelId="{DD510481-E641-4683-B2B1-054045809EAA}" type="sibTrans" cxnId="{E595D6DB-D8BF-47F2-B26E-615FDA242F89}">
      <dgm:prSet custT="1"/>
      <dgm:spPr/>
      <dgm:t>
        <a:bodyPr/>
        <a:lstStyle/>
        <a:p>
          <a:endParaRPr lang="en-US" sz="1800" dirty="0"/>
        </a:p>
      </dgm:t>
    </dgm:pt>
    <dgm:pt modelId="{4FF86AD3-C81F-43A1-A61A-83824C9E0E24}">
      <dgm:prSet phldrT="[Text]" custT="1"/>
      <dgm:spPr/>
      <dgm:t>
        <a:bodyPr/>
        <a:lstStyle/>
        <a:p>
          <a:r>
            <a:rPr lang="en-US" sz="2000" dirty="0" smtClean="0"/>
            <a:t>Revise &amp; Enhance</a:t>
          </a:r>
          <a:endParaRPr lang="en-US" sz="2000" dirty="0"/>
        </a:p>
      </dgm:t>
    </dgm:pt>
    <dgm:pt modelId="{13CA9AC2-29A6-461F-A5CA-483712111527}" type="parTrans" cxnId="{8CB4C657-7142-480D-8AFC-4DD2BD5E5B49}">
      <dgm:prSet/>
      <dgm:spPr/>
      <dgm:t>
        <a:bodyPr/>
        <a:lstStyle/>
        <a:p>
          <a:endParaRPr lang="en-US" sz="2400"/>
        </a:p>
      </dgm:t>
    </dgm:pt>
    <dgm:pt modelId="{67CB457C-22DA-4C36-8913-15763C6ABB69}" type="sibTrans" cxnId="{8CB4C657-7142-480D-8AFC-4DD2BD5E5B49}">
      <dgm:prSet custT="1"/>
      <dgm:spPr/>
      <dgm:t>
        <a:bodyPr/>
        <a:lstStyle/>
        <a:p>
          <a:endParaRPr lang="en-US" sz="1800" dirty="0"/>
        </a:p>
      </dgm:t>
    </dgm:pt>
    <dgm:pt modelId="{596C0F9A-BD7B-448B-87BC-A1A80A4785C3}">
      <dgm:prSet custT="1"/>
      <dgm:spPr/>
      <dgm:t>
        <a:bodyPr/>
        <a:lstStyle/>
        <a:p>
          <a:r>
            <a:rPr lang="en-US" sz="2000" dirty="0" smtClean="0"/>
            <a:t>Plan &amp; Design</a:t>
          </a:r>
          <a:endParaRPr lang="en-US" sz="2000" dirty="0"/>
        </a:p>
      </dgm:t>
    </dgm:pt>
    <dgm:pt modelId="{B0FBABD9-8838-40CB-BCBC-AD07E72ED9F1}" type="parTrans" cxnId="{46B3351F-F703-4287-8065-16AEB82C0B37}">
      <dgm:prSet/>
      <dgm:spPr/>
      <dgm:t>
        <a:bodyPr/>
        <a:lstStyle/>
        <a:p>
          <a:endParaRPr lang="en-US" sz="2000"/>
        </a:p>
      </dgm:t>
    </dgm:pt>
    <dgm:pt modelId="{76CA1137-D56B-4EE1-A743-F357F72970D6}" type="sibTrans" cxnId="{46B3351F-F703-4287-8065-16AEB82C0B37}">
      <dgm:prSet custT="1"/>
      <dgm:spPr/>
      <dgm:t>
        <a:bodyPr/>
        <a:lstStyle/>
        <a:p>
          <a:endParaRPr lang="en-US" sz="2000" dirty="0"/>
        </a:p>
      </dgm:t>
    </dgm:pt>
    <dgm:pt modelId="{BF9202C6-2997-4B47-B823-8AB93C08C7B2}" type="pres">
      <dgm:prSet presAssocID="{C884C598-2121-41A2-9FFE-6759A9DE4803}" presName="cycle" presStyleCnt="0">
        <dgm:presLayoutVars>
          <dgm:dir/>
          <dgm:resizeHandles val="exact"/>
        </dgm:presLayoutVars>
      </dgm:prSet>
      <dgm:spPr/>
      <dgm:t>
        <a:bodyPr/>
        <a:lstStyle/>
        <a:p>
          <a:endParaRPr lang="en-US"/>
        </a:p>
      </dgm:t>
    </dgm:pt>
    <dgm:pt modelId="{A066BC70-962D-47AC-B66D-E27FA12BAAB6}" type="pres">
      <dgm:prSet presAssocID="{95D2B20A-225E-4C78-8DC9-9585E940895F}" presName="node" presStyleLbl="node1" presStyleIdx="0" presStyleCnt="5" custScaleX="136509">
        <dgm:presLayoutVars>
          <dgm:bulletEnabled val="1"/>
        </dgm:presLayoutVars>
      </dgm:prSet>
      <dgm:spPr/>
      <dgm:t>
        <a:bodyPr/>
        <a:lstStyle/>
        <a:p>
          <a:endParaRPr lang="en-US"/>
        </a:p>
      </dgm:t>
    </dgm:pt>
    <dgm:pt modelId="{83F09ADA-9B39-40EA-8E67-471E4DB2A24F}" type="pres">
      <dgm:prSet presAssocID="{EABAC534-5957-431C-8BE4-0341ED40AB8E}" presName="sibTrans" presStyleLbl="sibTrans2D1" presStyleIdx="0" presStyleCnt="5"/>
      <dgm:spPr/>
      <dgm:t>
        <a:bodyPr/>
        <a:lstStyle/>
        <a:p>
          <a:endParaRPr lang="en-US"/>
        </a:p>
      </dgm:t>
    </dgm:pt>
    <dgm:pt modelId="{7FCE57F6-DB23-4AE2-B3F3-248D4A7CDEAE}" type="pres">
      <dgm:prSet presAssocID="{EABAC534-5957-431C-8BE4-0341ED40AB8E}" presName="connectorText" presStyleLbl="sibTrans2D1" presStyleIdx="0" presStyleCnt="5"/>
      <dgm:spPr/>
      <dgm:t>
        <a:bodyPr/>
        <a:lstStyle/>
        <a:p>
          <a:endParaRPr lang="en-US"/>
        </a:p>
      </dgm:t>
    </dgm:pt>
    <dgm:pt modelId="{67949ED6-CAE2-4EB2-B9C9-0C45EB517750}" type="pres">
      <dgm:prSet presAssocID="{596C0F9A-BD7B-448B-87BC-A1A80A4785C3}" presName="node" presStyleLbl="node1" presStyleIdx="1" presStyleCnt="5">
        <dgm:presLayoutVars>
          <dgm:bulletEnabled val="1"/>
        </dgm:presLayoutVars>
      </dgm:prSet>
      <dgm:spPr/>
      <dgm:t>
        <a:bodyPr/>
        <a:lstStyle/>
        <a:p>
          <a:endParaRPr lang="en-US"/>
        </a:p>
      </dgm:t>
    </dgm:pt>
    <dgm:pt modelId="{2602408E-1C12-4BE2-B8C9-6FD0AFE34CC6}" type="pres">
      <dgm:prSet presAssocID="{76CA1137-D56B-4EE1-A743-F357F72970D6}" presName="sibTrans" presStyleLbl="sibTrans2D1" presStyleIdx="1" presStyleCnt="5"/>
      <dgm:spPr/>
      <dgm:t>
        <a:bodyPr/>
        <a:lstStyle/>
        <a:p>
          <a:endParaRPr lang="en-US"/>
        </a:p>
      </dgm:t>
    </dgm:pt>
    <dgm:pt modelId="{5A601F49-7296-42AB-ABD4-F50BF945CC31}" type="pres">
      <dgm:prSet presAssocID="{76CA1137-D56B-4EE1-A743-F357F72970D6}" presName="connectorText" presStyleLbl="sibTrans2D1" presStyleIdx="1" presStyleCnt="5"/>
      <dgm:spPr/>
      <dgm:t>
        <a:bodyPr/>
        <a:lstStyle/>
        <a:p>
          <a:endParaRPr lang="en-US"/>
        </a:p>
      </dgm:t>
    </dgm:pt>
    <dgm:pt modelId="{1CFFED9B-273E-4F1F-973C-C74F0883D551}" type="pres">
      <dgm:prSet presAssocID="{EF1229C7-123C-47BA-9820-CC1FB60C9AA8}" presName="node" presStyleLbl="node1" presStyleIdx="2" presStyleCnt="5" custScaleX="114771">
        <dgm:presLayoutVars>
          <dgm:bulletEnabled val="1"/>
        </dgm:presLayoutVars>
      </dgm:prSet>
      <dgm:spPr/>
      <dgm:t>
        <a:bodyPr/>
        <a:lstStyle/>
        <a:p>
          <a:endParaRPr lang="en-US"/>
        </a:p>
      </dgm:t>
    </dgm:pt>
    <dgm:pt modelId="{E8C20538-DFA2-4653-9A6A-B54F552CC170}" type="pres">
      <dgm:prSet presAssocID="{F3345632-04A5-42E3-99F3-5FEB0835D37E}" presName="sibTrans" presStyleLbl="sibTrans2D1" presStyleIdx="2" presStyleCnt="5"/>
      <dgm:spPr/>
      <dgm:t>
        <a:bodyPr/>
        <a:lstStyle/>
        <a:p>
          <a:endParaRPr lang="en-US"/>
        </a:p>
      </dgm:t>
    </dgm:pt>
    <dgm:pt modelId="{A3B5367B-5387-4284-B041-056F0840C016}" type="pres">
      <dgm:prSet presAssocID="{F3345632-04A5-42E3-99F3-5FEB0835D37E}" presName="connectorText" presStyleLbl="sibTrans2D1" presStyleIdx="2" presStyleCnt="5"/>
      <dgm:spPr/>
      <dgm:t>
        <a:bodyPr/>
        <a:lstStyle/>
        <a:p>
          <a:endParaRPr lang="en-US"/>
        </a:p>
      </dgm:t>
    </dgm:pt>
    <dgm:pt modelId="{3DECB94F-E753-4D8B-AB53-54C4CE24DD27}" type="pres">
      <dgm:prSet presAssocID="{DFE783F3-789A-44C1-B332-358E88AE741C}" presName="node" presStyleLbl="node1" presStyleIdx="3" presStyleCnt="5">
        <dgm:presLayoutVars>
          <dgm:bulletEnabled val="1"/>
        </dgm:presLayoutVars>
      </dgm:prSet>
      <dgm:spPr/>
      <dgm:t>
        <a:bodyPr/>
        <a:lstStyle/>
        <a:p>
          <a:endParaRPr lang="en-US"/>
        </a:p>
      </dgm:t>
    </dgm:pt>
    <dgm:pt modelId="{60BA3DB8-C0AB-4102-BC51-004CFFBBCE64}" type="pres">
      <dgm:prSet presAssocID="{DD510481-E641-4683-B2B1-054045809EAA}" presName="sibTrans" presStyleLbl="sibTrans2D1" presStyleIdx="3" presStyleCnt="5"/>
      <dgm:spPr/>
      <dgm:t>
        <a:bodyPr/>
        <a:lstStyle/>
        <a:p>
          <a:endParaRPr lang="en-US"/>
        </a:p>
      </dgm:t>
    </dgm:pt>
    <dgm:pt modelId="{079B0F10-985A-42B5-9E98-7B0AE018ADA1}" type="pres">
      <dgm:prSet presAssocID="{DD510481-E641-4683-B2B1-054045809EAA}" presName="connectorText" presStyleLbl="sibTrans2D1" presStyleIdx="3" presStyleCnt="5"/>
      <dgm:spPr/>
      <dgm:t>
        <a:bodyPr/>
        <a:lstStyle/>
        <a:p>
          <a:endParaRPr lang="en-US"/>
        </a:p>
      </dgm:t>
    </dgm:pt>
    <dgm:pt modelId="{02A32A0A-2903-450B-B049-A77D109F04A5}" type="pres">
      <dgm:prSet presAssocID="{4FF86AD3-C81F-43A1-A61A-83824C9E0E24}" presName="node" presStyleLbl="node1" presStyleIdx="4" presStyleCnt="5" custScaleX="112526">
        <dgm:presLayoutVars>
          <dgm:bulletEnabled val="1"/>
        </dgm:presLayoutVars>
      </dgm:prSet>
      <dgm:spPr/>
      <dgm:t>
        <a:bodyPr/>
        <a:lstStyle/>
        <a:p>
          <a:endParaRPr lang="en-US"/>
        </a:p>
      </dgm:t>
    </dgm:pt>
    <dgm:pt modelId="{1578B0F1-1DCB-4BA1-A386-90F3906F7E0C}" type="pres">
      <dgm:prSet presAssocID="{67CB457C-22DA-4C36-8913-15763C6ABB69}" presName="sibTrans" presStyleLbl="sibTrans2D1" presStyleIdx="4" presStyleCnt="5"/>
      <dgm:spPr/>
      <dgm:t>
        <a:bodyPr/>
        <a:lstStyle/>
        <a:p>
          <a:endParaRPr lang="en-US"/>
        </a:p>
      </dgm:t>
    </dgm:pt>
    <dgm:pt modelId="{A86B8D61-70DF-469D-BC26-F2A04AEA1BEC}" type="pres">
      <dgm:prSet presAssocID="{67CB457C-22DA-4C36-8913-15763C6ABB69}" presName="connectorText" presStyleLbl="sibTrans2D1" presStyleIdx="4" presStyleCnt="5"/>
      <dgm:spPr/>
      <dgm:t>
        <a:bodyPr/>
        <a:lstStyle/>
        <a:p>
          <a:endParaRPr lang="en-US"/>
        </a:p>
      </dgm:t>
    </dgm:pt>
  </dgm:ptLst>
  <dgm:cxnLst>
    <dgm:cxn modelId="{717B93F9-04FD-4F17-BE8C-EE419997AA01}" type="presOf" srcId="{DD510481-E641-4683-B2B1-054045809EAA}" destId="{079B0F10-985A-42B5-9E98-7B0AE018ADA1}" srcOrd="1" destOrd="0" presId="urn:microsoft.com/office/officeart/2005/8/layout/cycle2"/>
    <dgm:cxn modelId="{E595D6DB-D8BF-47F2-B26E-615FDA242F89}" srcId="{C884C598-2121-41A2-9FFE-6759A9DE4803}" destId="{DFE783F3-789A-44C1-B332-358E88AE741C}" srcOrd="3" destOrd="0" parTransId="{2281E203-3B83-401A-ADFB-06D067950E00}" sibTransId="{DD510481-E641-4683-B2B1-054045809EAA}"/>
    <dgm:cxn modelId="{8CB4C657-7142-480D-8AFC-4DD2BD5E5B49}" srcId="{C884C598-2121-41A2-9FFE-6759A9DE4803}" destId="{4FF86AD3-C81F-43A1-A61A-83824C9E0E24}" srcOrd="4" destOrd="0" parTransId="{13CA9AC2-29A6-461F-A5CA-483712111527}" sibTransId="{67CB457C-22DA-4C36-8913-15763C6ABB69}"/>
    <dgm:cxn modelId="{20C5EBAD-5174-461A-B882-E1E4120E1686}" type="presOf" srcId="{76CA1137-D56B-4EE1-A743-F357F72970D6}" destId="{2602408E-1C12-4BE2-B8C9-6FD0AFE34CC6}" srcOrd="0" destOrd="0" presId="urn:microsoft.com/office/officeart/2005/8/layout/cycle2"/>
    <dgm:cxn modelId="{0874F492-469E-47DC-81A0-2B572A4624F5}" type="presOf" srcId="{EABAC534-5957-431C-8BE4-0341ED40AB8E}" destId="{7FCE57F6-DB23-4AE2-B3F3-248D4A7CDEAE}" srcOrd="1" destOrd="0" presId="urn:microsoft.com/office/officeart/2005/8/layout/cycle2"/>
    <dgm:cxn modelId="{46B3351F-F703-4287-8065-16AEB82C0B37}" srcId="{C884C598-2121-41A2-9FFE-6759A9DE4803}" destId="{596C0F9A-BD7B-448B-87BC-A1A80A4785C3}" srcOrd="1" destOrd="0" parTransId="{B0FBABD9-8838-40CB-BCBC-AD07E72ED9F1}" sibTransId="{76CA1137-D56B-4EE1-A743-F357F72970D6}"/>
    <dgm:cxn modelId="{580A3C37-8AE5-4326-B256-08D8BD868462}" type="presOf" srcId="{596C0F9A-BD7B-448B-87BC-A1A80A4785C3}" destId="{67949ED6-CAE2-4EB2-B9C9-0C45EB517750}" srcOrd="0" destOrd="0" presId="urn:microsoft.com/office/officeart/2005/8/layout/cycle2"/>
    <dgm:cxn modelId="{5CEC7E01-2F94-4133-8896-2BC1F6BA069B}" type="presOf" srcId="{EABAC534-5957-431C-8BE4-0341ED40AB8E}" destId="{83F09ADA-9B39-40EA-8E67-471E4DB2A24F}" srcOrd="0" destOrd="0" presId="urn:microsoft.com/office/officeart/2005/8/layout/cycle2"/>
    <dgm:cxn modelId="{7AAAFDAA-10EB-43B7-B601-2E8E8A3BA7F5}" type="presOf" srcId="{EF1229C7-123C-47BA-9820-CC1FB60C9AA8}" destId="{1CFFED9B-273E-4F1F-973C-C74F0883D551}" srcOrd="0" destOrd="0" presId="urn:microsoft.com/office/officeart/2005/8/layout/cycle2"/>
    <dgm:cxn modelId="{541A0B99-A210-491A-9043-0A001C015C6A}" type="presOf" srcId="{67CB457C-22DA-4C36-8913-15763C6ABB69}" destId="{1578B0F1-1DCB-4BA1-A386-90F3906F7E0C}" srcOrd="0" destOrd="0" presId="urn:microsoft.com/office/officeart/2005/8/layout/cycle2"/>
    <dgm:cxn modelId="{3DA1CE55-300F-4F28-A0F2-D1CE237270EF}" type="presOf" srcId="{4FF86AD3-C81F-43A1-A61A-83824C9E0E24}" destId="{02A32A0A-2903-450B-B049-A77D109F04A5}" srcOrd="0" destOrd="0" presId="urn:microsoft.com/office/officeart/2005/8/layout/cycle2"/>
    <dgm:cxn modelId="{E87D742C-E0AF-4608-A112-BEB8F1A28C71}" type="presOf" srcId="{DD510481-E641-4683-B2B1-054045809EAA}" destId="{60BA3DB8-C0AB-4102-BC51-004CFFBBCE64}" srcOrd="0" destOrd="0" presId="urn:microsoft.com/office/officeart/2005/8/layout/cycle2"/>
    <dgm:cxn modelId="{CA8E7FC6-CC76-4EF2-A616-22115E17B790}" type="presOf" srcId="{76CA1137-D56B-4EE1-A743-F357F72970D6}" destId="{5A601F49-7296-42AB-ABD4-F50BF945CC31}" srcOrd="1" destOrd="0" presId="urn:microsoft.com/office/officeart/2005/8/layout/cycle2"/>
    <dgm:cxn modelId="{DED88DCE-3CAD-4914-AA4A-AA2E5CF0C757}" type="presOf" srcId="{DFE783F3-789A-44C1-B332-358E88AE741C}" destId="{3DECB94F-E753-4D8B-AB53-54C4CE24DD27}" srcOrd="0" destOrd="0" presId="urn:microsoft.com/office/officeart/2005/8/layout/cycle2"/>
    <dgm:cxn modelId="{CD36FEE8-0260-41A8-9DE0-990435FFC900}" type="presOf" srcId="{67CB457C-22DA-4C36-8913-15763C6ABB69}" destId="{A86B8D61-70DF-469D-BC26-F2A04AEA1BEC}" srcOrd="1" destOrd="0" presId="urn:microsoft.com/office/officeart/2005/8/layout/cycle2"/>
    <dgm:cxn modelId="{E8BC19A0-9BC6-4C61-B5FC-4B100FD7345F}" srcId="{C884C598-2121-41A2-9FFE-6759A9DE4803}" destId="{95D2B20A-225E-4C78-8DC9-9585E940895F}" srcOrd="0" destOrd="0" parTransId="{378070D4-3EBF-4C4F-896D-E63D48309273}" sibTransId="{EABAC534-5957-431C-8BE4-0341ED40AB8E}"/>
    <dgm:cxn modelId="{DC5A440B-A151-4A1F-A075-A6C31E153799}" type="presOf" srcId="{F3345632-04A5-42E3-99F3-5FEB0835D37E}" destId="{E8C20538-DFA2-4653-9A6A-B54F552CC170}" srcOrd="0" destOrd="0" presId="urn:microsoft.com/office/officeart/2005/8/layout/cycle2"/>
    <dgm:cxn modelId="{3DE7444E-1A97-4A35-8254-9B8F4AFA14A7}" type="presOf" srcId="{F3345632-04A5-42E3-99F3-5FEB0835D37E}" destId="{A3B5367B-5387-4284-B041-056F0840C016}" srcOrd="1" destOrd="0" presId="urn:microsoft.com/office/officeart/2005/8/layout/cycle2"/>
    <dgm:cxn modelId="{6961991A-3983-469F-B525-E19F98C2B1E3}" type="presOf" srcId="{95D2B20A-225E-4C78-8DC9-9585E940895F}" destId="{A066BC70-962D-47AC-B66D-E27FA12BAAB6}" srcOrd="0" destOrd="0" presId="urn:microsoft.com/office/officeart/2005/8/layout/cycle2"/>
    <dgm:cxn modelId="{3AE11AA6-4898-4B6C-85A7-E155E994C268}" srcId="{C884C598-2121-41A2-9FFE-6759A9DE4803}" destId="{EF1229C7-123C-47BA-9820-CC1FB60C9AA8}" srcOrd="2" destOrd="0" parTransId="{B90A3D36-4CB1-4355-A701-2F77022AD8F8}" sibTransId="{F3345632-04A5-42E3-99F3-5FEB0835D37E}"/>
    <dgm:cxn modelId="{64BFDF0C-0F69-4F89-9E82-3D0CAC522DCC}" type="presOf" srcId="{C884C598-2121-41A2-9FFE-6759A9DE4803}" destId="{BF9202C6-2997-4B47-B823-8AB93C08C7B2}" srcOrd="0" destOrd="0" presId="urn:microsoft.com/office/officeart/2005/8/layout/cycle2"/>
    <dgm:cxn modelId="{3E7FE390-1022-4481-8E3A-453E07FC1CD7}" type="presParOf" srcId="{BF9202C6-2997-4B47-B823-8AB93C08C7B2}" destId="{A066BC70-962D-47AC-B66D-E27FA12BAAB6}" srcOrd="0" destOrd="0" presId="urn:microsoft.com/office/officeart/2005/8/layout/cycle2"/>
    <dgm:cxn modelId="{5673D0BB-E7B9-4928-9BE6-A749120795A0}" type="presParOf" srcId="{BF9202C6-2997-4B47-B823-8AB93C08C7B2}" destId="{83F09ADA-9B39-40EA-8E67-471E4DB2A24F}" srcOrd="1" destOrd="0" presId="urn:microsoft.com/office/officeart/2005/8/layout/cycle2"/>
    <dgm:cxn modelId="{F2BC6772-DFC8-4A16-8043-ABD8D4272CB0}" type="presParOf" srcId="{83F09ADA-9B39-40EA-8E67-471E4DB2A24F}" destId="{7FCE57F6-DB23-4AE2-B3F3-248D4A7CDEAE}" srcOrd="0" destOrd="0" presId="urn:microsoft.com/office/officeart/2005/8/layout/cycle2"/>
    <dgm:cxn modelId="{3DF8A84A-7B5B-4DF5-B101-CFCB5A4231F7}" type="presParOf" srcId="{BF9202C6-2997-4B47-B823-8AB93C08C7B2}" destId="{67949ED6-CAE2-4EB2-B9C9-0C45EB517750}" srcOrd="2" destOrd="0" presId="urn:microsoft.com/office/officeart/2005/8/layout/cycle2"/>
    <dgm:cxn modelId="{57EBD8CA-949C-49FD-AEA7-D8BB867448D4}" type="presParOf" srcId="{BF9202C6-2997-4B47-B823-8AB93C08C7B2}" destId="{2602408E-1C12-4BE2-B8C9-6FD0AFE34CC6}" srcOrd="3" destOrd="0" presId="urn:microsoft.com/office/officeart/2005/8/layout/cycle2"/>
    <dgm:cxn modelId="{4334AD14-ABA2-42B7-9A38-14F2B06D313D}" type="presParOf" srcId="{2602408E-1C12-4BE2-B8C9-6FD0AFE34CC6}" destId="{5A601F49-7296-42AB-ABD4-F50BF945CC31}" srcOrd="0" destOrd="0" presId="urn:microsoft.com/office/officeart/2005/8/layout/cycle2"/>
    <dgm:cxn modelId="{DB0D8251-3B49-4C45-98BD-3519D794722E}" type="presParOf" srcId="{BF9202C6-2997-4B47-B823-8AB93C08C7B2}" destId="{1CFFED9B-273E-4F1F-973C-C74F0883D551}" srcOrd="4" destOrd="0" presId="urn:microsoft.com/office/officeart/2005/8/layout/cycle2"/>
    <dgm:cxn modelId="{E2CF713A-A76D-4216-84F4-147AAC78CED0}" type="presParOf" srcId="{BF9202C6-2997-4B47-B823-8AB93C08C7B2}" destId="{E8C20538-DFA2-4653-9A6A-B54F552CC170}" srcOrd="5" destOrd="0" presId="urn:microsoft.com/office/officeart/2005/8/layout/cycle2"/>
    <dgm:cxn modelId="{622A9813-CCFB-4193-BC99-DF5B5E57BCA3}" type="presParOf" srcId="{E8C20538-DFA2-4653-9A6A-B54F552CC170}" destId="{A3B5367B-5387-4284-B041-056F0840C016}" srcOrd="0" destOrd="0" presId="urn:microsoft.com/office/officeart/2005/8/layout/cycle2"/>
    <dgm:cxn modelId="{E055A71E-ACC4-4708-AE0D-1F70E519B7FB}" type="presParOf" srcId="{BF9202C6-2997-4B47-B823-8AB93C08C7B2}" destId="{3DECB94F-E753-4D8B-AB53-54C4CE24DD27}" srcOrd="6" destOrd="0" presId="urn:microsoft.com/office/officeart/2005/8/layout/cycle2"/>
    <dgm:cxn modelId="{1CCE5157-8D41-4021-9823-0C52F70FA8F2}" type="presParOf" srcId="{BF9202C6-2997-4B47-B823-8AB93C08C7B2}" destId="{60BA3DB8-C0AB-4102-BC51-004CFFBBCE64}" srcOrd="7" destOrd="0" presId="urn:microsoft.com/office/officeart/2005/8/layout/cycle2"/>
    <dgm:cxn modelId="{B8A1CE1F-49DD-4989-BE72-B7D903D6BD7C}" type="presParOf" srcId="{60BA3DB8-C0AB-4102-BC51-004CFFBBCE64}" destId="{079B0F10-985A-42B5-9E98-7B0AE018ADA1}" srcOrd="0" destOrd="0" presId="urn:microsoft.com/office/officeart/2005/8/layout/cycle2"/>
    <dgm:cxn modelId="{C99B76E6-6FCF-4169-826B-791D0C75A2C2}" type="presParOf" srcId="{BF9202C6-2997-4B47-B823-8AB93C08C7B2}" destId="{02A32A0A-2903-450B-B049-A77D109F04A5}" srcOrd="8" destOrd="0" presId="urn:microsoft.com/office/officeart/2005/8/layout/cycle2"/>
    <dgm:cxn modelId="{54DD9DF6-1C30-4136-9503-A6ABFFC6B01D}" type="presParOf" srcId="{BF9202C6-2997-4B47-B823-8AB93C08C7B2}" destId="{1578B0F1-1DCB-4BA1-A386-90F3906F7E0C}" srcOrd="9" destOrd="0" presId="urn:microsoft.com/office/officeart/2005/8/layout/cycle2"/>
    <dgm:cxn modelId="{D66DE01B-62B0-40FA-BA16-D5DC99FA1F0A}" type="presParOf" srcId="{1578B0F1-1DCB-4BA1-A386-90F3906F7E0C}" destId="{A86B8D61-70DF-469D-BC26-F2A04AEA1BEC}"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FC0BE-E4AB-464C-B11E-7DD8919BC7A8}">
      <dsp:nvSpPr>
        <dsp:cNvPr id="0" name=""/>
        <dsp:cNvSpPr/>
      </dsp:nvSpPr>
      <dsp:spPr>
        <a:xfrm flipV="1">
          <a:off x="707927" y="173994"/>
          <a:ext cx="393344" cy="46518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F2EFC9-083F-4AE6-AC80-7C82EE8B8409}">
      <dsp:nvSpPr>
        <dsp:cNvPr id="0" name=""/>
        <dsp:cNvSpPr/>
      </dsp:nvSpPr>
      <dsp:spPr>
        <a:xfrm>
          <a:off x="579" y="93882"/>
          <a:ext cx="662160" cy="463490"/>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Analysis</a:t>
          </a:r>
          <a:endParaRPr lang="en-US" sz="1000" kern="1200" dirty="0">
            <a:latin typeface="Helvetica LT Std Cond Light" panose="020B0406020202030204" pitchFamily="34" charset="0"/>
          </a:endParaRPr>
        </a:p>
      </dsp:txBody>
      <dsp:txXfrm>
        <a:off x="23209" y="116512"/>
        <a:ext cx="616900" cy="418230"/>
      </dsp:txXfrm>
    </dsp:sp>
    <dsp:sp modelId="{0136AE48-8DDE-44AE-894A-3864FF35CF71}">
      <dsp:nvSpPr>
        <dsp:cNvPr id="0" name=""/>
        <dsp:cNvSpPr/>
      </dsp:nvSpPr>
      <dsp:spPr>
        <a:xfrm>
          <a:off x="662739" y="138086"/>
          <a:ext cx="481592" cy="374613"/>
        </a:xfrm>
        <a:prstGeom prst="rect">
          <a:avLst/>
        </a:prstGeom>
        <a:noFill/>
        <a:ln>
          <a:noFill/>
        </a:ln>
        <a:effectLst/>
      </dsp:spPr>
      <dsp:style>
        <a:lnRef idx="0">
          <a:scrgbClr r="0" g="0" b="0"/>
        </a:lnRef>
        <a:fillRef idx="0">
          <a:scrgbClr r="0" g="0" b="0"/>
        </a:fillRef>
        <a:effectRef idx="0">
          <a:scrgbClr r="0" g="0" b="0"/>
        </a:effectRef>
        <a:fontRef idx="minor"/>
      </dsp:style>
    </dsp:sp>
    <dsp:sp modelId="{BF5AA23E-C113-4290-9CA9-63349E5165EC}">
      <dsp:nvSpPr>
        <dsp:cNvPr id="0" name=""/>
        <dsp:cNvSpPr/>
      </dsp:nvSpPr>
      <dsp:spPr>
        <a:xfrm rot="10800000" flipH="1">
          <a:off x="1241107" y="681029"/>
          <a:ext cx="369315" cy="463119"/>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DBF8B-E43D-46F6-8CE7-82AB32FBEB48}">
      <dsp:nvSpPr>
        <dsp:cNvPr id="0" name=""/>
        <dsp:cNvSpPr/>
      </dsp:nvSpPr>
      <dsp:spPr>
        <a:xfrm>
          <a:off x="549580" y="614535"/>
          <a:ext cx="662160" cy="463490"/>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Helvetica LT Std Cond Light" panose="020B0406020202030204" pitchFamily="34" charset="0"/>
            </a:rPr>
            <a:t>Requirements specifications</a:t>
          </a:r>
          <a:endParaRPr lang="en-US" sz="1200" kern="1200" dirty="0">
            <a:latin typeface="Helvetica LT Std Cond Light" panose="020B0406020202030204" pitchFamily="34" charset="0"/>
          </a:endParaRPr>
        </a:p>
      </dsp:txBody>
      <dsp:txXfrm>
        <a:off x="572210" y="637165"/>
        <a:ext cx="616900" cy="418230"/>
      </dsp:txXfrm>
    </dsp:sp>
    <dsp:sp modelId="{5F00CA9E-08A2-41F5-A88D-2681172275F8}">
      <dsp:nvSpPr>
        <dsp:cNvPr id="0" name=""/>
        <dsp:cNvSpPr/>
      </dsp:nvSpPr>
      <dsp:spPr>
        <a:xfrm>
          <a:off x="1211741" y="658740"/>
          <a:ext cx="481592" cy="374613"/>
        </a:xfrm>
        <a:prstGeom prst="rect">
          <a:avLst/>
        </a:prstGeom>
        <a:noFill/>
        <a:ln>
          <a:noFill/>
        </a:ln>
        <a:effectLst/>
      </dsp:spPr>
      <dsp:style>
        <a:lnRef idx="0">
          <a:scrgbClr r="0" g="0" b="0"/>
        </a:lnRef>
        <a:fillRef idx="0">
          <a:scrgbClr r="0" g="0" b="0"/>
        </a:fillRef>
        <a:effectRef idx="0">
          <a:scrgbClr r="0" g="0" b="0"/>
        </a:effectRef>
        <a:fontRef idx="minor"/>
      </dsp:style>
    </dsp:sp>
    <dsp:sp modelId="{C775EDFB-4423-46EA-8366-5FFAEA0ECB6D}">
      <dsp:nvSpPr>
        <dsp:cNvPr id="0" name=""/>
        <dsp:cNvSpPr/>
      </dsp:nvSpPr>
      <dsp:spPr>
        <a:xfrm flipV="1">
          <a:off x="1808388" y="1209521"/>
          <a:ext cx="393344" cy="472809"/>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8B54FD-F0BF-4FB3-A7F8-FC37FAF5A0D8}">
      <dsp:nvSpPr>
        <dsp:cNvPr id="0" name=""/>
        <dsp:cNvSpPr/>
      </dsp:nvSpPr>
      <dsp:spPr>
        <a:xfrm>
          <a:off x="1098582" y="1123174"/>
          <a:ext cx="662160" cy="463490"/>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Helvetica LT Std Cond Light" panose="020B0406020202030204" pitchFamily="34" charset="0"/>
            </a:rPr>
            <a:t>Design</a:t>
          </a:r>
          <a:endParaRPr lang="en-US" sz="2000" kern="1200" dirty="0">
            <a:latin typeface="Helvetica LT Std Cond Light" panose="020B0406020202030204" pitchFamily="34" charset="0"/>
          </a:endParaRPr>
        </a:p>
      </dsp:txBody>
      <dsp:txXfrm>
        <a:off x="1121212" y="1145804"/>
        <a:ext cx="616900" cy="418230"/>
      </dsp:txXfrm>
    </dsp:sp>
    <dsp:sp modelId="{5BE1B360-AC1F-42BA-B1E5-06C4BF0A939B}">
      <dsp:nvSpPr>
        <dsp:cNvPr id="0" name=""/>
        <dsp:cNvSpPr/>
      </dsp:nvSpPr>
      <dsp:spPr>
        <a:xfrm>
          <a:off x="1760742" y="1167378"/>
          <a:ext cx="481592" cy="374613"/>
        </a:xfrm>
        <a:prstGeom prst="rect">
          <a:avLst/>
        </a:prstGeom>
        <a:noFill/>
        <a:ln>
          <a:noFill/>
        </a:ln>
        <a:effectLst/>
      </dsp:spPr>
      <dsp:style>
        <a:lnRef idx="0">
          <a:scrgbClr r="0" g="0" b="0"/>
        </a:lnRef>
        <a:fillRef idx="0">
          <a:scrgbClr r="0" g="0" b="0"/>
        </a:fillRef>
        <a:effectRef idx="0">
          <a:scrgbClr r="0" g="0" b="0"/>
        </a:effectRef>
        <a:fontRef idx="minor"/>
      </dsp:style>
    </dsp:sp>
    <dsp:sp modelId="{ECCA7016-8ED4-4172-B4D5-CD3E52731A54}">
      <dsp:nvSpPr>
        <dsp:cNvPr id="0" name=""/>
        <dsp:cNvSpPr/>
      </dsp:nvSpPr>
      <dsp:spPr>
        <a:xfrm flipV="1">
          <a:off x="2352496" y="1739224"/>
          <a:ext cx="435337" cy="460987"/>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1385CB-2A8C-47FD-AB36-940EA5F4E7C7}">
      <dsp:nvSpPr>
        <dsp:cNvPr id="0" name=""/>
        <dsp:cNvSpPr/>
      </dsp:nvSpPr>
      <dsp:spPr>
        <a:xfrm>
          <a:off x="1647583" y="1643827"/>
          <a:ext cx="662160" cy="463490"/>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latin typeface="Helvetica LT Std Cond Light" panose="020B0406020202030204" pitchFamily="34" charset="0"/>
            </a:rPr>
            <a:t>Implementation</a:t>
          </a:r>
          <a:endParaRPr lang="en-US" sz="1050" kern="1200" dirty="0">
            <a:latin typeface="Helvetica LT Std Cond Light" panose="020B0406020202030204" pitchFamily="34" charset="0"/>
          </a:endParaRPr>
        </a:p>
      </dsp:txBody>
      <dsp:txXfrm>
        <a:off x="1670213" y="1666457"/>
        <a:ext cx="616900" cy="418230"/>
      </dsp:txXfrm>
    </dsp:sp>
    <dsp:sp modelId="{15283B31-90AB-40DE-A788-0DFC9E416065}">
      <dsp:nvSpPr>
        <dsp:cNvPr id="0" name=""/>
        <dsp:cNvSpPr/>
      </dsp:nvSpPr>
      <dsp:spPr>
        <a:xfrm>
          <a:off x="2309743" y="1688031"/>
          <a:ext cx="481592" cy="374613"/>
        </a:xfrm>
        <a:prstGeom prst="rect">
          <a:avLst/>
        </a:prstGeom>
        <a:noFill/>
        <a:ln>
          <a:noFill/>
        </a:ln>
        <a:effectLst/>
      </dsp:spPr>
      <dsp:style>
        <a:lnRef idx="0">
          <a:scrgbClr r="0" g="0" b="0"/>
        </a:lnRef>
        <a:fillRef idx="0">
          <a:scrgbClr r="0" g="0" b="0"/>
        </a:fillRef>
        <a:effectRef idx="0">
          <a:scrgbClr r="0" g="0" b="0"/>
        </a:effectRef>
        <a:fontRef idx="minor"/>
      </dsp:style>
    </dsp:sp>
    <dsp:sp modelId="{D51196A2-A187-4F89-B300-6E666E35D70E}">
      <dsp:nvSpPr>
        <dsp:cNvPr id="0" name=""/>
        <dsp:cNvSpPr/>
      </dsp:nvSpPr>
      <dsp:spPr>
        <a:xfrm flipV="1">
          <a:off x="2909673" y="2335647"/>
          <a:ext cx="393344" cy="362344"/>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09AB1D-7F9A-4598-888F-8116FF661CC8}">
      <dsp:nvSpPr>
        <dsp:cNvPr id="0" name=""/>
        <dsp:cNvSpPr/>
      </dsp:nvSpPr>
      <dsp:spPr>
        <a:xfrm>
          <a:off x="2196584" y="2185477"/>
          <a:ext cx="662160" cy="463490"/>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 and Testing</a:t>
          </a:r>
          <a:endParaRPr lang="en-US" sz="1400" kern="1200" dirty="0">
            <a:latin typeface="Helvetica LT Std Cond Light" panose="020B0406020202030204" pitchFamily="34" charset="0"/>
          </a:endParaRPr>
        </a:p>
      </dsp:txBody>
      <dsp:txXfrm>
        <a:off x="2219214" y="2208107"/>
        <a:ext cx="616900" cy="418230"/>
      </dsp:txXfrm>
    </dsp:sp>
    <dsp:sp modelId="{A89CFE88-D68F-4956-95E2-0F088A1C09B9}">
      <dsp:nvSpPr>
        <dsp:cNvPr id="0" name=""/>
        <dsp:cNvSpPr/>
      </dsp:nvSpPr>
      <dsp:spPr>
        <a:xfrm>
          <a:off x="2858745" y="2229681"/>
          <a:ext cx="481592" cy="374613"/>
        </a:xfrm>
        <a:prstGeom prst="rect">
          <a:avLst/>
        </a:prstGeom>
        <a:noFill/>
        <a:ln>
          <a:noFill/>
        </a:ln>
        <a:effectLst/>
      </dsp:spPr>
      <dsp:style>
        <a:lnRef idx="0">
          <a:scrgbClr r="0" g="0" b="0"/>
        </a:lnRef>
        <a:fillRef idx="0">
          <a:scrgbClr r="0" g="0" b="0"/>
        </a:fillRef>
        <a:effectRef idx="0">
          <a:scrgbClr r="0" g="0" b="0"/>
        </a:effectRef>
        <a:fontRef idx="minor"/>
      </dsp:style>
    </dsp:sp>
    <dsp:sp modelId="{C0F2D86D-4C2C-4F96-8934-594D4D0F9C34}">
      <dsp:nvSpPr>
        <dsp:cNvPr id="0" name=""/>
        <dsp:cNvSpPr/>
      </dsp:nvSpPr>
      <dsp:spPr>
        <a:xfrm>
          <a:off x="2745586" y="2706130"/>
          <a:ext cx="662160" cy="463490"/>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Helvetica LT Std Cond Light" panose="020B0406020202030204" pitchFamily="34" charset="0"/>
            </a:rPr>
            <a:t>Operation and Maintenance</a:t>
          </a:r>
          <a:endParaRPr lang="en-US" sz="1200" kern="1200" dirty="0">
            <a:latin typeface="Helvetica LT Std Cond Light" panose="020B0406020202030204" pitchFamily="34" charset="0"/>
          </a:endParaRPr>
        </a:p>
      </dsp:txBody>
      <dsp:txXfrm>
        <a:off x="2768216" y="2728760"/>
        <a:ext cx="616900" cy="418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FC0BE-E4AB-464C-B11E-7DD8919BC7A8}">
      <dsp:nvSpPr>
        <dsp:cNvPr id="0" name=""/>
        <dsp:cNvSpPr/>
      </dsp:nvSpPr>
      <dsp:spPr>
        <a:xfrm flipV="1">
          <a:off x="825685" y="246847"/>
          <a:ext cx="375979" cy="444651"/>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F2EFC9-083F-4AE6-AC80-7C82EE8B8409}">
      <dsp:nvSpPr>
        <dsp:cNvPr id="0" name=""/>
        <dsp:cNvSpPr/>
      </dsp:nvSpPr>
      <dsp:spPr>
        <a:xfrm>
          <a:off x="1319" y="170272"/>
          <a:ext cx="929417" cy="443029"/>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Analysis</a:t>
          </a:r>
          <a:endParaRPr lang="en-US" sz="1600" kern="1200" dirty="0">
            <a:latin typeface="Helvetica LT Std Cond Light" panose="020B0406020202030204" pitchFamily="34" charset="0"/>
          </a:endParaRPr>
        </a:p>
      </dsp:txBody>
      <dsp:txXfrm>
        <a:off x="22950" y="191903"/>
        <a:ext cx="886155" cy="399767"/>
      </dsp:txXfrm>
    </dsp:sp>
    <dsp:sp modelId="{0136AE48-8DDE-44AE-894A-3864FF35CF71}">
      <dsp:nvSpPr>
        <dsp:cNvPr id="0" name=""/>
        <dsp:cNvSpPr/>
      </dsp:nvSpPr>
      <dsp:spPr>
        <a:xfrm>
          <a:off x="782492" y="212525"/>
          <a:ext cx="460332" cy="358076"/>
        </a:xfrm>
        <a:prstGeom prst="rect">
          <a:avLst/>
        </a:prstGeom>
        <a:noFill/>
        <a:ln>
          <a:noFill/>
        </a:ln>
        <a:effectLst/>
      </dsp:spPr>
      <dsp:style>
        <a:lnRef idx="0">
          <a:scrgbClr r="0" g="0" b="0"/>
        </a:lnRef>
        <a:fillRef idx="0">
          <a:scrgbClr r="0" g="0" b="0"/>
        </a:fillRef>
        <a:effectRef idx="0">
          <a:scrgbClr r="0" g="0" b="0"/>
        </a:effectRef>
        <a:fontRef idx="minor"/>
      </dsp:style>
    </dsp:sp>
    <dsp:sp modelId="{BF5AA23E-C113-4290-9CA9-63349E5165EC}">
      <dsp:nvSpPr>
        <dsp:cNvPr id="0" name=""/>
        <dsp:cNvSpPr/>
      </dsp:nvSpPr>
      <dsp:spPr>
        <a:xfrm rot="10800000" flipH="1">
          <a:off x="1406485" y="731499"/>
          <a:ext cx="353011" cy="442674"/>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DBF8B-E43D-46F6-8CE7-82AB32FBEB48}">
      <dsp:nvSpPr>
        <dsp:cNvPr id="0" name=""/>
        <dsp:cNvSpPr/>
      </dsp:nvSpPr>
      <dsp:spPr>
        <a:xfrm>
          <a:off x="597241" y="667940"/>
          <a:ext cx="929417" cy="443029"/>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Requirements specifications</a:t>
          </a:r>
          <a:endParaRPr lang="en-US" sz="1600" kern="1200" dirty="0">
            <a:latin typeface="Helvetica LT Std Cond Light" panose="020B0406020202030204" pitchFamily="34" charset="0"/>
          </a:endParaRPr>
        </a:p>
      </dsp:txBody>
      <dsp:txXfrm>
        <a:off x="618872" y="689571"/>
        <a:ext cx="886155" cy="399767"/>
      </dsp:txXfrm>
    </dsp:sp>
    <dsp:sp modelId="{5F00CA9E-08A2-41F5-A88D-2681172275F8}">
      <dsp:nvSpPr>
        <dsp:cNvPr id="0" name=""/>
        <dsp:cNvSpPr/>
      </dsp:nvSpPr>
      <dsp:spPr>
        <a:xfrm>
          <a:off x="1378415" y="710193"/>
          <a:ext cx="460332" cy="358076"/>
        </a:xfrm>
        <a:prstGeom prst="rect">
          <a:avLst/>
        </a:prstGeom>
        <a:noFill/>
        <a:ln>
          <a:noFill/>
        </a:ln>
        <a:effectLst/>
      </dsp:spPr>
      <dsp:style>
        <a:lnRef idx="0">
          <a:scrgbClr r="0" g="0" b="0"/>
        </a:lnRef>
        <a:fillRef idx="0">
          <a:scrgbClr r="0" g="0" b="0"/>
        </a:fillRef>
        <a:effectRef idx="0">
          <a:scrgbClr r="0" g="0" b="0"/>
        </a:effectRef>
        <a:fontRef idx="minor"/>
      </dsp:style>
    </dsp:sp>
    <dsp:sp modelId="{C775EDFB-4423-46EA-8366-5FFAEA0ECB6D}">
      <dsp:nvSpPr>
        <dsp:cNvPr id="0" name=""/>
        <dsp:cNvSpPr/>
      </dsp:nvSpPr>
      <dsp:spPr>
        <a:xfrm flipV="1">
          <a:off x="2019880" y="1236660"/>
          <a:ext cx="375979" cy="451937"/>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8B54FD-F0BF-4FB3-A7F8-FC37FAF5A0D8}">
      <dsp:nvSpPr>
        <dsp:cNvPr id="0" name=""/>
        <dsp:cNvSpPr/>
      </dsp:nvSpPr>
      <dsp:spPr>
        <a:xfrm>
          <a:off x="1193164" y="1154124"/>
          <a:ext cx="929417" cy="443029"/>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Design</a:t>
          </a:r>
          <a:endParaRPr lang="en-US" sz="1600" kern="1200" dirty="0">
            <a:latin typeface="Helvetica LT Std Cond Light" panose="020B0406020202030204" pitchFamily="34" charset="0"/>
          </a:endParaRPr>
        </a:p>
      </dsp:txBody>
      <dsp:txXfrm>
        <a:off x="1214795" y="1175755"/>
        <a:ext cx="886155" cy="399767"/>
      </dsp:txXfrm>
    </dsp:sp>
    <dsp:sp modelId="{5BE1B360-AC1F-42BA-B1E5-06C4BF0A939B}">
      <dsp:nvSpPr>
        <dsp:cNvPr id="0" name=""/>
        <dsp:cNvSpPr/>
      </dsp:nvSpPr>
      <dsp:spPr>
        <a:xfrm>
          <a:off x="1974337" y="1196377"/>
          <a:ext cx="460332" cy="358076"/>
        </a:xfrm>
        <a:prstGeom prst="rect">
          <a:avLst/>
        </a:prstGeom>
        <a:noFill/>
        <a:ln>
          <a:noFill/>
        </a:ln>
        <a:effectLst/>
      </dsp:spPr>
      <dsp:style>
        <a:lnRef idx="0">
          <a:scrgbClr r="0" g="0" b="0"/>
        </a:lnRef>
        <a:fillRef idx="0">
          <a:scrgbClr r="0" g="0" b="0"/>
        </a:fillRef>
        <a:effectRef idx="0">
          <a:scrgbClr r="0" g="0" b="0"/>
        </a:effectRef>
        <a:fontRef idx="minor"/>
      </dsp:style>
    </dsp:sp>
    <dsp:sp modelId="{ECCA7016-8ED4-4172-B4D5-CD3E52731A54}">
      <dsp:nvSpPr>
        <dsp:cNvPr id="0" name=""/>
        <dsp:cNvSpPr/>
      </dsp:nvSpPr>
      <dsp:spPr>
        <a:xfrm flipV="1">
          <a:off x="2638932" y="1742978"/>
          <a:ext cx="416119" cy="44063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1385CB-2A8C-47FD-AB36-940EA5F4E7C7}">
      <dsp:nvSpPr>
        <dsp:cNvPr id="0" name=""/>
        <dsp:cNvSpPr/>
      </dsp:nvSpPr>
      <dsp:spPr>
        <a:xfrm>
          <a:off x="1789086" y="1651793"/>
          <a:ext cx="985033" cy="443029"/>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Implementation</a:t>
          </a:r>
          <a:endParaRPr lang="en-US" sz="1600" kern="1200" dirty="0">
            <a:latin typeface="Helvetica LT Std Cond Light" panose="020B0406020202030204" pitchFamily="34" charset="0"/>
          </a:endParaRPr>
        </a:p>
      </dsp:txBody>
      <dsp:txXfrm>
        <a:off x="1810717" y="1673424"/>
        <a:ext cx="941771" cy="399767"/>
      </dsp:txXfrm>
    </dsp:sp>
    <dsp:sp modelId="{15283B31-90AB-40DE-A788-0DFC9E416065}">
      <dsp:nvSpPr>
        <dsp:cNvPr id="0" name=""/>
        <dsp:cNvSpPr/>
      </dsp:nvSpPr>
      <dsp:spPr>
        <a:xfrm>
          <a:off x="2598067" y="1694046"/>
          <a:ext cx="460332" cy="358076"/>
        </a:xfrm>
        <a:prstGeom prst="rect">
          <a:avLst/>
        </a:prstGeom>
        <a:noFill/>
        <a:ln>
          <a:noFill/>
        </a:ln>
        <a:effectLst/>
      </dsp:spPr>
      <dsp:style>
        <a:lnRef idx="0">
          <a:scrgbClr r="0" g="0" b="0"/>
        </a:lnRef>
        <a:fillRef idx="0">
          <a:scrgbClr r="0" g="0" b="0"/>
        </a:fillRef>
        <a:effectRef idx="0">
          <a:scrgbClr r="0" g="0" b="0"/>
        </a:effectRef>
        <a:fontRef idx="minor"/>
      </dsp:style>
    </dsp:sp>
    <dsp:sp modelId="{D51196A2-A187-4F89-B300-6E666E35D70E}">
      <dsp:nvSpPr>
        <dsp:cNvPr id="0" name=""/>
        <dsp:cNvSpPr/>
      </dsp:nvSpPr>
      <dsp:spPr>
        <a:xfrm flipV="1">
          <a:off x="3214862" y="2313072"/>
          <a:ext cx="375979" cy="346348"/>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09AB1D-7F9A-4598-888F-8116FF661CC8}">
      <dsp:nvSpPr>
        <dsp:cNvPr id="0" name=""/>
        <dsp:cNvSpPr/>
      </dsp:nvSpPr>
      <dsp:spPr>
        <a:xfrm>
          <a:off x="2385009" y="2169531"/>
          <a:ext cx="929417" cy="443029"/>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Integration and Testing</a:t>
          </a:r>
          <a:endParaRPr lang="en-US" sz="1600" kern="1200" dirty="0">
            <a:latin typeface="Helvetica LT Std Cond Light" panose="020B0406020202030204" pitchFamily="34" charset="0"/>
          </a:endParaRPr>
        </a:p>
      </dsp:txBody>
      <dsp:txXfrm>
        <a:off x="2406640" y="2191162"/>
        <a:ext cx="886155" cy="399767"/>
      </dsp:txXfrm>
    </dsp:sp>
    <dsp:sp modelId="{A89CFE88-D68F-4956-95E2-0F088A1C09B9}">
      <dsp:nvSpPr>
        <dsp:cNvPr id="0" name=""/>
        <dsp:cNvSpPr/>
      </dsp:nvSpPr>
      <dsp:spPr>
        <a:xfrm>
          <a:off x="3166182" y="2211784"/>
          <a:ext cx="460332" cy="358076"/>
        </a:xfrm>
        <a:prstGeom prst="rect">
          <a:avLst/>
        </a:prstGeom>
        <a:noFill/>
        <a:ln>
          <a:noFill/>
        </a:ln>
        <a:effectLst/>
      </dsp:spPr>
      <dsp:style>
        <a:lnRef idx="0">
          <a:scrgbClr r="0" g="0" b="0"/>
        </a:lnRef>
        <a:fillRef idx="0">
          <a:scrgbClr r="0" g="0" b="0"/>
        </a:fillRef>
        <a:effectRef idx="0">
          <a:scrgbClr r="0" g="0" b="0"/>
        </a:effectRef>
        <a:fontRef idx="minor"/>
      </dsp:style>
    </dsp:sp>
    <dsp:sp modelId="{C0F2D86D-4C2C-4F96-8934-594D4D0F9C34}">
      <dsp:nvSpPr>
        <dsp:cNvPr id="0" name=""/>
        <dsp:cNvSpPr/>
      </dsp:nvSpPr>
      <dsp:spPr>
        <a:xfrm>
          <a:off x="2980931" y="2667199"/>
          <a:ext cx="929417" cy="443029"/>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Helvetica LT Std Cond Light" panose="020B0406020202030204" pitchFamily="34" charset="0"/>
            </a:rPr>
            <a:t>Operation and Maintenance</a:t>
          </a:r>
          <a:endParaRPr lang="en-US" sz="1600" kern="1200" dirty="0">
            <a:latin typeface="Helvetica LT Std Cond Light" panose="020B0406020202030204" pitchFamily="34" charset="0"/>
          </a:endParaRPr>
        </a:p>
      </dsp:txBody>
      <dsp:txXfrm>
        <a:off x="3002562" y="2688830"/>
        <a:ext cx="886155" cy="399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6BC70-962D-47AC-B66D-E27FA12BAAB6}">
      <dsp:nvSpPr>
        <dsp:cNvPr id="0" name=""/>
        <dsp:cNvSpPr/>
      </dsp:nvSpPr>
      <dsp:spPr>
        <a:xfrm>
          <a:off x="1150687" y="284"/>
          <a:ext cx="1345319" cy="98551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Identify basic requirements</a:t>
          </a:r>
          <a:endParaRPr lang="en-US" sz="2000" b="1" kern="1200" dirty="0">
            <a:solidFill>
              <a:srgbClr val="FF0000"/>
            </a:solidFill>
          </a:endParaRPr>
        </a:p>
      </dsp:txBody>
      <dsp:txXfrm>
        <a:off x="1347704" y="144610"/>
        <a:ext cx="951285" cy="696865"/>
      </dsp:txXfrm>
    </dsp:sp>
    <dsp:sp modelId="{83F09ADA-9B39-40EA-8E67-471E4DB2A24F}">
      <dsp:nvSpPr>
        <dsp:cNvPr id="0" name=""/>
        <dsp:cNvSpPr/>
      </dsp:nvSpPr>
      <dsp:spPr>
        <a:xfrm rot="2160000">
          <a:off x="2351493" y="786865"/>
          <a:ext cx="210332" cy="3326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357519" y="834842"/>
        <a:ext cx="147232" cy="199568"/>
      </dsp:txXfrm>
    </dsp:sp>
    <dsp:sp modelId="{67949ED6-CAE2-4EB2-B9C9-0C45EB517750}">
      <dsp:nvSpPr>
        <dsp:cNvPr id="0" name=""/>
        <dsp:cNvSpPr/>
      </dsp:nvSpPr>
      <dsp:spPr>
        <a:xfrm>
          <a:off x="2527897" y="870180"/>
          <a:ext cx="985517" cy="98551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Plan &amp; Design</a:t>
          </a:r>
          <a:endParaRPr lang="en-US" sz="2000" kern="1200" dirty="0"/>
        </a:p>
      </dsp:txBody>
      <dsp:txXfrm>
        <a:off x="2672223" y="1014506"/>
        <a:ext cx="696865" cy="696865"/>
      </dsp:txXfrm>
    </dsp:sp>
    <dsp:sp modelId="{2602408E-1C12-4BE2-B8C9-6FD0AFE34CC6}">
      <dsp:nvSpPr>
        <dsp:cNvPr id="0" name=""/>
        <dsp:cNvSpPr/>
      </dsp:nvSpPr>
      <dsp:spPr>
        <a:xfrm rot="6480000">
          <a:off x="2665648" y="1890680"/>
          <a:ext cx="258996" cy="3326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2716503" y="1920254"/>
        <a:ext cx="181297" cy="199568"/>
      </dsp:txXfrm>
    </dsp:sp>
    <dsp:sp modelId="{1CFFED9B-273E-4F1F-973C-C74F0883D551}">
      <dsp:nvSpPr>
        <dsp:cNvPr id="0" name=""/>
        <dsp:cNvSpPr/>
      </dsp:nvSpPr>
      <dsp:spPr>
        <a:xfrm>
          <a:off x="1997781" y="2277702"/>
          <a:ext cx="1131087" cy="98551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en-US" sz="2000" kern="1200" dirty="0" smtClean="0"/>
            <a:t>Develop initial prototype</a:t>
          </a:r>
          <a:endParaRPr lang="en-US" sz="2000" kern="1200" dirty="0"/>
        </a:p>
      </dsp:txBody>
      <dsp:txXfrm>
        <a:off x="2163425" y="2422028"/>
        <a:ext cx="799799" cy="696865"/>
      </dsp:txXfrm>
    </dsp:sp>
    <dsp:sp modelId="{E8C20538-DFA2-4653-9A6A-B54F552CC170}">
      <dsp:nvSpPr>
        <dsp:cNvPr id="0" name=""/>
        <dsp:cNvSpPr/>
      </dsp:nvSpPr>
      <dsp:spPr>
        <a:xfrm rot="10800000">
          <a:off x="1681541" y="2604154"/>
          <a:ext cx="223476" cy="3326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1748584" y="2670676"/>
        <a:ext cx="156433" cy="199568"/>
      </dsp:txXfrm>
    </dsp:sp>
    <dsp:sp modelId="{3DECB94F-E753-4D8B-AB53-54C4CE24DD27}">
      <dsp:nvSpPr>
        <dsp:cNvPr id="0" name=""/>
        <dsp:cNvSpPr/>
      </dsp:nvSpPr>
      <dsp:spPr>
        <a:xfrm>
          <a:off x="590611" y="2277702"/>
          <a:ext cx="985517" cy="98551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a:t>
          </a:r>
          <a:endParaRPr lang="en-US" sz="2000" kern="1200" dirty="0"/>
        </a:p>
      </dsp:txBody>
      <dsp:txXfrm>
        <a:off x="734937" y="2422028"/>
        <a:ext cx="696865" cy="696865"/>
      </dsp:txXfrm>
    </dsp:sp>
    <dsp:sp modelId="{60BA3DB8-C0AB-4102-BC51-004CFFBBCE64}">
      <dsp:nvSpPr>
        <dsp:cNvPr id="0" name=""/>
        <dsp:cNvSpPr/>
      </dsp:nvSpPr>
      <dsp:spPr>
        <a:xfrm rot="15120000">
          <a:off x="728053" y="1909764"/>
          <a:ext cx="259390" cy="3326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778985" y="2013290"/>
        <a:ext cx="181573" cy="199568"/>
      </dsp:txXfrm>
    </dsp:sp>
    <dsp:sp modelId="{02A32A0A-2903-450B-B049-A77D109F04A5}">
      <dsp:nvSpPr>
        <dsp:cNvPr id="0" name=""/>
        <dsp:cNvSpPr/>
      </dsp:nvSpPr>
      <dsp:spPr>
        <a:xfrm>
          <a:off x="71556" y="870180"/>
          <a:ext cx="1108963" cy="98551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Revise &amp; Enhance</a:t>
          </a:r>
          <a:endParaRPr lang="en-US" sz="2000" kern="1200" dirty="0"/>
        </a:p>
      </dsp:txBody>
      <dsp:txXfrm>
        <a:off x="233960" y="1014506"/>
        <a:ext cx="784155" cy="696865"/>
      </dsp:txXfrm>
    </dsp:sp>
    <dsp:sp modelId="{1578B0F1-1DCB-4BA1-A386-90F3906F7E0C}">
      <dsp:nvSpPr>
        <dsp:cNvPr id="0" name=""/>
        <dsp:cNvSpPr/>
      </dsp:nvSpPr>
      <dsp:spPr>
        <a:xfrm rot="19440000">
          <a:off x="1101042" y="782403"/>
          <a:ext cx="190267" cy="3326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1106493" y="865700"/>
        <a:ext cx="133187" cy="19956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CC2A4-EE32-4E24-A4F1-98741B063985}" type="datetimeFigureOut">
              <a:rPr lang="en-IN" smtClean="0"/>
              <a:t>24-05-2017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7C4C5D-7007-48F1-AF8A-AAD05FC01324}" type="slidenum">
              <a:rPr lang="en-IN" smtClean="0"/>
              <a:t>‹#›</a:t>
            </a:fld>
            <a:endParaRPr lang="en-IN"/>
          </a:p>
        </p:txBody>
      </p:sp>
    </p:spTree>
    <p:extLst>
      <p:ext uri="{BB962C8B-B14F-4D97-AF65-F5344CB8AC3E}">
        <p14:creationId xmlns:p14="http://schemas.microsoft.com/office/powerpoint/2010/main" val="374044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1</a:t>
            </a:fld>
            <a:endParaRPr lang="en-IN"/>
          </a:p>
        </p:txBody>
      </p:sp>
    </p:spTree>
    <p:extLst>
      <p:ext uri="{BB962C8B-B14F-4D97-AF65-F5344CB8AC3E}">
        <p14:creationId xmlns:p14="http://schemas.microsoft.com/office/powerpoint/2010/main" val="3644730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Changes made to the software that meet user’s changing needs</a:t>
            </a:r>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265962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Requirements analysis</a:t>
            </a:r>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70608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Obsolescence</a:t>
            </a:r>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16160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211078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a:t>
            </a:r>
            <a:r>
              <a:rPr lang="en-US" baseline="0" dirty="0" smtClean="0"/>
              <a:t> models or development lifecycle models are some kind of frameworks which contain a set of processes or methodologies that are being selected for the development of the projects depending on the project's aims and goals. There are various development lifecycle models to achieve different required objectives. The models specify the various stages of the process and the order in which they are carried out.</a:t>
            </a:r>
          </a:p>
          <a:p>
            <a:endParaRPr lang="en-US" baseline="0" dirty="0" smtClean="0"/>
          </a:p>
          <a:p>
            <a:r>
              <a:rPr lang="en-US" baseline="0" dirty="0" smtClean="0"/>
              <a:t>For example, does a civil engineer always use a same methodology to construct various types of buildings? Of course not. Based on the size, strength requirement and complexity of the building, she has to employ different methodologies to build it.</a:t>
            </a:r>
          </a:p>
          <a:p>
            <a:endParaRPr lang="en-US" dirty="0" smtClean="0"/>
          </a:p>
          <a:p>
            <a:r>
              <a:rPr lang="en-US" dirty="0" smtClean="0"/>
              <a:t>Similarly, there are different software</a:t>
            </a:r>
            <a:r>
              <a:rPr lang="en-US" baseline="0" dirty="0" smtClean="0"/>
              <a:t> development lifecycle models available to develop the system based on various parameters like timeline, project scope, project type, clarity about requirements, user involvement and more.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4160708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Classical,</a:t>
            </a:r>
            <a:r>
              <a:rPr lang="en-US" baseline="0" dirty="0" smtClean="0"/>
              <a:t> linear-sequential </a:t>
            </a:r>
            <a:r>
              <a:rPr lang="en-US" dirty="0" smtClean="0"/>
              <a:t>model.</a:t>
            </a:r>
            <a:r>
              <a:rPr lang="en-US" baseline="0" dirty="0" smtClean="0"/>
              <a:t> One phase has to be completed before another phase activities are taken up. As can be seen in the diagram, one phase provides inputs to the next phase, next one to its next phase and so on which looks like a water flowing down through a set of steps, hence the name Waterfall model.</a:t>
            </a:r>
          </a:p>
          <a:p>
            <a:endParaRPr lang="en-US" baseline="0" dirty="0" smtClean="0"/>
          </a:p>
          <a:p>
            <a:r>
              <a:rPr lang="en-US" baseline="0" dirty="0" smtClean="0"/>
              <a:t>Once the initiation is complete, its inputs are taken to elaborate the requirements and analyze them, which further provides inputs to the design phase and so on.</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204935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16</a:t>
            </a:fld>
            <a:endParaRPr lang="en-IN"/>
          </a:p>
        </p:txBody>
      </p:sp>
    </p:spTree>
    <p:extLst>
      <p:ext uri="{BB962C8B-B14F-4D97-AF65-F5344CB8AC3E}">
        <p14:creationId xmlns:p14="http://schemas.microsoft.com/office/powerpoint/2010/main" val="463033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17</a:t>
            </a:fld>
            <a:endParaRPr lang="en-IN"/>
          </a:p>
        </p:txBody>
      </p:sp>
    </p:spTree>
    <p:extLst>
      <p:ext uri="{BB962C8B-B14F-4D97-AF65-F5344CB8AC3E}">
        <p14:creationId xmlns:p14="http://schemas.microsoft.com/office/powerpoint/2010/main" val="22921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it is known, in a traditional waterfall model, one phase has to complete before the next phase starts. For some reason, if it's found that activities done in an earlier phase is incorrect or inappropriate (e.g. if it's found that requirements were not captured properly in the testing phase), this model doesn't suggest any procedure to go back to that phase.</a:t>
            </a:r>
          </a:p>
          <a:p>
            <a:endParaRPr lang="en-US" baseline="0" dirty="0" smtClean="0"/>
          </a:p>
          <a:p>
            <a:r>
              <a:rPr lang="en-US" baseline="0" dirty="0" smtClean="0"/>
              <a:t>In the revised, practitioner's model this constraint is handled by allowing to go back to a previous stage from any stage to fix any problems that was introduced during an earlier stage.</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3769848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19</a:t>
            </a:fld>
            <a:endParaRPr lang="en-IN"/>
          </a:p>
        </p:txBody>
      </p:sp>
    </p:spTree>
    <p:extLst>
      <p:ext uri="{BB962C8B-B14F-4D97-AF65-F5344CB8AC3E}">
        <p14:creationId xmlns:p14="http://schemas.microsoft.com/office/powerpoint/2010/main" val="131223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a:t>
            </a:fld>
            <a:endParaRPr lang="en-IN"/>
          </a:p>
        </p:txBody>
      </p:sp>
    </p:spTree>
    <p:extLst>
      <p:ext uri="{BB962C8B-B14F-4D97-AF65-F5344CB8AC3E}">
        <p14:creationId xmlns:p14="http://schemas.microsoft.com/office/powerpoint/2010/main" val="2651257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20</a:t>
            </a:fld>
            <a:endParaRPr lang="en-IN"/>
          </a:p>
        </p:txBody>
      </p:sp>
    </p:spTree>
    <p:extLst>
      <p:ext uri="{BB962C8B-B14F-4D97-AF65-F5344CB8AC3E}">
        <p14:creationId xmlns:p14="http://schemas.microsoft.com/office/powerpoint/2010/main" val="1356384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21</a:t>
            </a:fld>
            <a:endParaRPr lang="en-IN"/>
          </a:p>
        </p:txBody>
      </p:sp>
    </p:spTree>
    <p:extLst>
      <p:ext uri="{BB962C8B-B14F-4D97-AF65-F5344CB8AC3E}">
        <p14:creationId xmlns:p14="http://schemas.microsoft.com/office/powerpoint/2010/main" val="3211477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prototype is like a working model of a software</a:t>
            </a:r>
            <a:r>
              <a:rPr lang="en-US" baseline="0" dirty="0" smtClean="0"/>
              <a:t> </a:t>
            </a:r>
            <a:r>
              <a:rPr lang="en-US" dirty="0" smtClean="0"/>
              <a:t>with limited functionality. The focus is to show how the screen looks like and how the transition happens across screens. There</a:t>
            </a:r>
            <a:r>
              <a:rPr lang="en-US" baseline="0" dirty="0" smtClean="0"/>
              <a:t> will be no business logic built into it. Such models help users give clear requirements (for human beings can understand more clearly the things which they can see rather than only hear).</a:t>
            </a:r>
          </a:p>
          <a:p>
            <a:endParaRPr lang="en-US" baseline="0" dirty="0" smtClean="0"/>
          </a:p>
          <a:p>
            <a:r>
              <a:rPr lang="en-US" baseline="0" dirty="0" smtClean="0"/>
              <a:t>Once the requirements are gathered, more functionality can be built into this prototype model itself with appropriate business logic to evolve into the final product. Such prototypes are referred as evolutionary prototypes. Web applications are a good candidates to this model; HTML based screens can be evolved further to develop the complete system.</a:t>
            </a:r>
          </a:p>
          <a:p>
            <a:endParaRPr lang="en-US" baseline="0" dirty="0" smtClean="0"/>
          </a:p>
          <a:p>
            <a:r>
              <a:rPr lang="en-US" baseline="0" dirty="0" smtClean="0"/>
              <a:t>Throwaway prototypes are the ones which are used for showing how the screens look like and later discarded once the requirements are clear.</a:t>
            </a:r>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300897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23</a:t>
            </a:fld>
            <a:endParaRPr lang="en-IN"/>
          </a:p>
        </p:txBody>
      </p:sp>
    </p:spTree>
    <p:extLst>
      <p:ext uri="{BB962C8B-B14F-4D97-AF65-F5344CB8AC3E}">
        <p14:creationId xmlns:p14="http://schemas.microsoft.com/office/powerpoint/2010/main" val="2388559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24</a:t>
            </a:fld>
            <a:endParaRPr lang="en-IN"/>
          </a:p>
        </p:txBody>
      </p:sp>
    </p:spTree>
    <p:extLst>
      <p:ext uri="{BB962C8B-B14F-4D97-AF65-F5344CB8AC3E}">
        <p14:creationId xmlns:p14="http://schemas.microsoft.com/office/powerpoint/2010/main" val="1177541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25</a:t>
            </a:fld>
            <a:endParaRPr lang="en-IN"/>
          </a:p>
        </p:txBody>
      </p:sp>
    </p:spTree>
    <p:extLst>
      <p:ext uri="{BB962C8B-B14F-4D97-AF65-F5344CB8AC3E}">
        <p14:creationId xmlns:p14="http://schemas.microsoft.com/office/powerpoint/2010/main" val="1148275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spiral model is iterative</a:t>
            </a:r>
            <a:r>
              <a:rPr lang="en-US" baseline="0" dirty="0" smtClean="0"/>
              <a:t> in nature. It </a:t>
            </a:r>
            <a:r>
              <a:rPr lang="en-US" dirty="0" smtClean="0"/>
              <a:t>combines this idea with the aspects of the waterfall model. So spiral model is a combination of iterative development process and the linear waterfall</a:t>
            </a:r>
            <a:r>
              <a:rPr lang="en-US" baseline="0" dirty="0" smtClean="0"/>
              <a:t> model with more focus on risk analysis.</a:t>
            </a:r>
          </a:p>
          <a:p>
            <a:endParaRPr lang="en-US" baseline="0" dirty="0" smtClean="0"/>
          </a:p>
          <a:p>
            <a:r>
              <a:rPr lang="en-US" baseline="0" dirty="0" smtClean="0"/>
              <a:t>Example: a car rental company wants to automate is complete operations – renting the car, managing returns, managing the insurance, accessories, interfacing with airlines, hotels and other travel agents, customer relationship management and many such operations.</a:t>
            </a:r>
          </a:p>
          <a:p>
            <a:endParaRPr lang="en-US" baseline="0" dirty="0" smtClean="0"/>
          </a:p>
          <a:p>
            <a:r>
              <a:rPr lang="en-US" baseline="0" dirty="0" smtClean="0"/>
              <a:t>Planning stage involves identifying the initial set of requirements (usually top priority ones). In the subsequent spirals as the application matures, identification of requirements, subsystem requirements and unit requirements are all done in this phase.</a:t>
            </a:r>
          </a:p>
          <a:p>
            <a:endParaRPr lang="en-US" baseline="0" dirty="0" smtClean="0"/>
          </a:p>
          <a:p>
            <a:r>
              <a:rPr lang="en-US" baseline="0" dirty="0" smtClean="0"/>
              <a:t>In the risk analysis phase, explore other alternatives for implementing the requirements. (E.g. ready made software).  What are the risks involved in the select approach and how to mitigate them. Monitoring technical feasibility and management risks, such as schedule slippage and cost overrun are also considered during this phase. A prototype of the system is created at the end of risk analysis phase.</a:t>
            </a:r>
          </a:p>
          <a:p>
            <a:endParaRPr lang="en-US" dirty="0" smtClean="0"/>
          </a:p>
          <a:p>
            <a:r>
              <a:rPr lang="en-US" dirty="0" smtClean="0"/>
              <a:t>Once all the</a:t>
            </a:r>
            <a:r>
              <a:rPr lang="en-US" baseline="0" dirty="0" smtClean="0"/>
              <a:t> risks are analyzed and their mitigation plan is in place, it's time to design and build the system – Engineering phase. Remember in each spiral only part of the system in implemented.  Every spiral takes the application towards complete system.</a:t>
            </a:r>
          </a:p>
          <a:p>
            <a:endParaRPr lang="en-US" baseline="0" dirty="0" smtClean="0"/>
          </a:p>
          <a:p>
            <a:r>
              <a:rPr lang="en-US" baseline="0" dirty="0" smtClean="0"/>
              <a:t>Once the application is installed and the users start using it, gather all kinds of data about the system – it's performance, difficulties phased, any incorrect / inconsistent requirements, etc. Are the front-desk clerks facing any issues while renting out a car? Consolidate all these issues and plan to go ahead with the next spiral with additional set of requirements.</a:t>
            </a:r>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26</a:t>
            </a:fld>
            <a:endParaRPr lang="en-IN" dirty="0">
              <a:solidFill>
                <a:prstClr val="black"/>
              </a:solidFill>
            </a:endParaRPr>
          </a:p>
        </p:txBody>
      </p:sp>
    </p:spTree>
    <p:extLst>
      <p:ext uri="{BB962C8B-B14F-4D97-AF65-F5344CB8AC3E}">
        <p14:creationId xmlns:p14="http://schemas.microsoft.com/office/powerpoint/2010/main" val="2386199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the explanation in the previous slide w. r. t. this diagram.</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27</a:t>
            </a:fld>
            <a:endParaRPr lang="en-IN" dirty="0">
              <a:solidFill>
                <a:prstClr val="black"/>
              </a:solidFill>
            </a:endParaRPr>
          </a:p>
        </p:txBody>
      </p:sp>
    </p:spTree>
    <p:extLst>
      <p:ext uri="{BB962C8B-B14F-4D97-AF65-F5344CB8AC3E}">
        <p14:creationId xmlns:p14="http://schemas.microsoft.com/office/powerpoint/2010/main" val="230980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28</a:t>
            </a:fld>
            <a:endParaRPr lang="en-IN"/>
          </a:p>
        </p:txBody>
      </p:sp>
    </p:spTree>
    <p:extLst>
      <p:ext uri="{BB962C8B-B14F-4D97-AF65-F5344CB8AC3E}">
        <p14:creationId xmlns:p14="http://schemas.microsoft.com/office/powerpoint/2010/main" val="736997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29</a:t>
            </a:fld>
            <a:endParaRPr lang="en-IN"/>
          </a:p>
        </p:txBody>
      </p:sp>
    </p:spTree>
    <p:extLst>
      <p:ext uri="{BB962C8B-B14F-4D97-AF65-F5344CB8AC3E}">
        <p14:creationId xmlns:p14="http://schemas.microsoft.com/office/powerpoint/2010/main" val="10155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3</a:t>
            </a:fld>
            <a:endParaRPr lang="en-IN"/>
          </a:p>
        </p:txBody>
      </p:sp>
    </p:spTree>
    <p:extLst>
      <p:ext uri="{BB962C8B-B14F-4D97-AF65-F5344CB8AC3E}">
        <p14:creationId xmlns:p14="http://schemas.microsoft.com/office/powerpoint/2010/main" val="359446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30</a:t>
            </a:fld>
            <a:endParaRPr lang="en-IN"/>
          </a:p>
        </p:txBody>
      </p:sp>
    </p:spTree>
    <p:extLst>
      <p:ext uri="{BB962C8B-B14F-4D97-AF65-F5344CB8AC3E}">
        <p14:creationId xmlns:p14="http://schemas.microsoft.com/office/powerpoint/2010/main" val="807561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suggests, incremental models plan to deliver the product in a series of releases called increments. </a:t>
            </a:r>
          </a:p>
          <a:p>
            <a:endParaRPr lang="en-US" dirty="0" smtClean="0"/>
          </a:p>
          <a:p>
            <a:r>
              <a:rPr lang="en-US" dirty="0" smtClean="0"/>
              <a:t>Iterative process starts with taking a subset of a larger requirement and implementing it </a:t>
            </a:r>
            <a:r>
              <a:rPr lang="en-US" baseline="0" dirty="0" smtClean="0"/>
              <a:t>in multiple increments. Thus it iteratively enhances the evolving versions until the complete system is implemented. </a:t>
            </a:r>
          </a:p>
          <a:p>
            <a:endParaRPr lang="en-US" baseline="0" dirty="0" smtClean="0"/>
          </a:p>
          <a:p>
            <a:r>
              <a:rPr lang="en-US" dirty="0" smtClean="0"/>
              <a:t>Take the example of car rental application – assume</a:t>
            </a:r>
            <a:r>
              <a:rPr lang="en-US" baseline="0" dirty="0" smtClean="0"/>
              <a:t> </a:t>
            </a:r>
            <a:r>
              <a:rPr lang="en-US" dirty="0" smtClean="0"/>
              <a:t>customers can rent</a:t>
            </a:r>
            <a:r>
              <a:rPr lang="en-US" baseline="0" dirty="0" smtClean="0"/>
              <a:t> the car via multiple ways viz., online, telephonic, directly in the rental office. </a:t>
            </a:r>
            <a:r>
              <a:rPr lang="en-US" dirty="0" smtClean="0"/>
              <a:t>One release may implement over-the-counter car</a:t>
            </a:r>
            <a:r>
              <a:rPr lang="en-US" baseline="0" dirty="0" smtClean="0"/>
              <a:t> rental booking feature, another increment can take up, car rental booking via online method and so on.</a:t>
            </a:r>
          </a:p>
          <a:p>
            <a:endParaRPr lang="en-US" baseline="0" dirty="0" smtClean="0"/>
          </a:p>
          <a:p>
            <a:r>
              <a:rPr lang="en-US" baseline="0" dirty="0" smtClean="0"/>
              <a:t>It's important to note that during the development process, more than one iteration (incremental cycle) may be in progress simultaneously. Each iteration goes through a mini waterfall process. (Requirements, design, build, etc.) Every release adds up to the previous release which is continued till the complete system is ready.</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31</a:t>
            </a:fld>
            <a:endParaRPr lang="en-IN" dirty="0">
              <a:solidFill>
                <a:prstClr val="black"/>
              </a:solidFill>
            </a:endParaRPr>
          </a:p>
        </p:txBody>
      </p:sp>
    </p:spTree>
    <p:extLst>
      <p:ext uri="{BB962C8B-B14F-4D97-AF65-F5344CB8AC3E}">
        <p14:creationId xmlns:p14="http://schemas.microsoft.com/office/powerpoint/2010/main" val="21560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suggests, RAD (Rapid Application Development) model is an incremental mode</a:t>
            </a:r>
            <a:r>
              <a:rPr lang="en-US" baseline="0" dirty="0" smtClean="0"/>
              <a:t>l that focuses on short development cycles. This model also uses waterfall techniques in each increment. However it uses minimal planning in favor of rapid prototyping. Here the prototype is working version of the software which is equivalent to a component of the product. Such functional modules are developed in parallel as prototypes, are integrated to make the complete product for faster product delivery. This can quickly give the customer something to see and use and to provide feedback regarding the delivery and their requirements.</a:t>
            </a:r>
            <a:endParaRPr lang="en-US" dirty="0" smtClean="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32</a:t>
            </a:fld>
            <a:endParaRPr lang="en-IN" dirty="0">
              <a:solidFill>
                <a:prstClr val="black"/>
              </a:solidFill>
            </a:endParaRPr>
          </a:p>
        </p:txBody>
      </p:sp>
    </p:spTree>
    <p:extLst>
      <p:ext uri="{BB962C8B-B14F-4D97-AF65-F5344CB8AC3E}">
        <p14:creationId xmlns:p14="http://schemas.microsoft.com/office/powerpoint/2010/main" val="3299091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33</a:t>
            </a:fld>
            <a:endParaRPr lang="en-IN"/>
          </a:p>
        </p:txBody>
      </p:sp>
    </p:spTree>
    <p:extLst>
      <p:ext uri="{BB962C8B-B14F-4D97-AF65-F5344CB8AC3E}">
        <p14:creationId xmlns:p14="http://schemas.microsoft.com/office/powerpoint/2010/main" val="2749413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34</a:t>
            </a:fld>
            <a:endParaRPr lang="en-IN"/>
          </a:p>
        </p:txBody>
      </p:sp>
    </p:spTree>
    <p:extLst>
      <p:ext uri="{BB962C8B-B14F-4D97-AF65-F5344CB8AC3E}">
        <p14:creationId xmlns:p14="http://schemas.microsoft.com/office/powerpoint/2010/main" val="3673145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Prototyping model</a:t>
            </a:r>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35</a:t>
            </a:fld>
            <a:endParaRPr lang="en-IN" dirty="0">
              <a:solidFill>
                <a:prstClr val="black"/>
              </a:solidFill>
            </a:endParaRPr>
          </a:p>
        </p:txBody>
      </p:sp>
    </p:spTree>
    <p:extLst>
      <p:ext uri="{BB962C8B-B14F-4D97-AF65-F5344CB8AC3E}">
        <p14:creationId xmlns:p14="http://schemas.microsoft.com/office/powerpoint/2010/main" val="3476052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Spiral model</a:t>
            </a:r>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36</a:t>
            </a:fld>
            <a:endParaRPr lang="en-IN" dirty="0">
              <a:solidFill>
                <a:prstClr val="black"/>
              </a:solidFill>
            </a:endParaRPr>
          </a:p>
        </p:txBody>
      </p:sp>
    </p:spTree>
    <p:extLst>
      <p:ext uri="{BB962C8B-B14F-4D97-AF65-F5344CB8AC3E}">
        <p14:creationId xmlns:p14="http://schemas.microsoft.com/office/powerpoint/2010/main" val="3054819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Waterfall model</a:t>
            </a:r>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37</a:t>
            </a:fld>
            <a:endParaRPr lang="en-IN" dirty="0">
              <a:solidFill>
                <a:prstClr val="black"/>
              </a:solidFill>
            </a:endParaRPr>
          </a:p>
        </p:txBody>
      </p:sp>
    </p:spTree>
    <p:extLst>
      <p:ext uri="{BB962C8B-B14F-4D97-AF65-F5344CB8AC3E}">
        <p14:creationId xmlns:p14="http://schemas.microsoft.com/office/powerpoint/2010/main" val="3897014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38</a:t>
            </a:fld>
            <a:endParaRPr lang="en-IN"/>
          </a:p>
        </p:txBody>
      </p:sp>
    </p:spTree>
    <p:extLst>
      <p:ext uri="{BB962C8B-B14F-4D97-AF65-F5344CB8AC3E}">
        <p14:creationId xmlns:p14="http://schemas.microsoft.com/office/powerpoint/2010/main" val="34766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4</a:t>
            </a:fld>
            <a:endParaRPr lang="en-IN"/>
          </a:p>
        </p:txBody>
      </p:sp>
    </p:spTree>
    <p:extLst>
      <p:ext uri="{BB962C8B-B14F-4D97-AF65-F5344CB8AC3E}">
        <p14:creationId xmlns:p14="http://schemas.microsoft.com/office/powerpoint/2010/main" val="98686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5</a:t>
            </a:fld>
            <a:endParaRPr lang="en-IN"/>
          </a:p>
        </p:txBody>
      </p:sp>
    </p:spTree>
    <p:extLst>
      <p:ext uri="{BB962C8B-B14F-4D97-AF65-F5344CB8AC3E}">
        <p14:creationId xmlns:p14="http://schemas.microsoft.com/office/powerpoint/2010/main" val="22982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starting any project, the client will do the initial analysis to assess if the new system is really required. For example, if the client requires a system to keep track of the complaints they receive about their products, first thing is to check if they already have a similar system to handle it. If not, is there any alternative method to do the needful like an existing similar system or a ready-made product. If yes, measure the pros and cons of either using the alternative solution or going for the new system. Going for a new system may cost more than using an alternative solution. However, this solution may be short-lived, may not cater to all the needs and may be in an outdated technology. Accordingly, the client takes a go-or-no-go decision about the new system.</a:t>
            </a:r>
          </a:p>
          <a:p>
            <a:endParaRPr lang="en-US" baseline="0" dirty="0" smtClean="0"/>
          </a:p>
          <a:p>
            <a:r>
              <a:rPr lang="en-US" baseline="0" dirty="0" smtClean="0"/>
              <a:t>Once it's decided to go ahead with the new system, it's time to define its clear cut requirements. Various facts have to be collected (studying the work flow, existing system, relevant data points, how they are stored), analyzed (feasibility, priority, the need) and appropriately captured in the requirements specification document.</a:t>
            </a:r>
          </a:p>
          <a:p>
            <a:endParaRPr lang="en-US" baseline="0" dirty="0" smtClean="0"/>
          </a:p>
          <a:p>
            <a:r>
              <a:rPr lang="en-US" baseline="0" dirty="0" smtClean="0"/>
              <a:t>While the requirements focuses on the 'what' aspect of the system, the design focuses on 'how' to convert these business needs into technical know-how. It involves designing of screens, architecture, hardware / software platforms, their connectivity, security, pseudo-code, to list a few. How to test the system once it's ready, also have to be decided at this stage.</a:t>
            </a:r>
            <a:endParaRPr lang="en-US"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345746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defining the </a:t>
            </a:r>
            <a:r>
              <a:rPr lang="en-US" baseline="0" dirty="0" smtClean="0"/>
              <a:t>clear-cut requirements and coming with their design components, it's time to actually build the system using these design specifications. Appropriate high-level language is used to write the source code.</a:t>
            </a:r>
          </a:p>
          <a:p>
            <a:endParaRPr lang="en-US" baseline="0" dirty="0" smtClean="0"/>
          </a:p>
          <a:p>
            <a:r>
              <a:rPr lang="en-US" baseline="0" dirty="0" smtClean="0"/>
              <a:t>The code has to be verified to check if it meets the original requirements by testing it at various phases (Unit, Integration, …). If not, all defects (those features which are not working as per the requirements) have to be fixed and tested again to ensure defect free software.</a:t>
            </a:r>
          </a:p>
          <a:p>
            <a:endParaRPr lang="en-US" baseline="0" dirty="0" smtClean="0"/>
          </a:p>
          <a:p>
            <a:r>
              <a:rPr lang="en-US" baseline="0" dirty="0" smtClean="0"/>
              <a:t>Once all kinds of testing is complete (decided during project planning), the system is deployed in the final (production) environment. It involves installing all the source codes, initial data setup, user setup, data migration (if existing data have to be used), user training (in certain cases) and other activities.</a:t>
            </a:r>
          </a:p>
          <a:p>
            <a:endParaRPr lang="en-US" baseline="0" dirty="0" smtClean="0"/>
          </a:p>
          <a:p>
            <a:r>
              <a:rPr lang="en-US" baseline="0" dirty="0" smtClean="0"/>
              <a:t>Maintenance phase is the longest phase in SDLC. Once the system is deployed in production environment and users start using it, some defects may surface up which went undetected during testing stage. Users also may come up with some enhancements to the system. Fixing the defects, incorporating the enhancements are some of the major activities done during maintenance. </a:t>
            </a:r>
          </a:p>
          <a:p>
            <a:endParaRPr lang="en-US" baseline="0" dirty="0" smtClean="0"/>
          </a:p>
          <a:p>
            <a:r>
              <a:rPr lang="en-US" baseline="0" dirty="0" smtClean="0"/>
              <a:t>Users may also decide to stop using the system where it needs to be disposed of. Organizational changes, change in business needs, new technologies, new systems are some of the reasons where the current application may have to be disposed of. All hardware and network setup used by the application will be released back once it gets disposed of.</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119578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7C4C5D-7007-48F1-AF8A-AAD05FC01324}" type="slidenum">
              <a:rPr lang="en-IN" smtClean="0"/>
              <a:t>8</a:t>
            </a:fld>
            <a:endParaRPr lang="en-IN"/>
          </a:p>
        </p:txBody>
      </p:sp>
    </p:spTree>
    <p:extLst>
      <p:ext uri="{BB962C8B-B14F-4D97-AF65-F5344CB8AC3E}">
        <p14:creationId xmlns:p14="http://schemas.microsoft.com/office/powerpoint/2010/main" val="3133966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diagram</a:t>
            </a:r>
            <a:r>
              <a:rPr lang="en-IN" baseline="0" dirty="0" smtClean="0"/>
              <a:t> above captures the working of overall software development project. Managing a project is an art. It requires good amount of experience, innovative mind-set, people handling skills, eye for details, quality focus, process orientation and more. Goal of any project is to successfully complete it to meet (or exceed) customers' requirements.</a:t>
            </a:r>
          </a:p>
          <a:p>
            <a:endParaRPr lang="en-IN" baseline="0" dirty="0" smtClean="0"/>
          </a:p>
          <a:p>
            <a:r>
              <a:rPr lang="en-IN" baseline="0" dirty="0" smtClean="0"/>
              <a:t>Based on the type of project, application and other parameters, the project will have various stages. Appropriate software development life cycle (SDLC) process is followed for a smooth transition of the project into its final stage. While there are many activities in each stage of the SDLC, certain common activities like status reporting, configuration management, data measurement, etc. are done across many stages of a project. They are referred as umbrella activities.</a:t>
            </a:r>
          </a:p>
          <a:p>
            <a:endParaRPr lang="en-IN" baseline="0" dirty="0" smtClean="0"/>
          </a:p>
          <a:p>
            <a:r>
              <a:rPr lang="en-IN" baseline="0" dirty="0" smtClean="0"/>
              <a:t>Every activity of the whole project is governed by a quality system (as per any of the standards ISO, CMM, etc. which would have been decided earlier by the project team).</a:t>
            </a:r>
          </a:p>
          <a:p>
            <a:endParaRPr lang="en-IN" baseline="0" dirty="0" smtClean="0"/>
          </a:p>
          <a:p>
            <a:r>
              <a:rPr lang="en-IN" baseline="0" dirty="0" smtClean="0"/>
              <a:t>Recall the PDCA cycle. The 'Act' stage focuses on the improvement part of the whole process by gathering various results and feedbacks about the project. Once the users start using the application, getting to know how satisfied they are with the application is very important from the improvement perspective. This can be collected using CSAT (Customer SATisfaction) surveys, complaints system and other mechanisms. The inputs thus collected have to be </a:t>
            </a:r>
            <a:r>
              <a:rPr lang="en-US" baseline="0" noProof="0" dirty="0" smtClean="0"/>
              <a:t>analyzed and inferences should be drawn from it to appropriately incorporate them back into the process for further improvement.</a:t>
            </a:r>
            <a:endParaRPr lang="en-IN" dirty="0" smtClean="0"/>
          </a:p>
          <a:p>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875197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3" y="6576308"/>
            <a:ext cx="2208813" cy="369332"/>
          </a:xfrm>
          <a:prstGeom prst="rect">
            <a:avLst/>
          </a:prstGeom>
          <a:noFill/>
        </p:spPr>
        <p:txBody>
          <a:bodyPr wrap="square" rtlCol="0">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9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12025391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40949514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11415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53329879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80553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7779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874487998"/>
      </p:ext>
    </p:extLst>
  </p:cSld>
  <p:clrMapOvr>
    <a:masterClrMapping/>
  </p:clrMapOvr>
  <p:timing>
    <p:tnLst>
      <p:par>
        <p:cTn id="1" dur="indefinite" restart="never" nodeType="tmRoot"/>
      </p:par>
    </p:tnLst>
  </p:timing>
  <p:hf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860302"/>
      </p:ext>
    </p:extLst>
  </p:cSld>
  <p:clrMapOvr>
    <a:masterClrMapping/>
  </p:clrMapOvr>
  <p:timing>
    <p:tnLst>
      <p:par>
        <p:cTn id="1" dur="indefinite" restart="never" nodeType="tmRoot"/>
      </p:par>
    </p:tnLst>
  </p:timing>
  <p:hf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1"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467"/>
            <a:fld id="{5BB9B6C2-3388-44A5-AD82-6845F33CF5B5}" type="datetimeFigureOut">
              <a:rPr lang="en-US" sz="1650" smtClean="0">
                <a:solidFill>
                  <a:prstClr val="black"/>
                </a:solidFill>
              </a:rPr>
              <a:pPr defTabSz="855467"/>
              <a:t>5/24/2017</a:t>
            </a:fld>
            <a:endParaRPr lang="en-US" sz="1650" dirty="0">
              <a:solidFill>
                <a:prstClr val="black"/>
              </a:solidFill>
            </a:endParaRPr>
          </a:p>
        </p:txBody>
      </p:sp>
      <p:sp>
        <p:nvSpPr>
          <p:cNvPr id="5" name="Footer Placeholder 4"/>
          <p:cNvSpPr>
            <a:spLocks noGrp="1"/>
          </p:cNvSpPr>
          <p:nvPr>
            <p:ph type="ftr" sz="quarter" idx="11"/>
          </p:nvPr>
        </p:nvSpPr>
        <p:spPr>
          <a:xfrm>
            <a:off x="3028951" y="6356353"/>
            <a:ext cx="3086100" cy="365125"/>
          </a:xfrm>
          <a:prstGeom prst="rect">
            <a:avLst/>
          </a:prstGeom>
        </p:spPr>
        <p:txBody>
          <a:bodyPr/>
          <a:lstStyle/>
          <a:p>
            <a:pPr defTabSz="855467"/>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4876073"/>
      </p:ext>
    </p:extLst>
  </p:cSld>
  <p:clrMapOvr>
    <a:masterClrMapping/>
  </p:clrMapOvr>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GUIDED ACTIVITY</a:t>
            </a:r>
            <a:endParaRPr lang="en-IN" sz="2700" b="1" dirty="0">
              <a:solidFill>
                <a:srgbClr val="02918B"/>
              </a:solidFill>
              <a:cs typeface="Arial" panose="020B06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9"/>
            <a:ext cx="589339" cy="1079951"/>
          </a:xfrm>
          <a:prstGeom prst="rect">
            <a:avLst/>
          </a:prstGeom>
        </p:spPr>
      </p:pic>
    </p:spTree>
    <p:extLst>
      <p:ext uri="{BB962C8B-B14F-4D97-AF65-F5344CB8AC3E}">
        <p14:creationId xmlns:p14="http://schemas.microsoft.com/office/powerpoint/2010/main" val="10980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502719"/>
      </p:ext>
    </p:extLst>
  </p:cSld>
  <p:clrMapOvr>
    <a:masterClrMapping/>
  </p:clrMapOvr>
  <p:timing>
    <p:tnLst>
      <p:par>
        <p:cTn id="1" dur="indefinite" restart="never" nodeType="tmRoot"/>
      </p:par>
    </p:tnLst>
  </p:timing>
  <p:hf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462074908"/>
      </p:ext>
    </p:extLst>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5639498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73114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05791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a:solidFill>
                  <a:srgbClr val="02918B"/>
                </a:solidFill>
                <a:cs typeface="Arial" panose="020B06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52067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51849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467"/>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406008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88618746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48687349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521396334"/>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99117505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7771156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1967791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51129383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6520025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802318959"/>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5484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32484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53670933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46764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79565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278296872"/>
      </p:ext>
    </p:extLst>
  </p:cSld>
  <p:clrMapOvr>
    <a:masterClrMapping/>
  </p:clrMapOvr>
  <p:timing>
    <p:tnLst>
      <p:par>
        <p:cTn id="1" dur="indefinite" restart="never" nodeType="tmRoot"/>
      </p:par>
    </p:tnLst>
  </p:timing>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035662"/>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9831273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3"/>
            <a:ext cx="4038600" cy="5059363"/>
          </a:xfrm>
          <a:prstGeom prst="rect">
            <a:avLst/>
          </a:prstGeom>
        </p:spPr>
        <p:txBody>
          <a:bodyPr lIns="114062" tIns="57031" rIns="114062" bIns="57031">
            <a:normAutofit/>
          </a:bodyPr>
          <a:lstStyle>
            <a:lvl1pPr marL="320800" indent="-320800">
              <a:buFont typeface="Wingdings 2" panose="05020102010507070707" pitchFamily="18" charset="2"/>
              <a:buChar char=""/>
              <a:defRPr sz="1650" b="1">
                <a:latin typeface="Arial" panose="020B0604020202020204" pitchFamily="34" charset="0"/>
                <a:cs typeface="Arial" panose="020B0604020202020204" pitchFamily="34" charset="0"/>
              </a:defRPr>
            </a:lvl1pPr>
            <a:lvl2pPr marL="695067" indent="-267334">
              <a:buFont typeface="Wingdings" panose="05000000000000000000" pitchFamily="2" charset="2"/>
              <a:buChar char="§"/>
              <a:defRPr sz="1275">
                <a:solidFill>
                  <a:schemeClr val="tx1">
                    <a:lumMod val="75000"/>
                    <a:lumOff val="25000"/>
                  </a:schemeClr>
                </a:solidFill>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125">
                <a:latin typeface="Arial" panose="020B0604020202020204" pitchFamily="34" charset="0"/>
                <a:cs typeface="Arial" panose="020B0604020202020204" pitchFamily="34" charset="0"/>
              </a:defRPr>
            </a:lvl4pPr>
            <a:lvl5pPr>
              <a:defRPr sz="1125">
                <a:latin typeface="Arial" panose="020B0604020202020204" pitchFamily="34" charset="0"/>
                <a:cs typeface="Arial" panose="020B06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3"/>
            <a:ext cx="4038600" cy="5059363"/>
          </a:xfrm>
          <a:prstGeom prst="rect">
            <a:avLst/>
          </a:prstGeom>
        </p:spPr>
        <p:txBody>
          <a:bodyPr lIns="114062" tIns="57031" rIns="114062" bIns="57031">
            <a:normAutofit/>
          </a:bodyPr>
          <a:lstStyle>
            <a:lvl1pPr marL="320800" indent="-320800" algn="l" defTabSz="855467"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604020202020204" pitchFamily="34" charset="0"/>
                <a:ea typeface="+mn-ea"/>
                <a:cs typeface="Arial" panose="020B0604020202020204" pitchFamily="34" charset="0"/>
              </a:defRPr>
            </a:lvl1pPr>
            <a:lvl2pPr marL="695067" indent="-267334" algn="l" defTabSz="855467"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algn="l" defTabSz="855467" rtl="0" eaLnBrk="1" latinLnBrk="0" hangingPunct="1">
              <a:spcBef>
                <a:spcPct val="20000"/>
              </a:spcBef>
              <a:defRPr lang="en-US" sz="1200" b="0" kern="1200" dirty="0" smtClean="0">
                <a:solidFill>
                  <a:schemeClr val="tx1"/>
                </a:solidFill>
                <a:latin typeface="Arial" panose="020B0604020202020204" pitchFamily="34" charset="0"/>
                <a:ea typeface="+mn-ea"/>
                <a:cs typeface="Arial" panose="020B06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a:spLocks/>
          </p:cNvSpPr>
          <p:nvPr userDrawn="1"/>
        </p:nvSpPr>
        <p:spPr>
          <a:xfrm>
            <a:off x="457200" y="6356352"/>
            <a:ext cx="2133600" cy="365125"/>
          </a:xfrm>
          <a:prstGeom prst="rect">
            <a:avLst/>
          </a:prstGeom>
        </p:spPr>
        <p:txBody>
          <a:bodyPr vert="horz" lIns="85547" tIns="42773" rIns="85547" bIns="42773"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pPr/>
              <a:t>5/24/2017</a:t>
            </a:fld>
            <a:endParaRPr lang="en-US" sz="900" dirty="0">
              <a:solidFill>
                <a:prstClr val="black">
                  <a:tint val="75000"/>
                </a:prstClr>
              </a:solidFill>
            </a:endParaRPr>
          </a:p>
        </p:txBody>
      </p:sp>
      <p:sp>
        <p:nvSpPr>
          <p:cNvPr id="9" name="Slide Number Placeholder 5"/>
          <p:cNvSpPr txBox="1">
            <a:spLocks/>
          </p:cNvSpPr>
          <p:nvPr userDrawn="1"/>
        </p:nvSpPr>
        <p:spPr>
          <a:xfrm>
            <a:off x="6553202" y="6356352"/>
            <a:ext cx="2133600" cy="365125"/>
          </a:xfrm>
          <a:prstGeom prst="rect">
            <a:avLst/>
          </a:prstGeom>
        </p:spPr>
        <p:txBody>
          <a:bodyPr vert="horz" lIns="85547" tIns="42773" rIns="85547" bIns="4277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pPr/>
              <a:t>‹#›</a:t>
            </a:fld>
            <a:endParaRPr lang="en-US" sz="900" dirty="0">
              <a:solidFill>
                <a:prstClr val="black">
                  <a:tint val="75000"/>
                </a:prstClr>
              </a:solidFill>
            </a:endParaRPr>
          </a:p>
        </p:txBody>
      </p:sp>
      <p:sp>
        <p:nvSpPr>
          <p:cNvPr id="10" name="Rectangle 9"/>
          <p:cNvSpPr/>
          <p:nvPr userDrawn="1"/>
        </p:nvSpPr>
        <p:spPr>
          <a:xfrm>
            <a:off x="1" y="6201787"/>
            <a:ext cx="9142802"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47" tIns="42773" rIns="85547" bIns="42773" rtlCol="0" anchor="ctr"/>
          <a:lstStyle/>
          <a:p>
            <a:pPr algn="ctr" defTabSz="855467"/>
            <a:endParaRPr lang="en-US" sz="2625" b="1" spc="561" dirty="0" smtClean="0">
              <a:solidFill>
                <a:srgbClr val="0070C0"/>
              </a:solidFill>
              <a:latin typeface="Arial Narrow" pitchFamily="34" charset="0"/>
            </a:endParaRPr>
          </a:p>
        </p:txBody>
      </p:sp>
      <p:sp>
        <p:nvSpPr>
          <p:cNvPr id="11" name="Text Box 4"/>
          <p:cNvSpPr txBox="1">
            <a:spLocks noChangeArrowheads="1"/>
          </p:cNvSpPr>
          <p:nvPr userDrawn="1"/>
        </p:nvSpPr>
        <p:spPr bwMode="auto">
          <a:xfrm>
            <a:off x="6639374" y="6201788"/>
            <a:ext cx="1371600" cy="550088"/>
          </a:xfrm>
          <a:prstGeom prst="rect">
            <a:avLst/>
          </a:prstGeom>
          <a:noFill/>
          <a:ln w="9525">
            <a:noFill/>
            <a:round/>
            <a:headEnd/>
            <a:tailEnd/>
          </a:ln>
        </p:spPr>
        <p:txBody>
          <a:bodyPr lIns="84200" tIns="43784" rIns="84200" bIns="43784">
            <a:spAutoFit/>
          </a:bodyPr>
          <a:lstStyle/>
          <a:p>
            <a:pPr algn="r" defTabSz="855467">
              <a:buFont typeface="Trebuchet MS" pitchFamily="34" charset="0"/>
              <a:buNone/>
              <a:tabLst>
                <a:tab pos="0" algn="l"/>
                <a:tab pos="427733" algn="l"/>
                <a:tab pos="855467" algn="l"/>
                <a:tab pos="1283201" algn="l"/>
                <a:tab pos="1710934" algn="l"/>
                <a:tab pos="2138667" algn="l"/>
                <a:tab pos="2566401" algn="l"/>
                <a:tab pos="2994134" algn="l"/>
                <a:tab pos="3421868" algn="l"/>
                <a:tab pos="3849602" algn="l"/>
                <a:tab pos="4277335" algn="l"/>
                <a:tab pos="4705068" algn="l"/>
                <a:tab pos="5132801" algn="l"/>
                <a:tab pos="5560535" algn="l"/>
                <a:tab pos="5988269" algn="l"/>
                <a:tab pos="6416002" algn="l"/>
                <a:tab pos="6843735" algn="l"/>
                <a:tab pos="7271469" algn="l"/>
                <a:tab pos="7699202" algn="l"/>
                <a:tab pos="8126936" algn="l"/>
                <a:tab pos="8554670" algn="l"/>
              </a:tabLst>
              <a:defRPr/>
            </a:pPr>
            <a:r>
              <a:rPr lang="en-GB" sz="750" dirty="0">
                <a:solidFill>
                  <a:prstClr val="black">
                    <a:lumMod val="65000"/>
                    <a:lumOff val="35000"/>
                  </a:prstClr>
                </a:solidFill>
                <a:latin typeface="Helvetica LT Std Cond"/>
                <a:cs typeface="Arial" charset="0"/>
              </a:rPr>
              <a:t>INDIA</a:t>
            </a:r>
          </a:p>
          <a:p>
            <a:pPr algn="r" defTabSz="855467">
              <a:buFont typeface="Trebuchet MS" pitchFamily="34" charset="0"/>
              <a:buNone/>
              <a:tabLst>
                <a:tab pos="0" algn="l"/>
                <a:tab pos="427733" algn="l"/>
                <a:tab pos="855467" algn="l"/>
                <a:tab pos="1283201" algn="l"/>
                <a:tab pos="1710934" algn="l"/>
                <a:tab pos="2138667" algn="l"/>
                <a:tab pos="2566401" algn="l"/>
                <a:tab pos="2994134" algn="l"/>
                <a:tab pos="3421868" algn="l"/>
                <a:tab pos="3849602" algn="l"/>
                <a:tab pos="4277335" algn="l"/>
                <a:tab pos="4705068" algn="l"/>
                <a:tab pos="5132801" algn="l"/>
                <a:tab pos="5560535" algn="l"/>
                <a:tab pos="5988269" algn="l"/>
                <a:tab pos="6416002" algn="l"/>
                <a:tab pos="6843735" algn="l"/>
                <a:tab pos="7271469" algn="l"/>
                <a:tab pos="7699202" algn="l"/>
                <a:tab pos="8126936" algn="l"/>
                <a:tab pos="8554670" algn="l"/>
              </a:tabLst>
              <a:defRPr/>
            </a:pPr>
            <a:r>
              <a:rPr lang="en-GB" sz="750" dirty="0">
                <a:solidFill>
                  <a:prstClr val="black">
                    <a:lumMod val="65000"/>
                    <a:lumOff val="35000"/>
                  </a:prstClr>
                </a:solidFill>
                <a:latin typeface="Helvetica LT Std Cond"/>
                <a:cs typeface="Arial" charset="0"/>
              </a:rPr>
              <a:t>USA</a:t>
            </a:r>
          </a:p>
          <a:p>
            <a:pPr algn="r" defTabSz="855467">
              <a:buFont typeface="Trebuchet MS" pitchFamily="34" charset="0"/>
              <a:buNone/>
              <a:tabLst>
                <a:tab pos="0" algn="l"/>
                <a:tab pos="427733" algn="l"/>
                <a:tab pos="855467" algn="l"/>
                <a:tab pos="1283201" algn="l"/>
                <a:tab pos="1710934" algn="l"/>
                <a:tab pos="2138667" algn="l"/>
                <a:tab pos="2566401" algn="l"/>
                <a:tab pos="2994134" algn="l"/>
                <a:tab pos="3421868" algn="l"/>
                <a:tab pos="3849602" algn="l"/>
                <a:tab pos="4277335" algn="l"/>
                <a:tab pos="4705068" algn="l"/>
                <a:tab pos="5132801" algn="l"/>
                <a:tab pos="5560535" algn="l"/>
                <a:tab pos="5988269" algn="l"/>
                <a:tab pos="6416002" algn="l"/>
                <a:tab pos="6843735" algn="l"/>
                <a:tab pos="7271469" algn="l"/>
                <a:tab pos="7699202" algn="l"/>
                <a:tab pos="8126936" algn="l"/>
                <a:tab pos="8554670" algn="l"/>
              </a:tabLst>
              <a:defRPr/>
            </a:pPr>
            <a:r>
              <a:rPr lang="en-GB" sz="750" dirty="0">
                <a:solidFill>
                  <a:prstClr val="black">
                    <a:lumMod val="65000"/>
                    <a:lumOff val="35000"/>
                  </a:prstClr>
                </a:solidFill>
                <a:latin typeface="Helvetica LT Std Cond"/>
                <a:cs typeface="Arial" charset="0"/>
              </a:rPr>
              <a:t>CHINA </a:t>
            </a:r>
          </a:p>
          <a:p>
            <a:pPr algn="r" defTabSz="855467">
              <a:buFont typeface="Trebuchet MS" pitchFamily="34" charset="0"/>
              <a:buNone/>
              <a:tabLst>
                <a:tab pos="0" algn="l"/>
                <a:tab pos="427733" algn="l"/>
                <a:tab pos="855467" algn="l"/>
                <a:tab pos="1283201" algn="l"/>
                <a:tab pos="1710934" algn="l"/>
                <a:tab pos="2138667" algn="l"/>
                <a:tab pos="2566401" algn="l"/>
                <a:tab pos="2994134" algn="l"/>
                <a:tab pos="3421868" algn="l"/>
                <a:tab pos="3849602" algn="l"/>
                <a:tab pos="4277335" algn="l"/>
                <a:tab pos="4705068" algn="l"/>
                <a:tab pos="5132801" algn="l"/>
                <a:tab pos="5560535" algn="l"/>
                <a:tab pos="5988269" algn="l"/>
                <a:tab pos="6416002" algn="l"/>
                <a:tab pos="6843735" algn="l"/>
                <a:tab pos="7271469" algn="l"/>
                <a:tab pos="7699202" algn="l"/>
                <a:tab pos="8126936" algn="l"/>
                <a:tab pos="8554670" algn="l"/>
              </a:tabLst>
              <a:defRPr/>
            </a:pPr>
            <a:r>
              <a:rPr lang="en-GB" sz="750" dirty="0">
                <a:solidFill>
                  <a:prstClr val="black">
                    <a:lumMod val="65000"/>
                    <a:lumOff val="35000"/>
                  </a:prstClr>
                </a:solidFill>
                <a:latin typeface="Helvetica LT Std Cond"/>
                <a:cs typeface="Arial" charset="0"/>
              </a:rPr>
              <a:t>SINGAPORE</a:t>
            </a:r>
          </a:p>
        </p:txBody>
      </p:sp>
      <p:sp>
        <p:nvSpPr>
          <p:cNvPr id="12" name="TextBox 11"/>
          <p:cNvSpPr txBox="1"/>
          <p:nvPr userDrawn="1"/>
        </p:nvSpPr>
        <p:spPr>
          <a:xfrm>
            <a:off x="-26855" y="6503416"/>
            <a:ext cx="2187740" cy="340297"/>
          </a:xfrm>
          <a:prstGeom prst="rect">
            <a:avLst/>
          </a:prstGeom>
          <a:noFill/>
        </p:spPr>
        <p:txBody>
          <a:bodyPr wrap="none" lIns="85547" tIns="42773" rIns="85547" bIns="42773" rtlCol="0">
            <a:spAutoFit/>
          </a:bodyPr>
          <a:lstStyle/>
          <a:p>
            <a:pPr defTabSz="855467"/>
            <a:endParaRPr lang="en-US" sz="825" dirty="0" smtClean="0">
              <a:solidFill>
                <a:prstClr val="black"/>
              </a:solidFill>
              <a:latin typeface="Arial" pitchFamily="34" charset="0"/>
              <a:cs typeface="Arial" pitchFamily="34" charset="0"/>
            </a:endParaRPr>
          </a:p>
          <a:p>
            <a:pPr defTabSz="855467"/>
            <a:r>
              <a:rPr lang="en-US" sz="825" dirty="0" smtClean="0">
                <a:solidFill>
                  <a:prstClr val="black"/>
                </a:solidFill>
                <a:latin typeface="Arial" pitchFamily="34" charset="0"/>
                <a:cs typeface="Arial" pitchFamily="34" charset="0"/>
              </a:rPr>
              <a:t>© QAI Global Institute. All Rights Reserved</a:t>
            </a:r>
            <a:endParaRPr lang="en-US" sz="825" dirty="0">
              <a:solidFill>
                <a:prstClr val="black"/>
              </a:solidFill>
              <a:latin typeface="Arial" pitchFamily="34" charset="0"/>
              <a:cs typeface="Arial" pitchFamily="34" charset="0"/>
            </a:endParaRPr>
          </a:p>
        </p:txBody>
      </p:sp>
      <p:sp>
        <p:nvSpPr>
          <p:cNvPr id="13" name="TextBox 12"/>
          <p:cNvSpPr txBox="1"/>
          <p:nvPr userDrawn="1"/>
        </p:nvSpPr>
        <p:spPr>
          <a:xfrm>
            <a:off x="65164" y="6354326"/>
            <a:ext cx="337875" cy="247964"/>
          </a:xfrm>
          <a:prstGeom prst="rect">
            <a:avLst/>
          </a:prstGeom>
          <a:noFill/>
        </p:spPr>
        <p:txBody>
          <a:bodyPr wrap="none" lIns="85547" tIns="42773" rIns="85547" bIns="42773" rtlCol="0">
            <a:spAutoFit/>
          </a:bodyPr>
          <a:lstStyle/>
          <a:p>
            <a:pPr defTabSz="855467"/>
            <a:fld id="{A17113E1-F9B3-4076-950E-E1D5BD615771}" type="slidenum">
              <a:rPr lang="en-US" sz="1050" b="1" smtClean="0">
                <a:solidFill>
                  <a:srgbClr val="0070C0"/>
                </a:solidFill>
                <a:latin typeface="Arial" pitchFamily="34" charset="0"/>
                <a:cs typeface="Arial" pitchFamily="34" charset="0"/>
              </a:rPr>
              <a:pPr defTabSz="855467"/>
              <a:t>‹#›</a:t>
            </a:fld>
            <a:endParaRPr lang="en-US" sz="1050" b="1" dirty="0">
              <a:solidFill>
                <a:srgbClr val="0070C0"/>
              </a:solidFill>
              <a:latin typeface="Arial" pitchFamily="34" charset="0"/>
              <a:cs typeface="Arial"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p:blipFill>
        <p:spPr bwMode="auto">
          <a:xfrm>
            <a:off x="8088453"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9"/>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47" tIns="42773" rIns="85547" bIns="42773" rtlCol="0" anchor="ctr"/>
          <a:lstStyle/>
          <a:p>
            <a:pPr algn="ctr" defTabSz="855467"/>
            <a:endParaRPr lang="en-US" sz="1650" dirty="0">
              <a:solidFill>
                <a:prstClr val="white"/>
              </a:solidFill>
            </a:endParaRPr>
          </a:p>
        </p:txBody>
      </p:sp>
      <p:sp>
        <p:nvSpPr>
          <p:cNvPr id="18" name="Title 1"/>
          <p:cNvSpPr>
            <a:spLocks noGrp="1"/>
          </p:cNvSpPr>
          <p:nvPr>
            <p:ph type="title" hasCustomPrompt="1"/>
          </p:nvPr>
        </p:nvSpPr>
        <p:spPr>
          <a:xfrm>
            <a:off x="443754" y="152400"/>
            <a:ext cx="8229601"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57290703"/>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3836518852"/>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7158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164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0938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6" name="Oval 5"/>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4140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18625"/>
          <a:stretch/>
        </p:blipFill>
        <p:spPr>
          <a:xfrm flipH="1">
            <a:off x="5810550" y="3546507"/>
            <a:ext cx="3333450" cy="2908084"/>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11" name="TextBox 10"/>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4" name="TextBox 13"/>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6029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5" y="921641"/>
            <a:ext cx="726948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92947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1114206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7309481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27201879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23946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5267038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72129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6012563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5" y="921641"/>
            <a:ext cx="68580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51086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1630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224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4622561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4562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lang="en-IN" sz="1500" kern="1200" baseline="0" dirty="0">
                <a:solidFill>
                  <a:srgbClr val="02918B"/>
                </a:solidFill>
                <a:latin typeface="Helvetica LT Std Cond Light" panose="020B0406020202030204" pitchFamily="34" charset="0"/>
                <a:ea typeface="+mn-ea"/>
                <a:cs typeface="+mn-cs"/>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p>
          <a:p>
            <a:pPr lvl="1"/>
            <a:endParaRPr lang="en-IN" dirty="0"/>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53175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64879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21" name="Rectangle 20"/>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4" name="Rectangle 23"/>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6" name="Rectangle 25"/>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8" name="Rectangle 27"/>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30" name="TextBox 2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01715648"/>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5" y="921641"/>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Tree>
    <p:extLst>
      <p:ext uri="{BB962C8B-B14F-4D97-AF65-F5344CB8AC3E}">
        <p14:creationId xmlns:p14="http://schemas.microsoft.com/office/powerpoint/2010/main" val="1944178852"/>
      </p:ext>
    </p:extLst>
  </p:cSld>
  <p:clrMapOvr>
    <a:masterClrMapping/>
  </p:clrMapOvr>
  <p:timing>
    <p:tnLst>
      <p:par>
        <p:cTn id="1" dur="indefinite" restart="never" nodeType="tmRoot"/>
      </p:par>
    </p:tnLst>
  </p:timing>
  <p:hf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2"/>
            <a:ext cx="7514035" cy="1752599"/>
          </a:xfrm>
          <a:prstGeom prst="rect">
            <a:avLst/>
          </a:prstGeom>
        </p:spPr>
        <p:txBody>
          <a:bodyPr lIns="79178" tIns="39589" rIns="79178" bIns="39589"/>
          <a:lstStyle/>
          <a:p>
            <a:r>
              <a:rPr lang="en-US" smtClean="0"/>
              <a:t>Click to edit Master title style</a:t>
            </a:r>
            <a:endParaRPr lang="en-US" dirty="0"/>
          </a:p>
        </p:txBody>
      </p:sp>
      <p:sp>
        <p:nvSpPr>
          <p:cNvPr id="3" name="Content Placeholder 2"/>
          <p:cNvSpPr>
            <a:spLocks noGrp="1"/>
          </p:cNvSpPr>
          <p:nvPr>
            <p:ph idx="1"/>
          </p:nvPr>
        </p:nvSpPr>
        <p:spPr>
          <a:xfrm>
            <a:off x="1113234" y="2667000"/>
            <a:ext cx="7514035" cy="3124201"/>
          </a:xfrm>
          <a:prstGeom prst="rect">
            <a:avLst/>
          </a:prstGeom>
        </p:spPr>
        <p:txBody>
          <a:bodyPr lIns="79178" tIns="39589" rIns="79178" bIns="39589"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7"/>
            <a:ext cx="857250" cy="365125"/>
          </a:xfrm>
          <a:prstGeom prst="rect">
            <a:avLst/>
          </a:prstGeom>
        </p:spPr>
        <p:txBody>
          <a:bodyPr lIns="79178" tIns="39589" rIns="79178" bIns="39589"/>
          <a:lstStyle/>
          <a:p>
            <a:pPr>
              <a:defRPr/>
            </a:pPr>
            <a:fld id="{9202DF3B-903E-4671-A103-A8AC5999810E}" type="datetime1">
              <a:rPr lang="en-US" smtClean="0">
                <a:solidFill>
                  <a:prstClr val="black"/>
                </a:solidFill>
              </a:rPr>
              <a:pPr>
                <a:defRPr/>
              </a:pPr>
              <a:t>5/24/2017</a:t>
            </a:fld>
            <a:endParaRPr lang="en-US" dirty="0">
              <a:solidFill>
                <a:prstClr val="black"/>
              </a:solidFill>
            </a:endParaRPr>
          </a:p>
        </p:txBody>
      </p:sp>
      <p:sp>
        <p:nvSpPr>
          <p:cNvPr id="5" name="Footer Placeholder 4"/>
          <p:cNvSpPr>
            <a:spLocks noGrp="1"/>
          </p:cNvSpPr>
          <p:nvPr>
            <p:ph type="ftr" sz="quarter" idx="11"/>
          </p:nvPr>
        </p:nvSpPr>
        <p:spPr>
          <a:xfrm>
            <a:off x="1929210" y="5883277"/>
            <a:ext cx="5313133" cy="365125"/>
          </a:xfrm>
          <a:prstGeom prst="rect">
            <a:avLst/>
          </a:prstGeom>
        </p:spPr>
        <p:txBody>
          <a:bodyPr lIns="79178" tIns="39589" rIns="79178" bIns="39589"/>
          <a:lstStyle/>
          <a:p>
            <a:pPr>
              <a:defRPr/>
            </a:pPr>
            <a:endParaRPr lang="en-US">
              <a:solidFill>
                <a:prstClr val="black"/>
              </a:solidFill>
            </a:endParaRPr>
          </a:p>
        </p:txBody>
      </p:sp>
      <p:sp>
        <p:nvSpPr>
          <p:cNvPr id="6" name="Slide Number Placeholder 5"/>
          <p:cNvSpPr>
            <a:spLocks noGrp="1"/>
          </p:cNvSpPr>
          <p:nvPr>
            <p:ph type="sldNum" sz="quarter" idx="12"/>
          </p:nvPr>
        </p:nvSpPr>
        <p:spPr>
          <a:xfrm>
            <a:off x="8213893" y="5867133"/>
            <a:ext cx="413375" cy="365125"/>
          </a:xfrm>
          <a:prstGeom prst="rect">
            <a:avLst/>
          </a:prstGeom>
        </p:spPr>
        <p:txBody>
          <a:bodyPr/>
          <a:lstStyle/>
          <a:p>
            <a:pPr>
              <a:defRPr/>
            </a:pPr>
            <a:fld id="{5CEB79E3-E07C-4A24-9642-9B3EECAFE735}"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8198738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
            <a:ext cx="9144000" cy="6857742"/>
          </a:xfrm>
          <a:prstGeom prst="rect">
            <a:avLst/>
          </a:prstGeom>
        </p:spPr>
      </p:pic>
    </p:spTree>
    <p:extLst>
      <p:ext uri="{BB962C8B-B14F-4D97-AF65-F5344CB8AC3E}">
        <p14:creationId xmlns:p14="http://schemas.microsoft.com/office/powerpoint/2010/main" val="1570728983"/>
      </p:ext>
    </p:extLst>
  </p:cSld>
  <p:clrMapOvr>
    <a:masterClrMapping/>
  </p:clrMapOvr>
  <p:timing>
    <p:tnLst>
      <p:par>
        <p:cTn id="1" dur="indefinite" restart="never" nodeType="tmRoot"/>
      </p:par>
    </p:tnLst>
  </p:timing>
  <p:hf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3"/>
            <a:ext cx="8839200" cy="512763"/>
          </a:xfrm>
          <a:prstGeom prst="rect">
            <a:avLst/>
          </a:prstGeom>
        </p:spPr>
        <p:txBody>
          <a:bodyPr lIns="79178" tIns="39589" rIns="79178" bIns="39589"/>
          <a:lstStyle/>
          <a:p>
            <a:r>
              <a:rPr lang="en-US" smtClean="0"/>
              <a:t>Click to edit Master title style</a:t>
            </a:r>
            <a:endParaRPr lang="en-US"/>
          </a:p>
        </p:txBody>
      </p:sp>
      <p:sp>
        <p:nvSpPr>
          <p:cNvPr id="3" name="Text Placeholder 2"/>
          <p:cNvSpPr>
            <a:spLocks noGrp="1"/>
          </p:cNvSpPr>
          <p:nvPr>
            <p:ph type="body" sz="half" idx="1"/>
          </p:nvPr>
        </p:nvSpPr>
        <p:spPr>
          <a:xfrm>
            <a:off x="304801" y="968378"/>
            <a:ext cx="4191000"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8378"/>
            <a:ext cx="4191000" cy="5051425"/>
          </a:xfrm>
          <a:prstGeom prst="rect">
            <a:avLst/>
          </a:prstGeom>
        </p:spPr>
        <p:txBody>
          <a:bodyPr lIns="79178" tIns="39589" rIns="79178" bIns="3958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9872922"/>
      </p:ext>
    </p:extLst>
  </p:cSld>
  <p:clrMapOvr>
    <a:masterClrMapping/>
  </p:clrMapOvr>
  <p:timing>
    <p:tnLst>
      <p:par>
        <p:cTn id="1" dur="indefinite" restart="never" nodeType="tmRoot"/>
      </p:par>
    </p:tnLst>
  </p:timing>
  <p:hf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lIns="79178" tIns="39589" rIns="79178" bIns="39589"/>
          <a:lstStyle/>
          <a:p>
            <a:r>
              <a:rPr lang="en-US" smtClean="0"/>
              <a:t>Click to edit Master title style</a:t>
            </a:r>
            <a:endParaRPr lang="en-US"/>
          </a:p>
        </p:txBody>
      </p:sp>
      <p:sp>
        <p:nvSpPr>
          <p:cNvPr id="3" name="Date Placeholder 2"/>
          <p:cNvSpPr>
            <a:spLocks noGrp="1"/>
          </p:cNvSpPr>
          <p:nvPr>
            <p:ph type="dt" sz="half" idx="10"/>
          </p:nvPr>
        </p:nvSpPr>
        <p:spPr>
          <a:xfrm>
            <a:off x="628650" y="6356352"/>
            <a:ext cx="2057400" cy="365125"/>
          </a:xfrm>
          <a:prstGeom prst="rect">
            <a:avLst/>
          </a:prstGeom>
        </p:spPr>
        <p:txBody>
          <a:bodyPr lIns="79178" tIns="39589" rIns="79178" bIns="39589"/>
          <a:lstStyle/>
          <a:p>
            <a:fld id="{D0AB128A-91E4-4788-ABFE-4AEC06130B2A}" type="datetimeFigureOut">
              <a:rPr lang="en-US" smtClean="0">
                <a:solidFill>
                  <a:prstClr val="black"/>
                </a:solidFill>
              </a:rPr>
              <a:pPr/>
              <a:t>5/24/2017</a:t>
            </a:fld>
            <a:endParaRPr lang="en-US" dirty="0">
              <a:solidFill>
                <a:prstClr val="black"/>
              </a:solidFill>
            </a:endParaRPr>
          </a:p>
        </p:txBody>
      </p:sp>
      <p:sp>
        <p:nvSpPr>
          <p:cNvPr id="4" name="Footer Placeholder 3"/>
          <p:cNvSpPr>
            <a:spLocks noGrp="1"/>
          </p:cNvSpPr>
          <p:nvPr>
            <p:ph type="ftr" sz="quarter" idx="11"/>
          </p:nvPr>
        </p:nvSpPr>
        <p:spPr>
          <a:xfrm>
            <a:off x="3028950" y="6356352"/>
            <a:ext cx="3086100" cy="365125"/>
          </a:xfrm>
          <a:prstGeom prst="rect">
            <a:avLst/>
          </a:prstGeom>
        </p:spPr>
        <p:txBody>
          <a:bodyPr lIns="79178" tIns="39589" rIns="79178" bIns="39589"/>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85372814"/>
      </p:ext>
    </p:extLst>
  </p:cSld>
  <p:clrMapOvr>
    <a:masterClrMapping/>
  </p:clrMapOvr>
  <p:timing>
    <p:tnLst>
      <p:par>
        <p:cTn id="1" dur="indefinite" restart="never" nodeType="tmRoot"/>
      </p:par>
    </p:tnLst>
  </p:timing>
  <p:hf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99493" y="5883277"/>
            <a:ext cx="857250" cy="365125"/>
          </a:xfrm>
          <a:prstGeom prst="rect">
            <a:avLst/>
          </a:prstGeom>
        </p:spPr>
        <p:txBody>
          <a:bodyPr/>
          <a:lstStyle/>
          <a:p>
            <a:fld id="{2791A117-95C6-498C-8BE2-DC832553942E}" type="datetimeFigureOut">
              <a:rPr lang="en-IN" smtClean="0">
                <a:solidFill>
                  <a:prstClr val="black"/>
                </a:solidFill>
              </a:rPr>
              <a:pPr/>
              <a:t>24-05-2017</a:t>
            </a:fld>
            <a:endParaRPr lang="en-IN" dirty="0">
              <a:solidFill>
                <a:prstClr val="black"/>
              </a:solidFill>
            </a:endParaRPr>
          </a:p>
        </p:txBody>
      </p:sp>
      <p:sp>
        <p:nvSpPr>
          <p:cNvPr id="3" name="Footer Placeholder 2"/>
          <p:cNvSpPr>
            <a:spLocks noGrp="1"/>
          </p:cNvSpPr>
          <p:nvPr>
            <p:ph type="ftr" sz="quarter" idx="11"/>
          </p:nvPr>
        </p:nvSpPr>
        <p:spPr>
          <a:xfrm>
            <a:off x="1929210" y="5883277"/>
            <a:ext cx="5313133" cy="365125"/>
          </a:xfrm>
          <a:prstGeom prst="rect">
            <a:avLst/>
          </a:prstGeom>
        </p:spPr>
        <p:txBody>
          <a:bodyPr/>
          <a:lstStyle/>
          <a:p>
            <a:endParaRPr lang="en-IN" dirty="0">
              <a:solidFill>
                <a:prstClr val="black"/>
              </a:solidFill>
            </a:endParaRPr>
          </a:p>
        </p:txBody>
      </p:sp>
      <p:sp>
        <p:nvSpPr>
          <p:cNvPr id="4" name="Slide Number Placeholder 3"/>
          <p:cNvSpPr>
            <a:spLocks noGrp="1"/>
          </p:cNvSpPr>
          <p:nvPr>
            <p:ph type="sldNum" sz="quarter" idx="12"/>
          </p:nvPr>
        </p:nvSpPr>
        <p:spPr>
          <a:xfrm>
            <a:off x="8213893" y="5883277"/>
            <a:ext cx="413375" cy="365125"/>
          </a:xfrm>
          <a:prstGeom prst="rect">
            <a:avLst/>
          </a:prstGeom>
        </p:spPr>
        <p:txBody>
          <a:body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49302118"/>
      </p:ext>
    </p:extLst>
  </p:cSld>
  <p:clrMapOvr>
    <a:masterClrMapping/>
  </p:clrMapOvr>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488713685"/>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7710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95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17240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6880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34658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08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2283454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30740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6591703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199947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212116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069692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3291971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28525990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53042254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04347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57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901879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1817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070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300201"/>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607197"/>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6935183" y="6576308"/>
            <a:ext cx="2208813" cy="230832"/>
          </a:xfrm>
          <a:prstGeom prst="rect">
            <a:avLst/>
          </a:prstGeom>
          <a:noFill/>
        </p:spPr>
        <p:txBody>
          <a:bodyPr wrap="square" lIns="0" rIns="0"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504910542"/>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71205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604020202020204" pitchFamily="34" charset="0"/>
              </a:rPr>
              <a:t>SUMMARY</a:t>
            </a:r>
            <a:endParaRPr lang="en-IN" sz="2700" b="1" dirty="0">
              <a:solidFill>
                <a:srgbClr val="02918B"/>
              </a:solidFill>
              <a:latin typeface="Helvetica LT Std Cond Light" panose="020B0406020202030204" pitchFamily="34" charset="0"/>
              <a:cs typeface="Arial" panose="020B06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273040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97669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8479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6" name="Oval 5"/>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9568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11" name="TextBox 10"/>
          <p:cNvSpPr txBox="1"/>
          <p:nvPr userDrawn="1"/>
        </p:nvSpPr>
        <p:spPr>
          <a:xfrm>
            <a:off x="396265" y="1711914"/>
            <a:ext cx="5090135"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4" name="TextBox 13"/>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7241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3056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08228117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0628621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5" name="TextBox 4"/>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19660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0956278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Rectangle 6"/>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83587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3953432" y="1711914"/>
            <a:ext cx="4641518" cy="392415"/>
          </a:xfrm>
          <a:prstGeom prst="rect">
            <a:avLst/>
          </a:prstGeom>
          <a:noFill/>
        </p:spPr>
        <p:txBody>
          <a:bodyPr wrap="square" rtlCol="0">
            <a:spAutoFit/>
          </a:bodyPr>
          <a:lstStyle/>
          <a:p>
            <a:r>
              <a:rPr lang="en-IN" sz="1950" dirty="0" smtClean="0">
                <a:latin typeface="Helvetica LT Std Cond Light" panose="020B0406020202030204" pitchFamily="34" charset="0"/>
              </a:rPr>
              <a:t>In </a:t>
            </a:r>
            <a:r>
              <a:rPr lang="en-IN" sz="1950" dirty="0">
                <a:latin typeface="Helvetica LT Std Cond Light" panose="020B0406020202030204" pitchFamily="34" charset="0"/>
              </a:rPr>
              <a:t>this </a:t>
            </a:r>
            <a:r>
              <a:rPr lang="en-IN" sz="1950" dirty="0" smtClean="0">
                <a:latin typeface="Helvetica LT Std Cond Light" panose="020B0406020202030204" pitchFamily="34" charset="0"/>
              </a:rPr>
              <a:t>lesson, you’ve learned to:</a:t>
            </a:r>
            <a:endParaRPr lang="en-IN" sz="1950" dirty="0">
              <a:latin typeface="Helvetica LT Std Cond Light" panose="020B0406020202030204" pitchFamily="34" charset="0"/>
            </a:endParaRPr>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239670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578757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3467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1412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8300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8022733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22258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7" name="TextBox 6"/>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9" name="TextBox 8"/>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30479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
        <p:nvSpPr>
          <p:cNvPr id="21" name="Rectangle 20"/>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4" name="Rectangle 23"/>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6" name="Rectangle 25"/>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8" name="Rectangle 27"/>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30" name="TextBox 2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0171107"/>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41424383"/>
      </p:ext>
    </p:extLst>
  </p:cSld>
  <p:clrMapOvr>
    <a:masterClrMapping/>
  </p:clrMapOvr>
  <p:timing>
    <p:tnLst>
      <p:par>
        <p:cTn id="1" dur="indefinite" restart="never" nodeType="tmRoot"/>
      </p:par>
    </p:tnLst>
  </p:timing>
  <p:hf hdr="0" dt="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69324313"/>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604020202020204" pitchFamily="34" charset="0"/>
              </a:rPr>
              <a:t>INTRODUCTION</a:t>
            </a:r>
            <a:endParaRPr lang="en-IN" sz="2700" b="1" dirty="0">
              <a:solidFill>
                <a:srgbClr val="02918B"/>
              </a:solidFill>
              <a:latin typeface="Helvetica LT Std Cond Light" panose="020B0406020202030204" pitchFamily="34" charset="0"/>
              <a:cs typeface="Arial" panose="020B06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21243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700703263"/>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dirty="0">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dirty="0">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729AF28-B3FD-4E05-A84A-A64CA3A6DD02}" type="slidenum">
              <a:rPr lang="en-IN" smtClean="0">
                <a:solidFill>
                  <a:prstClr val="black">
                    <a:tint val="75000"/>
                  </a:prstClr>
                </a:solidFill>
              </a:rPr>
              <a:pPr/>
              <a:t>‹#›</a:t>
            </a:fld>
            <a:endParaRPr lang="en-IN" dirty="0">
              <a:solidFill>
                <a:prstClr val="black">
                  <a:tint val="75000"/>
                </a:prstClr>
              </a:solidFill>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53350917"/>
      </p:ext>
    </p:extLst>
  </p:cSld>
  <p:clrMapOvr>
    <a:masterClrMapping/>
  </p:clrMapOvr>
  <p:timing>
    <p:tnLst>
      <p:par>
        <p:cTn id="1" dur="indefinite" restart="never" nodeType="tmRoot"/>
      </p:par>
    </p:tnLst>
  </p:timing>
  <p:hf hdr="0" dt="0"/>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dirty="0">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dirty="0">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729AF28-B3FD-4E05-A84A-A64CA3A6DD02}" type="slidenum">
              <a:rPr lang="en-IN" smtClean="0">
                <a:solidFill>
                  <a:prstClr val="black">
                    <a:tint val="75000"/>
                  </a:prstClr>
                </a:solidFill>
              </a:rPr>
              <a:pPr/>
              <a:t>‹#›</a:t>
            </a:fld>
            <a:endParaRPr lang="en-IN" dirty="0">
              <a:solidFill>
                <a:prstClr val="black">
                  <a:tint val="75000"/>
                </a:prstClr>
              </a:solidFill>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17113348"/>
      </p:ext>
    </p:extLst>
  </p:cSld>
  <p:clrMapOvr>
    <a:masterClrMapping/>
  </p:clrMapOvr>
  <p:timing>
    <p:tnLst>
      <p:par>
        <p:cTn id="1" dur="indefinite" restart="never" nodeType="tmRoot"/>
      </p:par>
    </p:tnLst>
  </p:timing>
  <p:hf hdr="0" dt="0"/>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dirty="0">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dirty="0">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729AF28-B3FD-4E05-A84A-A64CA3A6DD02}" type="slidenum">
              <a:rPr lang="en-IN" smtClean="0">
                <a:solidFill>
                  <a:prstClr val="black">
                    <a:tint val="75000"/>
                  </a:prstClr>
                </a:solidFill>
              </a:rPr>
              <a:pPr/>
              <a:t>‹#›</a:t>
            </a:fld>
            <a:endParaRPr lang="en-IN" dirty="0">
              <a:solidFill>
                <a:prstClr val="black">
                  <a:tint val="75000"/>
                </a:prstClr>
              </a:solidFill>
            </a:endParaRPr>
          </a:p>
        </p:txBody>
      </p:sp>
      <p:sp>
        <p:nvSpPr>
          <p:cNvPr id="7" name="TextBox 6"/>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060825319"/>
      </p:ext>
    </p:extLst>
  </p:cSld>
  <p:clrMapOvr>
    <a:masterClrMapping/>
  </p:clrMapOvr>
  <p:timing>
    <p:tnLst>
      <p:par>
        <p:cTn id="1" dur="indefinite" restart="never" nodeType="tmRoot"/>
      </p:par>
    </p:tnLst>
  </p:timing>
  <p:hf hdr="0" dt="0"/>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dirty="0">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dirty="0">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729AF28-B3FD-4E05-A84A-A64CA3A6DD02}" type="slidenum">
              <a:rPr lang="en-IN" smtClean="0">
                <a:solidFill>
                  <a:prstClr val="black">
                    <a:tint val="75000"/>
                  </a:prstClr>
                </a:solidFill>
              </a:rPr>
              <a:pPr/>
              <a:t>‹#›</a:t>
            </a:fld>
            <a:endParaRPr lang="en-IN" dirty="0">
              <a:solidFill>
                <a:prstClr val="black">
                  <a:tint val="75000"/>
                </a:prstClr>
              </a:solidFill>
            </a:endParaRPr>
          </a:p>
        </p:txBody>
      </p:sp>
      <p:sp>
        <p:nvSpPr>
          <p:cNvPr id="7" name="TextBox 6"/>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29486335"/>
      </p:ext>
    </p:extLst>
  </p:cSld>
  <p:clrMapOvr>
    <a:masterClrMapping/>
  </p:clrMapOvr>
  <p:timing>
    <p:tnLst>
      <p:par>
        <p:cTn id="1" dur="indefinite" restart="never" nodeType="tmRoot"/>
      </p:par>
    </p:tnLst>
  </p:timing>
  <p:hf hdr="0" dt="0"/>
</p:sldLayout>
</file>

<file path=ppt/slideLayouts/slideLayout20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493121965"/>
      </p:ext>
    </p:extLst>
  </p:cSld>
  <p:clrMapOvr>
    <a:masterClrMapping/>
  </p:clrMapOvr>
  <p:timing>
    <p:tnLst>
      <p:par>
        <p:cTn id="1" dur="indefinite" restart="never" nodeType="tmRoot"/>
      </p:par>
    </p:tnLst>
  </p:timing>
  <p:hf hdr="0" dt="0"/>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6" y="2542135"/>
            <a:ext cx="4316876" cy="512000"/>
          </a:xfrm>
          <a:prstGeom prst="rect">
            <a:avLst/>
          </a:prstGeom>
        </p:spPr>
        <p:txBody>
          <a:bodyPr wrap="square">
            <a:spAutoFit/>
          </a:bodyPr>
          <a:lstStyle>
            <a:lvl1pPr marL="515422" indent="-296883">
              <a:buClr>
                <a:schemeClr val="tx1"/>
              </a:buClr>
              <a:buSzPct val="110000"/>
              <a:buFont typeface="Wingdings" pitchFamily="2" charset="2"/>
              <a:buChar char="Ø"/>
              <a:defRPr lang="en-US" sz="1818" smtClean="0">
                <a:latin typeface="Helvetica LT Std Cond" panose="020B0506020202030204" pitchFamily="34" charset="0"/>
              </a:defRPr>
            </a:lvl1pPr>
            <a:lvl2pPr marL="485527" indent="-296883">
              <a:buFont typeface="Wingdings" pitchFamily="2" charset="2"/>
              <a:buChar char="Ø"/>
              <a:defRPr lang="en-US" sz="2078" b="1" smtClean="0">
                <a:solidFill>
                  <a:srgbClr val="0066CC"/>
                </a:solidFill>
                <a:latin typeface="Helvetica LT Std Cond" panose="020B0506020202030204" pitchFamily="34" charset="0"/>
              </a:defRPr>
            </a:lvl2pPr>
            <a:lvl3pPr marL="890530" indent="-296883">
              <a:buFont typeface="+mj-lt"/>
              <a:buAutoNum type="arabicPeriod"/>
              <a:defRPr lang="en-US" sz="1624" smtClean="0"/>
            </a:lvl3pPr>
            <a:lvl4pPr marL="1298684" indent="-296883">
              <a:buFont typeface="+mj-lt"/>
              <a:buAutoNum type="arabicPeriod"/>
              <a:defRPr lang="en-US" sz="1624" smtClean="0"/>
            </a:lvl4pPr>
            <a:lvl5pPr marL="1706839" indent="-296883">
              <a:buFont typeface="+mj-lt"/>
              <a:buAutoNum type="arabicPeriod"/>
              <a:defRPr lang="en-US" sz="1624"/>
            </a:lvl5pPr>
          </a:lstStyle>
          <a:p>
            <a:pPr marL="0" lvl="0" defTabSz="816309">
              <a:lnSpc>
                <a:spcPct val="150000"/>
              </a:lnSpc>
            </a:pPr>
            <a:r>
              <a:rPr lang="en-US" smtClean="0"/>
              <a:t>Click to edit Master text styles</a:t>
            </a:r>
          </a:p>
        </p:txBody>
      </p:sp>
      <p:sp>
        <p:nvSpPr>
          <p:cNvPr id="6" name="Title 1"/>
          <p:cNvSpPr>
            <a:spLocks noGrp="1"/>
          </p:cNvSpPr>
          <p:nvPr>
            <p:ph type="title" hasCustomPrompt="1"/>
          </p:nvPr>
        </p:nvSpPr>
        <p:spPr>
          <a:xfrm>
            <a:off x="112821" y="712749"/>
            <a:ext cx="7232399" cy="372213"/>
          </a:xfrm>
          <a:prstGeom prst="rect">
            <a:avLst/>
          </a:prstGeom>
        </p:spPr>
        <p:txBody>
          <a:bodyPr vert="horz" lIns="91440" tIns="45720" rIns="91440" bIns="45720" rtlCol="0" anchor="ctr">
            <a:noAutofit/>
          </a:bodyPr>
          <a:lstStyle>
            <a:lvl1pPr algn="l">
              <a:defRPr lang="en-US" sz="1559" b="1" cap="all" baseline="0">
                <a:solidFill>
                  <a:sysClr val="windowText" lastClr="000000"/>
                </a:solidFill>
                <a:latin typeface="Helvetica LT Std Cond" panose="020B0506020202030204" pitchFamily="34" charset="0"/>
              </a:defRPr>
            </a:lvl1pPr>
          </a:lstStyle>
          <a:p>
            <a:pPr marL="0" lvl="0" algn="l" defTabSz="593766">
              <a:lnSpc>
                <a:spcPct val="90000"/>
              </a:lnSpc>
            </a:pPr>
            <a:r>
              <a:rPr lang="en-US" smtClean="0"/>
              <a:t>CLICK TO EDIT MASTER TITLE STYLE</a:t>
            </a:r>
            <a:endParaRPr lang="en-US"/>
          </a:p>
        </p:txBody>
      </p:sp>
      <p:sp>
        <p:nvSpPr>
          <p:cNvPr id="5" name="TextBox 4"/>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27651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213181382"/>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1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3" y="6576308"/>
            <a:ext cx="2208813" cy="230832"/>
          </a:xfrm>
          <a:prstGeom prst="rect">
            <a:avLst/>
          </a:prstGeom>
          <a:noFill/>
        </p:spPr>
        <p:txBody>
          <a:bodyPr wrap="square" lIns="0" rIns="0"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3946521312"/>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8232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69920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9157764"/>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2880881"/>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5" y="1711914"/>
            <a:ext cx="5090135"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38268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664204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345837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7297126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644984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289706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4729150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674961"/>
            <a:ext cx="3894940" cy="3564438"/>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88565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9156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71202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56338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598120"/>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33661634"/>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58873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8740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71897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06943"/>
            <a:ext cx="7514035" cy="4284257"/>
          </a:xfrm>
          <a:prstGeom prst="rect">
            <a:avLst/>
          </a:prstGeo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7"/>
            <a:ext cx="857250" cy="365125"/>
          </a:xfrm>
          <a:prstGeom prst="rect">
            <a:avLst/>
          </a:prstGeom>
        </p:spPr>
        <p:txBody>
          <a:bodyPr/>
          <a:lstStyle/>
          <a:p>
            <a:fld id="{2791A117-95C6-498C-8BE2-DC832553942E}" type="datetimeFigureOut">
              <a:rPr lang="en-IN" smtClean="0">
                <a:solidFill>
                  <a:prstClr val="black"/>
                </a:solidFill>
              </a:rPr>
              <a:pPr/>
              <a:t>24-05-2017</a:t>
            </a:fld>
            <a:endParaRPr lang="en-IN" dirty="0">
              <a:solidFill>
                <a:prstClr val="black"/>
              </a:solidFill>
            </a:endParaRPr>
          </a:p>
        </p:txBody>
      </p:sp>
      <p:sp>
        <p:nvSpPr>
          <p:cNvPr id="5" name="Footer Placeholder 4"/>
          <p:cNvSpPr>
            <a:spLocks noGrp="1"/>
          </p:cNvSpPr>
          <p:nvPr>
            <p:ph type="ftr" sz="quarter" idx="11"/>
          </p:nvPr>
        </p:nvSpPr>
        <p:spPr>
          <a:xfrm>
            <a:off x="1929210" y="5883277"/>
            <a:ext cx="5313133" cy="365125"/>
          </a:xfrm>
          <a:prstGeom prst="rect">
            <a:avLst/>
          </a:prstGeom>
        </p:spPr>
        <p:txBody>
          <a:bodyPr/>
          <a:lstStyle/>
          <a:p>
            <a:endParaRPr lang="en-IN" dirty="0">
              <a:solidFill>
                <a:prstClr val="black"/>
              </a:solidFill>
            </a:endParaRPr>
          </a:p>
        </p:txBody>
      </p:sp>
      <p:sp>
        <p:nvSpPr>
          <p:cNvPr id="6" name="Slide Number Placeholder 5"/>
          <p:cNvSpPr>
            <a:spLocks noGrp="1"/>
          </p:cNvSpPr>
          <p:nvPr>
            <p:ph type="sldNum" sz="quarter" idx="12"/>
          </p:nvPr>
        </p:nvSpPr>
        <p:spPr>
          <a:xfrm>
            <a:off x="8213893" y="5867133"/>
            <a:ext cx="413375" cy="365125"/>
          </a:xfrm>
          <a:prstGeom prst="rect">
            <a:avLst/>
          </a:prstGeom>
        </p:spPr>
        <p:txBody>
          <a:bodyPr/>
          <a:lstStyle/>
          <a:p>
            <a:fld id="{B1970071-8C90-49CF-B4BC-499D428C1C75}" type="slidenum">
              <a:rPr lang="en-IN" smtClean="0">
                <a:solidFill>
                  <a:prstClr val="black">
                    <a:tint val="75000"/>
                  </a:prstClr>
                </a:solidFill>
              </a:rPr>
              <a:pPr/>
              <a:t>‹#›</a:t>
            </a:fld>
            <a:endParaRPr lang="en-IN" dirty="0">
              <a:solidFill>
                <a:prstClr val="black">
                  <a:tint val="75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72388503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5/24/2017</a:t>
            </a:fld>
            <a:endParaRPr lang="en-US"/>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extLst>
      <p:ext uri="{BB962C8B-B14F-4D97-AF65-F5344CB8AC3E}">
        <p14:creationId xmlns:p14="http://schemas.microsoft.com/office/powerpoint/2010/main" val="14185155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5/24/2017</a:t>
            </a:fld>
            <a:endParaRPr lang="en-US"/>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extLst>
      <p:ext uri="{BB962C8B-B14F-4D97-AF65-F5344CB8AC3E}">
        <p14:creationId xmlns:p14="http://schemas.microsoft.com/office/powerpoint/2010/main" val="340487490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5/24/2017</a:t>
            </a:fld>
            <a:endParaRPr lang="en-US"/>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extLst>
      <p:ext uri="{BB962C8B-B14F-4D97-AF65-F5344CB8AC3E}">
        <p14:creationId xmlns:p14="http://schemas.microsoft.com/office/powerpoint/2010/main" val="20757792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pPr/>
              <a:t>5/24/2017</a:t>
            </a:fld>
            <a:endParaRPr lang="en-US"/>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pPr/>
              <a:t>‹#›</a:t>
            </a:fld>
            <a:endParaRPr lang="en-US"/>
          </a:p>
        </p:txBody>
      </p:sp>
    </p:spTree>
    <p:extLst>
      <p:ext uri="{BB962C8B-B14F-4D97-AF65-F5344CB8AC3E}">
        <p14:creationId xmlns:p14="http://schemas.microsoft.com/office/powerpoint/2010/main" val="37213810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EF7C00D-DDD6-42A2-AB92-7A25628A06AF}" type="datetimeFigureOut">
              <a:rPr lang="en-US" smtClean="0"/>
              <a:pPr/>
              <a:t>5/24/2017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86D031D-8015-4C1F-8EAA-0E5262B39B40}" type="slidenum">
              <a:rPr lang="en-US" smtClean="0"/>
              <a:pPr/>
              <a:t>‹#›</a:t>
            </a:fld>
            <a:endParaRPr lang="en-US"/>
          </a:p>
        </p:txBody>
      </p:sp>
    </p:spTree>
    <p:extLst>
      <p:ext uri="{BB962C8B-B14F-4D97-AF65-F5344CB8AC3E}">
        <p14:creationId xmlns:p14="http://schemas.microsoft.com/office/powerpoint/2010/main" val="3170564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4038600" cy="5059363"/>
          </a:xfrm>
          <a:prstGeom prst="rect">
            <a:avLst/>
          </a:prstGeom>
        </p:spPr>
        <p:txBody>
          <a:bodyPr>
            <a:normAutofit/>
          </a:bodyPr>
          <a:lstStyle>
            <a:lvl1pPr marL="342900" indent="-342900">
              <a:buFont typeface="Wingdings 2" panose="05020102010507070707" pitchFamily="18" charset="2"/>
              <a:buChar char=""/>
              <a:defRPr sz="1800" b="1">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400">
                <a:solidFill>
                  <a:schemeClr val="tx1">
                    <a:lumMod val="75000"/>
                    <a:lumOff val="25000"/>
                  </a:schemeClr>
                </a:solidFill>
                <a:latin typeface="Arial" panose="020B0604020202020204" pitchFamily="34" charset="0"/>
                <a:cs typeface="Arial" panose="020B0604020202020204" pitchFamily="34" charset="0"/>
              </a:defRPr>
            </a:lvl2pPr>
            <a:lvl3pPr>
              <a:defRPr sz="13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1066800"/>
            <a:ext cx="4038600" cy="5059363"/>
          </a:xfrm>
          <a:prstGeom prst="rect">
            <a:avLst/>
          </a:prstGeom>
        </p:spPr>
        <p:txBody>
          <a:bodyPr>
            <a:normAutofit/>
          </a:bodyPr>
          <a:lstStyle>
            <a:lvl1pPr marL="342900" indent="-342900" algn="l" defTabSz="914400" rtl="0" eaLnBrk="1" latinLnBrk="0" hangingPunct="1">
              <a:spcBef>
                <a:spcPct val="20000"/>
              </a:spcBef>
              <a:buFont typeface="Wingdings 2" panose="05020102010507070707" pitchFamily="18" charset="2"/>
              <a:buChar char=""/>
              <a:defRPr lang="en-US" sz="1800" b="1" kern="1200" dirty="0" smtClean="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lang="en-US" sz="1400" b="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algn="l" defTabSz="914400" rtl="0" eaLnBrk="1" latinLnBrk="0" hangingPunct="1">
              <a:spcBef>
                <a:spcPct val="20000"/>
              </a:spcBef>
              <a:defRPr lang="en-US" sz="1300" b="0" kern="1200" dirty="0" smtClean="0">
                <a:solidFill>
                  <a:schemeClr val="tx1"/>
                </a:solidFill>
                <a:latin typeface="Arial" panose="020B0604020202020204" pitchFamily="34" charset="0"/>
                <a:ea typeface="+mn-ea"/>
                <a:cs typeface="Arial" panose="020B06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mtClean="0"/>
              <a:pPr/>
              <a:t>5/24/2017</a:t>
            </a:fld>
            <a:endParaRPr lang="en-US"/>
          </a:p>
        </p:txBody>
      </p:sp>
      <p:sp>
        <p:nvSpPr>
          <p:cNvPr id="9"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mtClean="0"/>
              <a:pPr/>
              <a:t>‹#›</a:t>
            </a:fld>
            <a:endParaRPr lang="en-US"/>
          </a:p>
        </p:txBody>
      </p:sp>
      <p:sp>
        <p:nvSpPr>
          <p:cNvPr id="10" name="Rectangle 9"/>
          <p:cNvSpPr/>
          <p:nvPr userDrawn="1"/>
        </p:nvSpPr>
        <p:spPr>
          <a:xfrm>
            <a:off x="0" y="6201785"/>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600" dirty="0" smtClean="0">
              <a:solidFill>
                <a:srgbClr val="0070C0"/>
              </a:solidFill>
              <a:latin typeface="Arial Narrow" pitchFamily="34" charset="0"/>
            </a:endParaRPr>
          </a:p>
        </p:txBody>
      </p:sp>
      <p:sp>
        <p:nvSpPr>
          <p:cNvPr id="11" name="Text Box 4"/>
          <p:cNvSpPr txBox="1">
            <a:spLocks noChangeArrowheads="1"/>
          </p:cNvSpPr>
          <p:nvPr userDrawn="1"/>
        </p:nvSpPr>
        <p:spPr bwMode="auto">
          <a:xfrm>
            <a:off x="6639374" y="6201785"/>
            <a:ext cx="1371600" cy="586957"/>
          </a:xfrm>
          <a:prstGeom prst="rect">
            <a:avLst/>
          </a:prstGeom>
          <a:noFill/>
          <a:ln w="9525">
            <a:noFill/>
            <a:round/>
            <a:headEnd/>
            <a:tailEnd/>
          </a:ln>
        </p:spPr>
        <p:txBody>
          <a:bodyPr lIns="90000" tIns="46800" rIns="90000" bIns="46800">
            <a:spAutoFit/>
          </a:bodyPr>
          <a:lstStyle/>
          <a:p>
            <a:pPr algn="r">
              <a:spcBef>
                <a:spcPts val="0"/>
              </a:spcBef>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charset="0"/>
              </a:rPr>
              <a:t>INDIA</a:t>
            </a:r>
          </a:p>
          <a:p>
            <a:pPr algn="r">
              <a:spcBef>
                <a:spcPts val="0"/>
              </a:spcBef>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charset="0"/>
              </a:rPr>
              <a:t>USA</a:t>
            </a:r>
          </a:p>
          <a:p>
            <a:pPr algn="r">
              <a:spcBef>
                <a:spcPts val="0"/>
              </a:spcBef>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charset="0"/>
              </a:rPr>
              <a:t>CHINA </a:t>
            </a:r>
          </a:p>
          <a:p>
            <a:pPr algn="r">
              <a:spcBef>
                <a:spcPts val="0"/>
              </a:spcBef>
              <a:buFont typeface="Trebuchet MS"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charset="0"/>
              </a:rPr>
              <a:t>SINGAPORE</a:t>
            </a:r>
          </a:p>
        </p:txBody>
      </p:sp>
      <p:sp>
        <p:nvSpPr>
          <p:cNvPr id="12" name="TextBox 11"/>
          <p:cNvSpPr txBox="1"/>
          <p:nvPr userDrawn="1"/>
        </p:nvSpPr>
        <p:spPr>
          <a:xfrm>
            <a:off x="-26856" y="6503416"/>
            <a:ext cx="2379177" cy="369332"/>
          </a:xfrm>
          <a:prstGeom prst="rect">
            <a:avLst/>
          </a:prstGeom>
          <a:noFill/>
        </p:spPr>
        <p:txBody>
          <a:bodyPr wrap="none" rtlCol="0">
            <a:spAutoFit/>
          </a:bodyPr>
          <a:lstStyle/>
          <a:p>
            <a:endParaRPr lang="en-US" sz="900" dirty="0" smtClean="0">
              <a:latin typeface="Arial" pitchFamily="34" charset="0"/>
              <a:cs typeface="Arial" pitchFamily="34" charset="0"/>
            </a:endParaRPr>
          </a:p>
          <a:p>
            <a:r>
              <a:rPr lang="en-US" sz="900" dirty="0" smtClean="0">
                <a:latin typeface="Arial" pitchFamily="34" charset="0"/>
                <a:cs typeface="Arial" pitchFamily="34" charset="0"/>
              </a:rPr>
              <a:t>© QAI Global Institute. All Rights Reserved</a:t>
            </a:r>
            <a:endParaRPr lang="en-US" sz="900" dirty="0">
              <a:latin typeface="Arial" pitchFamily="34" charset="0"/>
              <a:cs typeface="Arial" pitchFamily="34" charset="0"/>
            </a:endParaRPr>
          </a:p>
        </p:txBody>
      </p:sp>
      <p:sp>
        <p:nvSpPr>
          <p:cNvPr id="13" name="TextBox 12"/>
          <p:cNvSpPr txBox="1"/>
          <p:nvPr userDrawn="1"/>
        </p:nvSpPr>
        <p:spPr>
          <a:xfrm>
            <a:off x="65164" y="6354324"/>
            <a:ext cx="263214" cy="261610"/>
          </a:xfrm>
          <a:prstGeom prst="rect">
            <a:avLst/>
          </a:prstGeom>
          <a:noFill/>
        </p:spPr>
        <p:txBody>
          <a:bodyPr wrap="none" rtlCol="0">
            <a:spAutoFit/>
          </a:bodyPr>
          <a:lstStyle/>
          <a:p>
            <a:fld id="{A17113E1-F9B3-4076-950E-E1D5BD615771}" type="slidenum">
              <a:rPr lang="en-US" sz="1100" b="1" smtClean="0">
                <a:solidFill>
                  <a:srgbClr val="0070C0"/>
                </a:solidFill>
                <a:latin typeface="Arial" pitchFamily="34" charset="0"/>
                <a:cs typeface="Arial" pitchFamily="34" charset="0"/>
              </a:rPr>
              <a:pPr/>
              <a:t>‹#›</a:t>
            </a:fld>
            <a:endParaRPr lang="en-US" sz="1100" b="1" dirty="0">
              <a:solidFill>
                <a:srgbClr val="0070C0"/>
              </a:solidFill>
              <a:latin typeface="Arial" pitchFamily="34" charset="0"/>
              <a:cs typeface="Arial"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p:blipFill>
        <p:spPr bwMode="auto">
          <a:xfrm>
            <a:off x="8088451" y="6247616"/>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8"/>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p:blipFill>
        <p:spPr bwMode="auto">
          <a:xfrm>
            <a:off x="1"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6"/>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a:spLocks noGrp="1"/>
          </p:cNvSpPr>
          <p:nvPr>
            <p:ph type="title" hasCustomPrompt="1"/>
          </p:nvPr>
        </p:nvSpPr>
        <p:spPr>
          <a:xfrm>
            <a:off x="443753" y="152400"/>
            <a:ext cx="8229600" cy="685800"/>
          </a:xfrm>
          <a:prstGeom prst="rect">
            <a:avLst/>
          </a:prstGeom>
        </p:spPr>
        <p:txBody>
          <a:bodyPr>
            <a:normAutofit/>
          </a:bodyPr>
          <a:lstStyle>
            <a:lvl1pPr algn="l">
              <a:defRPr sz="1800" b="1" spc="300">
                <a:latin typeface="Arial Narrow" panose="020B060602020203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404474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110247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604020202020204" pitchFamily="34" charset="0"/>
              </a:rPr>
              <a:t>OBJECTIVES</a:t>
            </a:r>
            <a:endParaRPr lang="en-IN" sz="2700" b="1" dirty="0">
              <a:solidFill>
                <a:srgbClr val="02918B"/>
              </a:solidFill>
              <a:latin typeface="Helvetica LT Std Cond Light" panose="020B0406020202030204" pitchFamily="34" charset="0"/>
              <a:cs typeface="Arial" panose="020B06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400934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89790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89118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604020202020204" pitchFamily="34" charset="0"/>
              </a:rPr>
              <a:t>CONCEPT</a:t>
            </a: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192871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52482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50982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059716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9099481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26617114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801187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65316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44593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2957040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015188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48668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61284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418945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9416655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81015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4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pPr algn="ctr"/>
              <a:t>‹#›</a:t>
            </a:fld>
            <a:endParaRPr lang="en-IN" sz="900" dirty="0">
              <a:solidFill>
                <a:prstClr val="white">
                  <a:lumMod val="50000"/>
                </a:prstClr>
              </a:solidFill>
            </a:endParaRPr>
          </a:p>
        </p:txBody>
      </p:sp>
    </p:spTree>
    <p:extLst>
      <p:ext uri="{BB962C8B-B14F-4D97-AF65-F5344CB8AC3E}">
        <p14:creationId xmlns:p14="http://schemas.microsoft.com/office/powerpoint/2010/main" val="313814244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34309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2700" b="1" dirty="0">
              <a:solidFill>
                <a:srgbClr val="02918B"/>
              </a:solidFill>
              <a:latin typeface="Helvetica LT Std Cond Light" panose="020B0406020202030204" pitchFamily="34" charset="0"/>
              <a:cs typeface="Arial" panose="020B06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latin typeface="Helvetica LT Std" panose="020B0504020202020204" pitchFamily="34" charset="0"/>
              </a:rPr>
              <a:t>?</a:t>
            </a:r>
            <a:endParaRPr lang="en-IN" sz="4950" dirty="0">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52409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99533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21992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096216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1327109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8903970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a:prstGeom prst="rect">
            <a:avLst/>
          </a:prstGeo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1435608" y="1447800"/>
            <a:ext cx="7498080" cy="4800600"/>
          </a:xfrm>
          <a:prstGeom prst="rect">
            <a:avLst/>
          </a:prstGeo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3581400" y="6305550"/>
            <a:ext cx="2133600" cy="476250"/>
          </a:xfrm>
          <a:prstGeom prst="rect">
            <a:avLst/>
          </a:prstGeom>
        </p:spPr>
        <p:txBody>
          <a:bodyPr/>
          <a:lstStyle>
            <a:extLst/>
          </a:lstStyle>
          <a:p>
            <a:fld id="{77E99D01-17C6-4595-A0A8-E957381E5CF1}" type="datetime1">
              <a:rPr lang="en-US" smtClean="0">
                <a:solidFill>
                  <a:prstClr val="black"/>
                </a:solidFill>
              </a:rPr>
              <a:pPr/>
              <a:t>5/24/2017</a:t>
            </a:fld>
            <a:endParaRPr lang="en-US" dirty="0">
              <a:solidFill>
                <a:prstClr val="black"/>
              </a:solidFill>
            </a:endParaRPr>
          </a:p>
        </p:txBody>
      </p:sp>
      <p:sp>
        <p:nvSpPr>
          <p:cNvPr id="5" name="Footer Placeholder 4"/>
          <p:cNvSpPr>
            <a:spLocks noGrp="1"/>
          </p:cNvSpPr>
          <p:nvPr>
            <p:ph type="ftr" sz="quarter" idx="11"/>
          </p:nvPr>
        </p:nvSpPr>
        <p:spPr>
          <a:xfrm>
            <a:off x="5715000" y="6305550"/>
            <a:ext cx="2895600" cy="476250"/>
          </a:xfrm>
          <a:prstGeom prst="rect">
            <a:avLst/>
          </a:prstGeom>
        </p:spPr>
        <p:txBody>
          <a:bodyPr/>
          <a:lstStyle>
            <a:extLst/>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extLst/>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18850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9" name="TextBox 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2" name="TextBox 11"/>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2263299798"/>
      </p:ext>
    </p:extLst>
  </p:cSld>
  <p:clrMapOvr>
    <a:masterClrMapping/>
  </p:clrMapOvr>
  <p:timing>
    <p:tnLst>
      <p:par>
        <p:cTn id="1" dur="indefinite" restart="never" nodeType="tmRoot"/>
      </p:par>
    </p:tnLst>
  </p:timing>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64809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10" name="TextBox 9"/>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13" name="TextBox 12"/>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48014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a:solidFill>
                  <a:srgbClr val="02918B"/>
                </a:solidFill>
                <a:cs typeface="Arial" panose="020B06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467"/>
            <a:r>
              <a:rPr lang="en-IN" sz="2700" b="1" dirty="0">
                <a:solidFill>
                  <a:srgbClr val="02918B"/>
                </a:solidFill>
                <a:cs typeface="Arial" panose="020B0604020202020204" pitchFamily="34" charset="0"/>
              </a:rPr>
              <a:t>CONCEPT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467"/>
            <a:r>
              <a:rPr lang="en-IN" sz="2700" b="1" dirty="0">
                <a:solidFill>
                  <a:srgbClr val="02918B"/>
                </a:solidFill>
                <a:cs typeface="Arial" panose="020B0604020202020204" pitchFamily="34" charset="0"/>
              </a:rPr>
              <a:t>CONCEPT</a:t>
            </a: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382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415"/>
          </a:xfrm>
          <a:prstGeom prst="rect">
            <a:avLst/>
          </a:prstGeom>
          <a:noFill/>
        </p:spPr>
        <p:txBody>
          <a:bodyPr wrap="square" rtlCol="0">
            <a:spAutoFit/>
          </a:bodyPr>
          <a:lstStyle/>
          <a:p>
            <a:r>
              <a:rPr lang="en-IN" sz="1950" dirty="0">
                <a:latin typeface="Helvetica LT Std Cond Light" panose="020B0406020202030204" pitchFamily="34" charset="0"/>
              </a:rPr>
              <a:t>At the end of this </a:t>
            </a:r>
            <a:r>
              <a:rPr lang="en-IN" sz="1950" dirty="0" smtClean="0">
                <a:latin typeface="Helvetica LT Std Cond Light" panose="020B0406020202030204" pitchFamily="34" charset="0"/>
              </a:rPr>
              <a:t>lesson, </a:t>
            </a:r>
            <a:r>
              <a:rPr lang="en-IN" sz="1950" dirty="0">
                <a:latin typeface="Helvetica LT Std Cond Light" panose="020B0406020202030204" pitchFamily="34" charset="0"/>
              </a:rPr>
              <a:t>you will be able </a:t>
            </a:r>
            <a:r>
              <a:rPr lang="en-IN" sz="1950" dirty="0" smtClean="0">
                <a:latin typeface="Helvetica LT Std Cond Light" panose="020B0406020202030204" pitchFamily="34" charset="0"/>
              </a:rPr>
              <a:t>to:</a:t>
            </a:r>
            <a:endParaRPr lang="en-IN" sz="1950" dirty="0">
              <a:latin typeface="Helvetica LT Std Cond Light" panose="020B0406020202030204" pitchFamily="34" charset="0"/>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604020202020204" pitchFamily="34" charset="0"/>
              </a:rPr>
              <a:t>LEARNING</a:t>
            </a:r>
            <a:r>
              <a:rPr lang="en-IN" sz="1800" b="1" baseline="0" dirty="0" smtClean="0">
                <a:solidFill>
                  <a:srgbClr val="02918B"/>
                </a:solidFill>
                <a:latin typeface="Helvetica LT Std Cond" panose="020B0506020202030204" pitchFamily="34" charset="0"/>
                <a:cs typeface="Arial" panose="020B0604020202020204" pitchFamily="34" charset="0"/>
              </a:rPr>
              <a:t>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5530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5" name="TextBox 4"/>
          <p:cNvSpPr txBox="1"/>
          <p:nvPr/>
        </p:nvSpPr>
        <p:spPr>
          <a:xfrm>
            <a:off x="4981975" y="2788866"/>
            <a:ext cx="3593024" cy="923330"/>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6" name="Oval 5"/>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10" name="TextBox 9"/>
          <p:cNvSpPr txBox="1"/>
          <p:nvPr/>
        </p:nvSpPr>
        <p:spPr>
          <a:xfrm>
            <a:off x="4981975" y="2788866"/>
            <a:ext cx="3593024" cy="923330"/>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11" name="Oval 10"/>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42789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pPr defTabSz="855467"/>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7" y="1711914"/>
            <a:ext cx="4641518" cy="392415"/>
          </a:xfrm>
          <a:prstGeom prst="rect">
            <a:avLst/>
          </a:prstGeom>
          <a:noFill/>
        </p:spPr>
        <p:txBody>
          <a:bodyPr wrap="square" rtlCol="0">
            <a:spAutoFit/>
          </a:bodyPr>
          <a:lstStyle/>
          <a:p>
            <a:pPr defTabSz="855467"/>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7"/>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7" y="1711914"/>
            <a:ext cx="4641518" cy="392415"/>
          </a:xfrm>
          <a:prstGeom prst="rect">
            <a:avLst/>
          </a:prstGeom>
          <a:noFill/>
        </p:spPr>
        <p:txBody>
          <a:bodyPr wrap="square" rtlCol="0">
            <a:spAutoFit/>
          </a:bodyPr>
          <a:lstStyle/>
          <a:p>
            <a:pPr defTabSz="855467"/>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7"/>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8" name="TextBox 1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413321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0235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748441176"/>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7299688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71587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6407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7" name="Rectangle 6"/>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11" name="Rectangle 10"/>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309182309"/>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63687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41371997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27202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1919351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98149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0996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85167292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SUMMARY</a:t>
            </a:r>
            <a:endParaRPr lang="en-IN" sz="2700" b="1" dirty="0">
              <a:solidFill>
                <a:srgbClr val="02918B"/>
              </a:solidFill>
              <a:cs typeface="Arial" panose="020B06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35675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9" name="TextBox 8"/>
          <p:cNvSpPr txBox="1"/>
          <p:nvPr/>
        </p:nvSpPr>
        <p:spPr>
          <a:xfrm>
            <a:off x="262216" y="875716"/>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13" name="TextBox 12"/>
          <p:cNvSpPr txBox="1"/>
          <p:nvPr/>
        </p:nvSpPr>
        <p:spPr>
          <a:xfrm>
            <a:off x="3953433" y="1711914"/>
            <a:ext cx="4641518" cy="392415"/>
          </a:xfrm>
          <a:prstGeom prst="rect">
            <a:avLst/>
          </a:prstGeom>
          <a:noFill/>
        </p:spPr>
        <p:txBody>
          <a:bodyPr wrap="square" rtlCol="0">
            <a:spAutoFit/>
          </a:bodyPr>
          <a:lstStyle/>
          <a:p>
            <a:pPr defTabSz="855467"/>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6"/>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SUMMARY</a:t>
            </a:r>
            <a:endParaRPr lang="en-IN" sz="1800" b="1" dirty="0">
              <a:solidFill>
                <a:srgbClr val="02918B"/>
              </a:solidFill>
              <a:latin typeface="Helvetica LT Std Cond" panose="020B0506020202030204" pitchFamily="34" charset="0"/>
              <a:cs typeface="Arial" panose="020B06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726982" y="2089307"/>
            <a:ext cx="2523677" cy="3954169"/>
          </a:xfrm>
          <a:prstGeom prst="rect">
            <a:avLst/>
          </a:prstGeom>
        </p:spPr>
      </p:pic>
      <p:sp>
        <p:nvSpPr>
          <p:cNvPr id="18" name="TextBox 1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67181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21" name="Rectangle 2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24" name="Rectangle 23"/>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26" name="Rectangle 25"/>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28" name="Rectangle 27"/>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
        <p:nvSpPr>
          <p:cNvPr id="31" name="Rectangle 3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33" name="Rectangle 32"/>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35" name="Rectangle 34"/>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37" name="Rectangle 3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918081442"/>
      </p:ext>
    </p:extLst>
  </p:cSld>
  <p:clrMapOvr>
    <a:masterClrMapping/>
  </p:clrMapOvr>
  <p:timing>
    <p:tnLst>
      <p:par>
        <p:cTn id="1" dur="indefinite" restart="never" nodeType="tmRoot"/>
      </p:par>
    </p:tnLst>
  </p:timing>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643253004"/>
      </p:ext>
    </p:extLst>
  </p:cSld>
  <p:clrMapOvr>
    <a:masterClrMapping/>
  </p:clrMapOvr>
  <p:timing>
    <p:tnLst>
      <p:par>
        <p:cTn id="1" dur="indefinite" restart="never" nodeType="tmRoot"/>
      </p:par>
    </p:tnLst>
  </p:timing>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312661271"/>
      </p:ext>
    </p:extLst>
  </p:cSld>
  <p:clrMapOvr>
    <a:masterClrMapping/>
  </p:clrMapOvr>
  <p:timing>
    <p:tnLst>
      <p:par>
        <p:cTn id="1" dur="indefinite" restart="never" nodeType="tmRoot"/>
      </p:par>
    </p:tnLst>
  </p:timing>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467"/>
            <a:fld id="{7F6CF134-35D3-4F9F-A651-25C9F574A8A2}" type="datetime1">
              <a:rPr lang="en-US" sz="1650" smtClean="0">
                <a:solidFill>
                  <a:prstClr val="black"/>
                </a:solidFill>
              </a:rPr>
              <a:pPr defTabSz="855467"/>
              <a:t>5/24/2017</a:t>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467"/>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88674551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467"/>
            <a:fld id="{DAEBAD27-248A-4192-9EA6-9CCF42892474}" type="datetime1">
              <a:rPr lang="en-US" sz="1650" smtClean="0">
                <a:solidFill>
                  <a:prstClr val="black"/>
                </a:solidFill>
              </a:rPr>
              <a:pPr defTabSz="855467"/>
              <a:t>5/24/2017</a:t>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467"/>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0197774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39263495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8"/>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1"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467"/>
            <a:fld id="{AA6FE39A-402B-4A08-8CDB-522CBE580663}" type="datetime1">
              <a:rPr lang="en-US" sz="1650" smtClean="0">
                <a:solidFill>
                  <a:prstClr val="black"/>
                </a:solidFill>
              </a:rPr>
              <a:pPr defTabSz="855467"/>
              <a:t>5/24/2017</a:t>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467"/>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51055027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467"/>
            <a:fld id="{DE3CA29F-A548-4093-8F2F-672A233EA88D}" type="datetime1">
              <a:rPr lang="en-US" sz="1650" smtClean="0">
                <a:solidFill>
                  <a:prstClr val="black"/>
                </a:solidFill>
              </a:rPr>
              <a:pPr defTabSz="855467"/>
              <a:t>5/24/2017</a:t>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467"/>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07636770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241820400"/>
      </p:ext>
    </p:extLst>
  </p:cSld>
  <p:clrMapOvr>
    <a:masterClrMapping/>
  </p:clrMapOvr>
  <p:timing>
    <p:tnLst>
      <p:par>
        <p:cTn id="1" dur="indefinite" restart="never" nodeType="tmRoot"/>
      </p:par>
    </p:tnLst>
  </p:timing>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6" cy="512000"/>
          </a:xfrm>
          <a:prstGeom prst="rect">
            <a:avLst/>
          </a:prstGeom>
        </p:spPr>
        <p:txBody>
          <a:bodyPr wrap="square">
            <a:spAutoFit/>
          </a:bodyPr>
          <a:lstStyle>
            <a:lvl1pPr marL="515422" indent="-296883">
              <a:buClr>
                <a:schemeClr val="tx1"/>
              </a:buClr>
              <a:buSzPct val="110000"/>
              <a:buFont typeface="Wingdings" pitchFamily="2" charset="2"/>
              <a:buChar char="Ø"/>
              <a:defRPr lang="en-US" sz="1818" smtClean="0">
                <a:latin typeface="Helvetica LT Std Cond" panose="020B0506020202030204" pitchFamily="34" charset="0"/>
              </a:defRPr>
            </a:lvl1pPr>
            <a:lvl2pPr marL="485527" indent="-296883">
              <a:buFont typeface="Wingdings" pitchFamily="2" charset="2"/>
              <a:buChar char="Ø"/>
              <a:defRPr lang="en-US" sz="2078" b="1" smtClean="0">
                <a:solidFill>
                  <a:srgbClr val="0066CC"/>
                </a:solidFill>
                <a:latin typeface="Helvetica LT Std Cond" panose="020B0506020202030204" pitchFamily="34" charset="0"/>
              </a:defRPr>
            </a:lvl2pPr>
            <a:lvl3pPr marL="890530" indent="-296883">
              <a:buFont typeface="+mj-lt"/>
              <a:buAutoNum type="arabicPeriod"/>
              <a:defRPr lang="en-US" sz="1624" smtClean="0"/>
            </a:lvl3pPr>
            <a:lvl4pPr marL="1298684" indent="-296883">
              <a:buFont typeface="+mj-lt"/>
              <a:buAutoNum type="arabicPeriod"/>
              <a:defRPr lang="en-US" sz="1624" smtClean="0"/>
            </a:lvl4pPr>
            <a:lvl5pPr marL="1706839" indent="-296883">
              <a:buFont typeface="+mj-lt"/>
              <a:buAutoNum type="arabicPeriod"/>
              <a:defRPr lang="en-US" sz="1624"/>
            </a:lvl5pPr>
          </a:lstStyle>
          <a:p>
            <a:pPr marL="0" lvl="0" defTabSz="816309">
              <a:lnSpc>
                <a:spcPct val="150000"/>
              </a:lnSpc>
            </a:pPr>
            <a:r>
              <a:rPr lang="en-US" smtClean="0"/>
              <a:t>Click to edit Master text styles</a:t>
            </a:r>
          </a:p>
        </p:txBody>
      </p:sp>
      <p:sp>
        <p:nvSpPr>
          <p:cNvPr id="6" name="Title 1"/>
          <p:cNvSpPr>
            <a:spLocks noGrp="1"/>
          </p:cNvSpPr>
          <p:nvPr>
            <p:ph type="title" hasCustomPrompt="1"/>
          </p:nvPr>
        </p:nvSpPr>
        <p:spPr>
          <a:xfrm>
            <a:off x="112822" y="712750"/>
            <a:ext cx="7232399" cy="372213"/>
          </a:xfrm>
          <a:prstGeom prst="rect">
            <a:avLst/>
          </a:prstGeom>
        </p:spPr>
        <p:txBody>
          <a:bodyPr vert="horz" lIns="91440" tIns="45720" rIns="91440" bIns="45720" rtlCol="0" anchor="ctr">
            <a:noAutofit/>
          </a:bodyPr>
          <a:lstStyle>
            <a:lvl1pPr algn="l">
              <a:defRPr lang="en-US" sz="1559" b="1" cap="all" baseline="0">
                <a:solidFill>
                  <a:sysClr val="windowText" lastClr="000000"/>
                </a:solidFill>
                <a:latin typeface="Helvetica LT Std Cond" panose="020B0506020202030204" pitchFamily="34" charset="0"/>
              </a:defRPr>
            </a:lvl1pPr>
          </a:lstStyle>
          <a:p>
            <a:pPr marL="0" lvl="0" algn="l" defTabSz="593766">
              <a:lnSpc>
                <a:spcPct val="90000"/>
              </a:lnSpc>
            </a:pPr>
            <a:r>
              <a:rPr lang="en-US" smtClean="0"/>
              <a:t>CLICK TO EDIT MASTER TITLE STYLE</a:t>
            </a:r>
            <a:endParaRPr lang="en-US"/>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4782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9493" y="5883279"/>
            <a:ext cx="857250" cy="365125"/>
          </a:xfrm>
          <a:prstGeom prst="rect">
            <a:avLst/>
          </a:prstGeom>
        </p:spPr>
        <p:txBody>
          <a:bodyPr/>
          <a:lstStyle/>
          <a:p>
            <a:pPr defTabSz="855467"/>
            <a:fld id="{B5F9CF39-E959-47E3-ACF1-7469765E1E78}" type="datetime1">
              <a:rPr lang="en-US" sz="1650" smtClean="0">
                <a:solidFill>
                  <a:prstClr val="black"/>
                </a:solidFill>
              </a:rPr>
              <a:pPr defTabSz="855467"/>
              <a:t>5/24/2017</a:t>
            </a:fld>
            <a:endParaRPr lang="en-US" sz="1650" dirty="0">
              <a:solidFill>
                <a:prstClr val="black"/>
              </a:solidFill>
            </a:endParaRPr>
          </a:p>
        </p:txBody>
      </p:sp>
      <p:sp>
        <p:nvSpPr>
          <p:cNvPr id="5" name="Footer Placeholder 4"/>
          <p:cNvSpPr>
            <a:spLocks noGrp="1"/>
          </p:cNvSpPr>
          <p:nvPr>
            <p:ph type="ftr" sz="quarter" idx="11"/>
          </p:nvPr>
        </p:nvSpPr>
        <p:spPr>
          <a:xfrm>
            <a:off x="1929211" y="5883279"/>
            <a:ext cx="5313133" cy="365125"/>
          </a:xfrm>
          <a:prstGeom prst="rect">
            <a:avLst/>
          </a:prstGeom>
        </p:spPr>
        <p:txBody>
          <a:bodyPr/>
          <a:lstStyle/>
          <a:p>
            <a:pPr defTabSz="855467"/>
            <a:endParaRPr lang="en-US" sz="1650" dirty="0">
              <a:solidFill>
                <a:prstClr val="black"/>
              </a:solidFill>
            </a:endParaRPr>
          </a:p>
        </p:txBody>
      </p:sp>
      <p:sp>
        <p:nvSpPr>
          <p:cNvPr id="6" name="Slide Number Placeholder 5"/>
          <p:cNvSpPr>
            <a:spLocks noGrp="1"/>
          </p:cNvSpPr>
          <p:nvPr>
            <p:ph type="sldNum" sz="quarter" idx="12"/>
          </p:nvPr>
        </p:nvSpPr>
        <p:spPr>
          <a:xfrm>
            <a:off x="8213894" y="5867135"/>
            <a:ext cx="413375" cy="365125"/>
          </a:xfrm>
          <a:prstGeom prst="rect">
            <a:avLst/>
          </a:prstGeom>
        </p:spPr>
        <p:txBody>
          <a:bodyPr/>
          <a:lstStyle/>
          <a:p>
            <a:fld id="{1D7D8CBC-E37A-4E53-98E7-8F39DB2F6DE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31051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p:blipFill>
        <p:spPr>
          <a:xfrm>
            <a:off x="80154" y="66262"/>
            <a:ext cx="575187" cy="914400"/>
          </a:xfrm>
          <a:prstGeom prst="rect">
            <a:avLst/>
          </a:prstGeom>
        </p:spPr>
      </p:pic>
    </p:spTree>
    <p:extLst>
      <p:ext uri="{BB962C8B-B14F-4D97-AF65-F5344CB8AC3E}">
        <p14:creationId xmlns:p14="http://schemas.microsoft.com/office/powerpoint/2010/main" val="3203516376"/>
      </p:ext>
    </p:extLst>
  </p:cSld>
  <p:clrMapOvr>
    <a:masterClrMapping/>
  </p:clrMapOvr>
  <p:timing>
    <p:tnLst>
      <p:par>
        <p:cTn id="1" dur="indefinite" restart="never" nodeType="tmRoot"/>
      </p:par>
    </p:tnLst>
  </p:timing>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INTRODUCTION</a:t>
            </a:r>
            <a:endParaRPr lang="en-IN" sz="2700" b="1" dirty="0">
              <a:solidFill>
                <a:srgbClr val="02918B"/>
              </a:solidFill>
              <a:cs typeface="Arial" panose="020B06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426515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OBJECTIVES</a:t>
            </a:r>
            <a:endParaRPr lang="en-IN" sz="2700" b="1" dirty="0">
              <a:solidFill>
                <a:srgbClr val="02918B"/>
              </a:solidFill>
              <a:cs typeface="Arial" panose="020B06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50560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467"/>
            <a:r>
              <a:rPr lang="en-IN" sz="2700" b="1" dirty="0">
                <a:solidFill>
                  <a:srgbClr val="02918B"/>
                </a:solidFill>
                <a:cs typeface="Arial" panose="020B0604020202020204" pitchFamily="34" charset="0"/>
              </a:rPr>
              <a:t>CONCEPT</a:t>
            </a: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42834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467"/>
            <a:r>
              <a:rPr lang="en-IN" sz="2700" b="1" dirty="0" smtClean="0">
                <a:solidFill>
                  <a:srgbClr val="02918B"/>
                </a:solidFill>
                <a:cs typeface="Arial" panose="020B0604020202020204" pitchFamily="34" charset="0"/>
              </a:rPr>
              <a:t>CHECK YOUR UNDERSTANDING</a:t>
            </a:r>
            <a:endParaRPr lang="en-IN" sz="2700" b="1" dirty="0">
              <a:solidFill>
                <a:srgbClr val="02918B"/>
              </a:solidFill>
              <a:cs typeface="Arial" panose="020B06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77049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pPr algn="ctr"/>
              <a:t>‹#›</a:t>
            </a:fld>
            <a:endParaRPr lang="en-IN" sz="900" dirty="0">
              <a:solidFill>
                <a:schemeClr val="bg1">
                  <a:lumMod val="50000"/>
                </a:schemeClr>
              </a:solidFill>
            </a:endParaRPr>
          </a:p>
        </p:txBody>
      </p:sp>
    </p:spTree>
    <p:extLst>
      <p:ext uri="{BB962C8B-B14F-4D97-AF65-F5344CB8AC3E}">
        <p14:creationId xmlns:p14="http://schemas.microsoft.com/office/powerpoint/2010/main" val="4828494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467"/>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467"/>
            <a:r>
              <a:rPr lang="en-IN" sz="1800" b="1" dirty="0" smtClean="0">
                <a:solidFill>
                  <a:srgbClr val="02918B"/>
                </a:solidFill>
                <a:latin typeface="Helvetica LT Std Cond" panose="020B0506020202030204" pitchFamily="34" charset="0"/>
                <a:cs typeface="Arial" panose="020B0604020202020204" pitchFamily="34" charset="0"/>
              </a:rPr>
              <a:t>LEARNING OBJECTIVES</a:t>
            </a:r>
            <a:endParaRPr lang="en-IN" sz="1800"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9587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5134906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3124467578"/>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931042877"/>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60108204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078938390"/>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28855122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2261923905"/>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022855777"/>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5763" indent="-385763">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467"/>
            <a:fld id="{80185F77-B28D-4181-BD8D-423D01B3D466}" type="slidenum">
              <a:rPr lang="en-IN" sz="900" smtClean="0">
                <a:solidFill>
                  <a:prstClr val="white">
                    <a:lumMod val="50000"/>
                  </a:prstClr>
                </a:solidFill>
              </a:rPr>
              <a:pPr algn="ctr" defTabSz="855467"/>
              <a:t>‹#›</a:t>
            </a:fld>
            <a:endParaRPr lang="en-IN" sz="900" dirty="0">
              <a:solidFill>
                <a:prstClr val="white">
                  <a:lumMod val="50000"/>
                </a:prstClr>
              </a:solidFill>
            </a:endParaRPr>
          </a:p>
        </p:txBody>
      </p:sp>
    </p:spTree>
    <p:extLst>
      <p:ext uri="{BB962C8B-B14F-4D97-AF65-F5344CB8AC3E}">
        <p14:creationId xmlns:p14="http://schemas.microsoft.com/office/powerpoint/2010/main" val="126349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4.png"/></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81.xml"/><Relationship Id="rId21" Type="http://schemas.openxmlformats.org/officeDocument/2006/relationships/slideLayout" Target="../slideLayouts/slideLayout76.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63" Type="http://schemas.openxmlformats.org/officeDocument/2006/relationships/slideLayout" Target="../slideLayouts/slideLayout118.xml"/><Relationship Id="rId68" Type="http://schemas.openxmlformats.org/officeDocument/2006/relationships/slideLayout" Target="../slideLayouts/slideLayout123.xml"/><Relationship Id="rId16" Type="http://schemas.openxmlformats.org/officeDocument/2006/relationships/slideLayout" Target="../slideLayouts/slideLayout7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3" Type="http://schemas.openxmlformats.org/officeDocument/2006/relationships/slideLayout" Target="../slideLayouts/slideLayout108.xml"/><Relationship Id="rId58" Type="http://schemas.openxmlformats.org/officeDocument/2006/relationships/slideLayout" Target="../slideLayouts/slideLayout113.xml"/><Relationship Id="rId66" Type="http://schemas.openxmlformats.org/officeDocument/2006/relationships/slideLayout" Target="../slideLayouts/slideLayout121.xml"/><Relationship Id="rId74" Type="http://schemas.openxmlformats.org/officeDocument/2006/relationships/slideLayout" Target="../slideLayouts/slideLayout129.xml"/><Relationship Id="rId79" Type="http://schemas.openxmlformats.org/officeDocument/2006/relationships/image" Target="../media/image14.png"/><Relationship Id="rId5" Type="http://schemas.openxmlformats.org/officeDocument/2006/relationships/slideLayout" Target="../slideLayouts/slideLayout60.xml"/><Relationship Id="rId61" Type="http://schemas.openxmlformats.org/officeDocument/2006/relationships/slideLayout" Target="../slideLayouts/slideLayout116.xml"/><Relationship Id="rId19" Type="http://schemas.openxmlformats.org/officeDocument/2006/relationships/slideLayout" Target="../slideLayouts/slideLayout7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56" Type="http://schemas.openxmlformats.org/officeDocument/2006/relationships/slideLayout" Target="../slideLayouts/slideLayout111.xml"/><Relationship Id="rId64" Type="http://schemas.openxmlformats.org/officeDocument/2006/relationships/slideLayout" Target="../slideLayouts/slideLayout119.xml"/><Relationship Id="rId69" Type="http://schemas.openxmlformats.org/officeDocument/2006/relationships/slideLayout" Target="../slideLayouts/slideLayout124.xml"/><Relationship Id="rId77" Type="http://schemas.openxmlformats.org/officeDocument/2006/relationships/image" Target="../media/image1.png"/><Relationship Id="rId8" Type="http://schemas.openxmlformats.org/officeDocument/2006/relationships/slideLayout" Target="../slideLayouts/slideLayout63.xml"/><Relationship Id="rId51" Type="http://schemas.openxmlformats.org/officeDocument/2006/relationships/slideLayout" Target="../slideLayouts/slideLayout106.xml"/><Relationship Id="rId72" Type="http://schemas.openxmlformats.org/officeDocument/2006/relationships/slideLayout" Target="../slideLayouts/slideLayout127.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59" Type="http://schemas.openxmlformats.org/officeDocument/2006/relationships/slideLayout" Target="../slideLayouts/slideLayout114.xml"/><Relationship Id="rId67" Type="http://schemas.openxmlformats.org/officeDocument/2006/relationships/slideLayout" Target="../slideLayouts/slideLayout122.xml"/><Relationship Id="rId20" Type="http://schemas.openxmlformats.org/officeDocument/2006/relationships/slideLayout" Target="../slideLayouts/slideLayout75.xml"/><Relationship Id="rId41" Type="http://schemas.openxmlformats.org/officeDocument/2006/relationships/slideLayout" Target="../slideLayouts/slideLayout96.xml"/><Relationship Id="rId54" Type="http://schemas.openxmlformats.org/officeDocument/2006/relationships/slideLayout" Target="../slideLayouts/slideLayout109.xml"/><Relationship Id="rId62" Type="http://schemas.openxmlformats.org/officeDocument/2006/relationships/slideLayout" Target="../slideLayouts/slideLayout117.xml"/><Relationship Id="rId70" Type="http://schemas.openxmlformats.org/officeDocument/2006/relationships/slideLayout" Target="../slideLayouts/slideLayout125.xml"/><Relationship Id="rId75" Type="http://schemas.openxmlformats.org/officeDocument/2006/relationships/slideLayout" Target="../slideLayouts/slideLayout130.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 Id="rId57" Type="http://schemas.openxmlformats.org/officeDocument/2006/relationships/slideLayout" Target="../slideLayouts/slideLayout112.xml"/><Relationship Id="rId10" Type="http://schemas.openxmlformats.org/officeDocument/2006/relationships/slideLayout" Target="../slideLayouts/slideLayout65.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52" Type="http://schemas.openxmlformats.org/officeDocument/2006/relationships/slideLayout" Target="../slideLayouts/slideLayout107.xml"/><Relationship Id="rId60" Type="http://schemas.openxmlformats.org/officeDocument/2006/relationships/slideLayout" Target="../slideLayouts/slideLayout115.xml"/><Relationship Id="rId65" Type="http://schemas.openxmlformats.org/officeDocument/2006/relationships/slideLayout" Target="../slideLayouts/slideLayout120.xml"/><Relationship Id="rId73" Type="http://schemas.openxmlformats.org/officeDocument/2006/relationships/slideLayout" Target="../slideLayouts/slideLayout128.xml"/><Relationship Id="rId78" Type="http://schemas.openxmlformats.org/officeDocument/2006/relationships/image" Target="../media/image16.png"/><Relationship Id="rId4" Type="http://schemas.openxmlformats.org/officeDocument/2006/relationships/slideLayout" Target="../slideLayouts/slideLayout59.xml"/><Relationship Id="rId9" Type="http://schemas.openxmlformats.org/officeDocument/2006/relationships/slideLayout" Target="../slideLayouts/slideLayout64.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9" Type="http://schemas.openxmlformats.org/officeDocument/2006/relationships/slideLayout" Target="../slideLayouts/slideLayout94.xml"/><Relationship Id="rId34" Type="http://schemas.openxmlformats.org/officeDocument/2006/relationships/slideLayout" Target="../slideLayouts/slideLayout89.xml"/><Relationship Id="rId50" Type="http://schemas.openxmlformats.org/officeDocument/2006/relationships/slideLayout" Target="../slideLayouts/slideLayout105.xml"/><Relationship Id="rId55" Type="http://schemas.openxmlformats.org/officeDocument/2006/relationships/slideLayout" Target="../slideLayouts/slideLayout110.xml"/><Relationship Id="rId76" Type="http://schemas.openxmlformats.org/officeDocument/2006/relationships/theme" Target="../theme/theme3.xml"/><Relationship Id="rId7" Type="http://schemas.openxmlformats.org/officeDocument/2006/relationships/slideLayout" Target="../slideLayouts/slideLayout62.xml"/><Relationship Id="rId71" Type="http://schemas.openxmlformats.org/officeDocument/2006/relationships/slideLayout" Target="../slideLayouts/slideLayout126.xml"/><Relationship Id="rId2" Type="http://schemas.openxmlformats.org/officeDocument/2006/relationships/slideLayout" Target="../slideLayouts/slideLayout57.xml"/><Relationship Id="rId29" Type="http://schemas.openxmlformats.org/officeDocument/2006/relationships/slideLayout" Target="../slideLayouts/slideLayout8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9" Type="http://schemas.openxmlformats.org/officeDocument/2006/relationships/slideLayout" Target="../slideLayouts/slideLayout169.xml"/><Relationship Id="rId21" Type="http://schemas.openxmlformats.org/officeDocument/2006/relationships/slideLayout" Target="../slideLayouts/slideLayout151.xml"/><Relationship Id="rId34" Type="http://schemas.openxmlformats.org/officeDocument/2006/relationships/slideLayout" Target="../slideLayouts/slideLayout164.xml"/><Relationship Id="rId42" Type="http://schemas.openxmlformats.org/officeDocument/2006/relationships/slideLayout" Target="../slideLayouts/slideLayout172.xml"/><Relationship Id="rId47" Type="http://schemas.openxmlformats.org/officeDocument/2006/relationships/slideLayout" Target="../slideLayouts/slideLayout177.xml"/><Relationship Id="rId50" Type="http://schemas.openxmlformats.org/officeDocument/2006/relationships/image" Target="../media/image16.png"/><Relationship Id="rId7" Type="http://schemas.openxmlformats.org/officeDocument/2006/relationships/slideLayout" Target="../slideLayouts/slideLayout13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9" Type="http://schemas.openxmlformats.org/officeDocument/2006/relationships/slideLayout" Target="../slideLayouts/slideLayout159.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32" Type="http://schemas.openxmlformats.org/officeDocument/2006/relationships/slideLayout" Target="../slideLayouts/slideLayout162.xml"/><Relationship Id="rId37" Type="http://schemas.openxmlformats.org/officeDocument/2006/relationships/slideLayout" Target="../slideLayouts/slideLayout167.xml"/><Relationship Id="rId40" Type="http://schemas.openxmlformats.org/officeDocument/2006/relationships/slideLayout" Target="../slideLayouts/slideLayout170.xml"/><Relationship Id="rId45" Type="http://schemas.openxmlformats.org/officeDocument/2006/relationships/slideLayout" Target="../slideLayouts/slideLayout175.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36" Type="http://schemas.openxmlformats.org/officeDocument/2006/relationships/slideLayout" Target="../slideLayouts/slideLayout166.xml"/><Relationship Id="rId49" Type="http://schemas.openxmlformats.org/officeDocument/2006/relationships/image" Target="../media/image1.png"/><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31" Type="http://schemas.openxmlformats.org/officeDocument/2006/relationships/slideLayout" Target="../slideLayouts/slideLayout161.xml"/><Relationship Id="rId44" Type="http://schemas.openxmlformats.org/officeDocument/2006/relationships/slideLayout" Target="../slideLayouts/slideLayout174.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slideLayout" Target="../slideLayouts/slideLayout160.xml"/><Relationship Id="rId35" Type="http://schemas.openxmlformats.org/officeDocument/2006/relationships/slideLayout" Target="../slideLayouts/slideLayout165.xml"/><Relationship Id="rId43" Type="http://schemas.openxmlformats.org/officeDocument/2006/relationships/slideLayout" Target="../slideLayouts/slideLayout173.xml"/><Relationship Id="rId48" Type="http://schemas.openxmlformats.org/officeDocument/2006/relationships/theme" Target="../theme/theme4.xml"/><Relationship Id="rId8" Type="http://schemas.openxmlformats.org/officeDocument/2006/relationships/slideLayout" Target="../slideLayouts/slideLayout138.xml"/><Relationship Id="rId3" Type="http://schemas.openxmlformats.org/officeDocument/2006/relationships/slideLayout" Target="../slideLayouts/slideLayout133.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33" Type="http://schemas.openxmlformats.org/officeDocument/2006/relationships/slideLayout" Target="../slideLayouts/slideLayout163.xml"/><Relationship Id="rId38" Type="http://schemas.openxmlformats.org/officeDocument/2006/relationships/slideLayout" Target="../slideLayouts/slideLayout168.xml"/><Relationship Id="rId46" Type="http://schemas.openxmlformats.org/officeDocument/2006/relationships/slideLayout" Target="../slideLayouts/slideLayout176.xml"/><Relationship Id="rId20" Type="http://schemas.openxmlformats.org/officeDocument/2006/relationships/slideLayout" Target="../slideLayouts/slideLayout150.xml"/><Relationship Id="rId41" Type="http://schemas.openxmlformats.org/officeDocument/2006/relationships/slideLayout" Target="../slideLayouts/slideLayout171.xml"/><Relationship Id="rId1" Type="http://schemas.openxmlformats.org/officeDocument/2006/relationships/slideLayout" Target="../slideLayouts/slideLayout131.xml"/><Relationship Id="rId6" Type="http://schemas.openxmlformats.org/officeDocument/2006/relationships/slideLayout" Target="../slideLayouts/slideLayout136.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26" Type="http://schemas.openxmlformats.org/officeDocument/2006/relationships/slideLayout" Target="../slideLayouts/slideLayout203.xml"/><Relationship Id="rId39" Type="http://schemas.openxmlformats.org/officeDocument/2006/relationships/slideLayout" Target="../slideLayouts/slideLayout216.xml"/><Relationship Id="rId21" Type="http://schemas.openxmlformats.org/officeDocument/2006/relationships/slideLayout" Target="../slideLayouts/slideLayout198.xml"/><Relationship Id="rId34" Type="http://schemas.openxmlformats.org/officeDocument/2006/relationships/slideLayout" Target="../slideLayouts/slideLayout211.xml"/><Relationship Id="rId42" Type="http://schemas.openxmlformats.org/officeDocument/2006/relationships/slideLayout" Target="../slideLayouts/slideLayout219.xml"/><Relationship Id="rId47" Type="http://schemas.openxmlformats.org/officeDocument/2006/relationships/theme" Target="../theme/theme5.xml"/><Relationship Id="rId7" Type="http://schemas.openxmlformats.org/officeDocument/2006/relationships/slideLayout" Target="../slideLayouts/slideLayout184.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9" Type="http://schemas.openxmlformats.org/officeDocument/2006/relationships/slideLayout" Target="../slideLayouts/slideLayout206.xml"/><Relationship Id="rId11" Type="http://schemas.openxmlformats.org/officeDocument/2006/relationships/slideLayout" Target="../slideLayouts/slideLayout188.xml"/><Relationship Id="rId24" Type="http://schemas.openxmlformats.org/officeDocument/2006/relationships/slideLayout" Target="../slideLayouts/slideLayout201.xml"/><Relationship Id="rId32" Type="http://schemas.openxmlformats.org/officeDocument/2006/relationships/slideLayout" Target="../slideLayouts/slideLayout209.xml"/><Relationship Id="rId37" Type="http://schemas.openxmlformats.org/officeDocument/2006/relationships/slideLayout" Target="../slideLayouts/slideLayout214.xml"/><Relationship Id="rId40" Type="http://schemas.openxmlformats.org/officeDocument/2006/relationships/slideLayout" Target="../slideLayouts/slideLayout217.xml"/><Relationship Id="rId45" Type="http://schemas.openxmlformats.org/officeDocument/2006/relationships/slideLayout" Target="../slideLayouts/slideLayout222.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23" Type="http://schemas.openxmlformats.org/officeDocument/2006/relationships/slideLayout" Target="../slideLayouts/slideLayout200.xml"/><Relationship Id="rId28" Type="http://schemas.openxmlformats.org/officeDocument/2006/relationships/slideLayout" Target="../slideLayouts/slideLayout205.xml"/><Relationship Id="rId36" Type="http://schemas.openxmlformats.org/officeDocument/2006/relationships/slideLayout" Target="../slideLayouts/slideLayout213.xml"/><Relationship Id="rId49" Type="http://schemas.openxmlformats.org/officeDocument/2006/relationships/image" Target="../media/image16.png"/><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31" Type="http://schemas.openxmlformats.org/officeDocument/2006/relationships/slideLayout" Target="../slideLayouts/slideLayout208.xml"/><Relationship Id="rId44" Type="http://schemas.openxmlformats.org/officeDocument/2006/relationships/slideLayout" Target="../slideLayouts/slideLayout221.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 Id="rId22" Type="http://schemas.openxmlformats.org/officeDocument/2006/relationships/slideLayout" Target="../slideLayouts/slideLayout199.xml"/><Relationship Id="rId27" Type="http://schemas.openxmlformats.org/officeDocument/2006/relationships/slideLayout" Target="../slideLayouts/slideLayout204.xml"/><Relationship Id="rId30" Type="http://schemas.openxmlformats.org/officeDocument/2006/relationships/slideLayout" Target="../slideLayouts/slideLayout207.xml"/><Relationship Id="rId35" Type="http://schemas.openxmlformats.org/officeDocument/2006/relationships/slideLayout" Target="../slideLayouts/slideLayout212.xml"/><Relationship Id="rId43" Type="http://schemas.openxmlformats.org/officeDocument/2006/relationships/slideLayout" Target="../slideLayouts/slideLayout220.xml"/><Relationship Id="rId48" Type="http://schemas.openxmlformats.org/officeDocument/2006/relationships/image" Target="../media/image1.png"/><Relationship Id="rId8" Type="http://schemas.openxmlformats.org/officeDocument/2006/relationships/slideLayout" Target="../slideLayouts/slideLayout185.xml"/><Relationship Id="rId3" Type="http://schemas.openxmlformats.org/officeDocument/2006/relationships/slideLayout" Target="../slideLayouts/slideLayout180.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5" Type="http://schemas.openxmlformats.org/officeDocument/2006/relationships/slideLayout" Target="../slideLayouts/slideLayout202.xml"/><Relationship Id="rId33" Type="http://schemas.openxmlformats.org/officeDocument/2006/relationships/slideLayout" Target="../slideLayouts/slideLayout210.xml"/><Relationship Id="rId38" Type="http://schemas.openxmlformats.org/officeDocument/2006/relationships/slideLayout" Target="../slideLayouts/slideLayout215.xml"/><Relationship Id="rId46" Type="http://schemas.openxmlformats.org/officeDocument/2006/relationships/slideLayout" Target="../slideLayouts/slideLayout223.xml"/><Relationship Id="rId20" Type="http://schemas.openxmlformats.org/officeDocument/2006/relationships/slideLayout" Target="../slideLayouts/slideLayout197.xml"/><Relationship Id="rId41" Type="http://schemas.openxmlformats.org/officeDocument/2006/relationships/slideLayout" Target="../slideLayouts/slideLayout218.xml"/><Relationship Id="rId1" Type="http://schemas.openxmlformats.org/officeDocument/2006/relationships/slideLayout" Target="../slideLayouts/slideLayout178.xml"/><Relationship Id="rId6"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TextBox 11"/>
          <p:cNvSpPr txBox="1"/>
          <p:nvPr/>
        </p:nvSpPr>
        <p:spPr>
          <a:xfrm>
            <a:off x="6935183" y="6576308"/>
            <a:ext cx="2208813" cy="369332"/>
          </a:xfrm>
          <a:prstGeom prst="rect">
            <a:avLst/>
          </a:prstGeom>
          <a:noFill/>
        </p:spPr>
        <p:txBody>
          <a:bodyPr wrap="square" rtlCol="0">
            <a:sp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tint val="75000"/>
                  </a:prstClr>
                </a:solidFill>
                <a:effectLst/>
                <a:uLnTx/>
                <a:uFillTx/>
                <a:latin typeface="+mn-lt"/>
                <a:ea typeface="+mn-ea"/>
                <a:cs typeface="+mn-cs"/>
              </a:rPr>
              <a:t>©2015 Manipal Global Education Services</a:t>
            </a:r>
            <a:endParaRPr kumimoji="0" lang="en-IN" sz="900" b="0" i="0" u="none" strike="noStrike" kern="1200" cap="none" spc="0" normalizeH="0" baseline="0" noProof="0" dirty="0" smtClean="0">
              <a:ln>
                <a:noFill/>
              </a:ln>
              <a:solidFill>
                <a:prstClr val="black">
                  <a:tint val="75000"/>
                </a:prstClr>
              </a:solidFill>
              <a:effectLst/>
              <a:uLnTx/>
              <a:uFillTx/>
              <a:latin typeface="+mn-lt"/>
              <a:ea typeface="+mn-ea"/>
              <a:cs typeface="+mn-cs"/>
            </a:endParaRPr>
          </a:p>
        </p:txBody>
      </p:sp>
      <p:pic>
        <p:nvPicPr>
          <p:cNvPr id="13" name="Picture 12"/>
          <p:cNvPicPr>
            <a:picLocks noChangeAspect="1"/>
          </p:cNvPicPr>
          <p:nvPr/>
        </p:nvPicPr>
        <p:blipFill rotWithShape="1">
          <a:blip r:embed="rId31" cstate="print">
            <a:extLst>
              <a:ext uri="{28A0092B-C50C-407E-A947-70E740481C1C}">
                <a14:useLocalDpi xmlns:a14="http://schemas.microsoft.com/office/drawing/2010/main" val="0"/>
              </a:ext>
            </a:extLst>
          </a:blip>
          <a:srcRect l="35997" t="14361" r="36121" b="43757"/>
          <a:stretch/>
        </p:blipFill>
        <p:spPr>
          <a:xfrm>
            <a:off x="130964" y="39757"/>
            <a:ext cx="342900" cy="515073"/>
          </a:xfrm>
          <a:prstGeom prst="rect">
            <a:avLst/>
          </a:prstGeom>
        </p:spPr>
      </p:pic>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6D031D-8015-4C1F-8EAA-0E5262B39B40}" type="slidenum">
              <a:rPr lang="en-US" smtClean="0"/>
              <a:pPr/>
              <a:t>‹#›</a:t>
            </a:fld>
            <a:endParaRPr lang="en-US"/>
          </a:p>
        </p:txBody>
      </p:sp>
    </p:spTree>
    <p:extLst>
      <p:ext uri="{BB962C8B-B14F-4D97-AF65-F5344CB8AC3E}">
        <p14:creationId xmlns:p14="http://schemas.microsoft.com/office/powerpoint/2010/main" val="2570798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8" r:id="rId27"/>
    <p:sldLayoutId id="2147483689" r:id="rId28"/>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userDrawn="1"/>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userDrawn="1"/>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pic>
        <p:nvPicPr>
          <p:cNvPr id="9" name="Picture 8"/>
          <p:cNvPicPr>
            <a:picLocks noChangeAspect="1"/>
          </p:cNvPicPr>
          <p:nvPr userDrawn="1"/>
        </p:nvPicPr>
        <p:blipFill rotWithShape="1">
          <a:blip r:embed="rId29">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10" name="Right Triangle 9"/>
          <p:cNvSpPr/>
          <p:nvPr userDrawn="1"/>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userDrawn="1"/>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2" name="TextBox 11"/>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userDrawn="1"/>
        </p:nvPicPr>
        <p:blipFill rotWithShape="1">
          <a:blip r:embed="rId30" cstate="print">
            <a:extLst>
              <a:ext uri="{28A0092B-C50C-407E-A947-70E740481C1C}">
                <a14:useLocalDpi xmlns:a14="http://schemas.microsoft.com/office/drawing/2010/main" val="0"/>
              </a:ext>
            </a:extLst>
          </a:blip>
          <a:srcRect l="35997" t="14361" r="36121" b="43757"/>
          <a:stretch/>
        </p:blipFill>
        <p:spPr>
          <a:xfrm>
            <a:off x="130964" y="39757"/>
            <a:ext cx="342900" cy="515073"/>
          </a:xfrm>
          <a:prstGeom prst="rect">
            <a:avLst/>
          </a:prstGeom>
        </p:spPr>
      </p:pic>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10238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pic>
        <p:nvPicPr>
          <p:cNvPr id="9" name="Picture 8"/>
          <p:cNvPicPr>
            <a:picLocks noChangeAspect="1"/>
          </p:cNvPicPr>
          <p:nvPr/>
        </p:nvPicPr>
        <p:blipFill rotWithShape="1">
          <a:blip r:embed="rId77">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10" name="Right Triangle 9"/>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1" name="Right Triangle 10"/>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2" name="TextBox 11"/>
          <p:cNvSpPr txBox="1"/>
          <p:nvPr/>
        </p:nvSpPr>
        <p:spPr>
          <a:xfrm>
            <a:off x="6689558" y="6576310"/>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p:blipFill>
        <p:spPr>
          <a:xfrm>
            <a:off x="130964" y="39759"/>
            <a:ext cx="342900" cy="515073"/>
          </a:xfrm>
          <a:prstGeom prst="rect">
            <a:avLst/>
          </a:prstGeom>
        </p:spPr>
      </p:pic>
      <p:sp>
        <p:nvSpPr>
          <p:cNvPr id="4" name="Slide Number Placeholder 3"/>
          <p:cNvSpPr>
            <a:spLocks noGrp="1"/>
          </p:cNvSpPr>
          <p:nvPr>
            <p:ph type="sldNum" sz="quarter" idx="4"/>
          </p:nvPr>
        </p:nvSpPr>
        <p:spPr>
          <a:xfrm>
            <a:off x="4405257" y="6317307"/>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467"/>
            <a:fld id="{1D7D8CBC-E37A-4E53-98E7-8F39DB2F6DEC}" type="slidenum">
              <a:rPr lang="en-US" smtClean="0">
                <a:solidFill>
                  <a:prstClr val="black">
                    <a:tint val="75000"/>
                  </a:prstClr>
                </a:solidFill>
              </a:rPr>
              <a:pPr defTabSz="855467"/>
              <a:t>‹#›</a:t>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pic>
        <p:nvPicPr>
          <p:cNvPr id="16" name="Picture 15"/>
          <p:cNvPicPr>
            <a:picLocks noChangeAspect="1"/>
          </p:cNvPicPr>
          <p:nvPr/>
        </p:nvPicPr>
        <p:blipFill rotWithShape="1">
          <a:blip r:embed="rId77">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17" name="Right Triangle 16"/>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8" name="Right Triangle 17"/>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19" name="TextBox 1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9" cstate="print">
            <a:extLst>
              <a:ext uri="{28A0092B-C50C-407E-A947-70E740481C1C}">
                <a14:useLocalDpi xmlns:a14="http://schemas.microsoft.com/office/drawing/2010/main" val="0"/>
              </a:ext>
            </a:extLst>
          </a:blip>
          <a:srcRect l="35997" t="14361" r="36121" b="43757"/>
          <a:stretch/>
        </p:blipFill>
        <p:spPr>
          <a:xfrm>
            <a:off x="130964" y="39759"/>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pic>
        <p:nvPicPr>
          <p:cNvPr id="23" name="Picture 22"/>
          <p:cNvPicPr>
            <a:picLocks noChangeAspect="1"/>
          </p:cNvPicPr>
          <p:nvPr/>
        </p:nvPicPr>
        <p:blipFill rotWithShape="1">
          <a:blip r:embed="rId77">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24" name="Right Triangle 23"/>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25" name="Right Triangle 24"/>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467"/>
            <a:endParaRPr lang="en-IN" sz="1650" dirty="0">
              <a:solidFill>
                <a:prstClr val="white"/>
              </a:solidFill>
            </a:endParaRPr>
          </a:p>
        </p:txBody>
      </p:sp>
      <p:sp>
        <p:nvSpPr>
          <p:cNvPr id="26" name="TextBox 25"/>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9" cstate="print">
            <a:extLst>
              <a:ext uri="{28A0092B-C50C-407E-A947-70E740481C1C}">
                <a14:useLocalDpi xmlns:a14="http://schemas.microsoft.com/office/drawing/2010/main" val="0"/>
              </a:ext>
            </a:extLst>
          </a:blip>
          <a:srcRect l="35997" t="14361" r="36121" b="43757"/>
          <a:stretch/>
        </p:blipFill>
        <p:spPr>
          <a:xfrm>
            <a:off x="130964" y="39759"/>
            <a:ext cx="342900" cy="515073"/>
          </a:xfrm>
          <a:prstGeom prst="rect">
            <a:avLst/>
          </a:prstGeom>
        </p:spPr>
      </p:pic>
    </p:spTree>
    <p:extLst>
      <p:ext uri="{BB962C8B-B14F-4D97-AF65-F5344CB8AC3E}">
        <p14:creationId xmlns:p14="http://schemas.microsoft.com/office/powerpoint/2010/main" val="12095528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 id="2147483775" r:id="rId29"/>
    <p:sldLayoutId id="2147483776" r:id="rId30"/>
    <p:sldLayoutId id="2147483777" r:id="rId31"/>
    <p:sldLayoutId id="2147483778" r:id="rId32"/>
    <p:sldLayoutId id="2147483779" r:id="rId33"/>
    <p:sldLayoutId id="2147483780" r:id="rId34"/>
    <p:sldLayoutId id="2147483781" r:id="rId35"/>
    <p:sldLayoutId id="2147483782" r:id="rId36"/>
    <p:sldLayoutId id="2147483783" r:id="rId37"/>
    <p:sldLayoutId id="2147483784" r:id="rId38"/>
    <p:sldLayoutId id="2147483785" r:id="rId39"/>
    <p:sldLayoutId id="2147483786" r:id="rId40"/>
    <p:sldLayoutId id="2147483787" r:id="rId41"/>
    <p:sldLayoutId id="2147483788" r:id="rId42"/>
    <p:sldLayoutId id="2147483789" r:id="rId43"/>
    <p:sldLayoutId id="2147483790" r:id="rId44"/>
    <p:sldLayoutId id="2147483791" r:id="rId45"/>
    <p:sldLayoutId id="2147483792" r:id="rId46"/>
    <p:sldLayoutId id="2147483793" r:id="rId47"/>
    <p:sldLayoutId id="2147483794" r:id="rId48"/>
    <p:sldLayoutId id="2147483795" r:id="rId49"/>
    <p:sldLayoutId id="2147483796" r:id="rId50"/>
    <p:sldLayoutId id="2147483797" r:id="rId51"/>
    <p:sldLayoutId id="2147483798" r:id="rId52"/>
    <p:sldLayoutId id="2147483799" r:id="rId53"/>
    <p:sldLayoutId id="2147483800" r:id="rId54"/>
    <p:sldLayoutId id="2147483801" r:id="rId55"/>
    <p:sldLayoutId id="2147483802" r:id="rId56"/>
    <p:sldLayoutId id="2147483803" r:id="rId57"/>
    <p:sldLayoutId id="2147483804" r:id="rId58"/>
    <p:sldLayoutId id="2147483805" r:id="rId59"/>
    <p:sldLayoutId id="2147483806" r:id="rId60"/>
    <p:sldLayoutId id="2147483807" r:id="rId61"/>
    <p:sldLayoutId id="2147483808" r:id="rId62"/>
    <p:sldLayoutId id="2147483809" r:id="rId63"/>
    <p:sldLayoutId id="2147483810" r:id="rId64"/>
    <p:sldLayoutId id="2147483811" r:id="rId65"/>
    <p:sldLayoutId id="2147483812" r:id="rId66"/>
    <p:sldLayoutId id="2147483813" r:id="rId67"/>
    <p:sldLayoutId id="2147483814" r:id="rId68"/>
    <p:sldLayoutId id="2147483815" r:id="rId69"/>
    <p:sldLayoutId id="2147483816" r:id="rId70"/>
    <p:sldLayoutId id="2147483817" r:id="rId71"/>
    <p:sldLayoutId id="2147483818" r:id="rId72"/>
    <p:sldLayoutId id="2147483819" r:id="rId73"/>
    <p:sldLayoutId id="2147483820" r:id="rId74"/>
    <p:sldLayoutId id="2147483821"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pic>
        <p:nvPicPr>
          <p:cNvPr id="9" name="Picture 8"/>
          <p:cNvPicPr>
            <a:picLocks noChangeAspect="1"/>
          </p:cNvPicPr>
          <p:nvPr/>
        </p:nvPicPr>
        <p:blipFill rotWithShape="1">
          <a:blip r:embed="rId49">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2" name="TextBox 11"/>
          <p:cNvSpPr txBox="1"/>
          <p:nvPr/>
        </p:nvSpPr>
        <p:spPr>
          <a:xfrm>
            <a:off x="6689558" y="6576308"/>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50" cstate="print">
            <a:extLst>
              <a:ext uri="{28A0092B-C50C-407E-A947-70E740481C1C}">
                <a14:useLocalDpi xmlns:a14="http://schemas.microsoft.com/office/drawing/2010/main" val="0"/>
              </a:ext>
            </a:extLst>
          </a:blip>
          <a:srcRect l="35997" t="14361" r="36121" b="43757"/>
          <a:stretch/>
        </p:blipFill>
        <p:spPr>
          <a:xfrm>
            <a:off x="130964" y="39757"/>
            <a:ext cx="342900" cy="515073"/>
          </a:xfrm>
          <a:prstGeom prst="rect">
            <a:avLst/>
          </a:prstGeom>
        </p:spPr>
      </p:pic>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502909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846" r:id="rId24"/>
    <p:sldLayoutId id="2147483847" r:id="rId25"/>
    <p:sldLayoutId id="2147483848" r:id="rId26"/>
    <p:sldLayoutId id="2147483849" r:id="rId27"/>
    <p:sldLayoutId id="2147483850" r:id="rId28"/>
    <p:sldLayoutId id="2147483851" r:id="rId29"/>
    <p:sldLayoutId id="2147483852" r:id="rId30"/>
    <p:sldLayoutId id="2147483853" r:id="rId31"/>
    <p:sldLayoutId id="2147483854" r:id="rId32"/>
    <p:sldLayoutId id="2147483855" r:id="rId33"/>
    <p:sldLayoutId id="2147483856" r:id="rId34"/>
    <p:sldLayoutId id="2147483857" r:id="rId35"/>
    <p:sldLayoutId id="2147483858" r:id="rId36"/>
    <p:sldLayoutId id="2147483859" r:id="rId37"/>
    <p:sldLayoutId id="2147483860" r:id="rId38"/>
    <p:sldLayoutId id="2147483861" r:id="rId39"/>
    <p:sldLayoutId id="2147483862" r:id="rId40"/>
    <p:sldLayoutId id="2147483863" r:id="rId41"/>
    <p:sldLayoutId id="2147483864" r:id="rId42"/>
    <p:sldLayoutId id="2147483865" r:id="rId43"/>
    <p:sldLayoutId id="2147483866" r:id="rId44"/>
    <p:sldLayoutId id="2147483867" r:id="rId45"/>
    <p:sldLayoutId id="2147483868" r:id="rId46"/>
    <p:sldLayoutId id="2147483869" r:id="rId4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pic>
        <p:nvPicPr>
          <p:cNvPr id="9" name="Picture 8"/>
          <p:cNvPicPr>
            <a:picLocks noChangeAspect="1"/>
          </p:cNvPicPr>
          <p:nvPr/>
        </p:nvPicPr>
        <p:blipFill rotWithShape="1">
          <a:blip r:embed="rId48">
            <a:extLst>
              <a:ext uri="{28A0092B-C50C-407E-A947-70E740481C1C}">
                <a14:useLocalDpi xmlns:a14="http://schemas.microsoft.com/office/drawing/2010/main" val="0"/>
              </a:ext>
            </a:extLst>
          </a:blip>
          <a:srcRect l="83707" t="183" b="91936"/>
          <a:stretch/>
        </p:blipFill>
        <p:spPr>
          <a:xfrm>
            <a:off x="7380002" y="132099"/>
            <a:ext cx="1720454" cy="624114"/>
          </a:xfrm>
          <a:prstGeom prst="rect">
            <a:avLst/>
          </a:prstGeom>
        </p:spPr>
      </p:pic>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12" name="TextBox 11"/>
          <p:cNvSpPr txBox="1"/>
          <p:nvPr/>
        </p:nvSpPr>
        <p:spPr>
          <a:xfrm>
            <a:off x="6689558" y="6576308"/>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©2017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49" cstate="print">
            <a:extLst>
              <a:ext uri="{28A0092B-C50C-407E-A947-70E740481C1C}">
                <a14:useLocalDpi xmlns:a14="http://schemas.microsoft.com/office/drawing/2010/main" val="0"/>
              </a:ext>
            </a:extLst>
          </a:blip>
          <a:srcRect l="35997" t="14361" r="36121" b="43757"/>
          <a:stretch/>
        </p:blipFill>
        <p:spPr>
          <a:xfrm>
            <a:off x="130964" y="39757"/>
            <a:ext cx="342900" cy="515073"/>
          </a:xfrm>
          <a:prstGeom prst="rect">
            <a:avLst/>
          </a:prstGeom>
        </p:spPr>
      </p:pic>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91114554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 id="2147483889" r:id="rId19"/>
    <p:sldLayoutId id="2147483890" r:id="rId20"/>
    <p:sldLayoutId id="2147483891" r:id="rId21"/>
    <p:sldLayoutId id="2147483892" r:id="rId22"/>
    <p:sldLayoutId id="2147483893" r:id="rId23"/>
    <p:sldLayoutId id="2147483894" r:id="rId24"/>
    <p:sldLayoutId id="2147483895" r:id="rId25"/>
    <p:sldLayoutId id="2147483896" r:id="rId26"/>
    <p:sldLayoutId id="2147483897" r:id="rId27"/>
    <p:sldLayoutId id="2147483898" r:id="rId28"/>
    <p:sldLayoutId id="2147483899" r:id="rId29"/>
    <p:sldLayoutId id="2147483900" r:id="rId30"/>
    <p:sldLayoutId id="2147483901" r:id="rId31"/>
    <p:sldLayoutId id="2147483902" r:id="rId32"/>
    <p:sldLayoutId id="2147483903" r:id="rId33"/>
    <p:sldLayoutId id="2147483904" r:id="rId34"/>
    <p:sldLayoutId id="2147483905" r:id="rId35"/>
    <p:sldLayoutId id="2147483906" r:id="rId36"/>
    <p:sldLayoutId id="2147483907" r:id="rId37"/>
    <p:sldLayoutId id="2147483908" r:id="rId38"/>
    <p:sldLayoutId id="2147483909" r:id="rId39"/>
    <p:sldLayoutId id="2147483910" r:id="rId40"/>
    <p:sldLayoutId id="2147483911" r:id="rId41"/>
    <p:sldLayoutId id="2147483912" r:id="rId42"/>
    <p:sldLayoutId id="2147483913" r:id="rId43"/>
    <p:sldLayoutId id="2147483914" r:id="rId44"/>
    <p:sldLayoutId id="2147483915" r:id="rId45"/>
    <p:sldLayoutId id="2147483916" r:id="rId46"/>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1.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18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8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0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18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18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8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184.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18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06.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184.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18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7.xml"/></Relationships>
</file>

<file path=ppt/slides/_rels/slide8.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06.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9.xml"/><Relationship Id="rId1" Type="http://schemas.openxmlformats.org/officeDocument/2006/relationships/slideLayout" Target="../slideLayouts/slideLayout1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endParaRPr lang="en-US"/>
          </a:p>
        </p:txBody>
      </p:sp>
      <p:sp>
        <p:nvSpPr>
          <p:cNvPr id="3" name="Title 2"/>
          <p:cNvSpPr>
            <a:spLocks noGrp="1"/>
          </p:cNvSpPr>
          <p:nvPr>
            <p:ph type="title"/>
          </p:nvPr>
        </p:nvSpPr>
        <p:spPr>
          <a:xfrm>
            <a:off x="786478" y="3657600"/>
            <a:ext cx="6791325" cy="1053807"/>
          </a:xfrm>
        </p:spPr>
        <p:txBody>
          <a:bodyPr/>
          <a:lstStyle/>
          <a:p>
            <a:r>
              <a:rPr lang="en-US" dirty="0"/>
              <a:t>Software Development </a:t>
            </a:r>
            <a:br>
              <a:rPr lang="en-US" dirty="0"/>
            </a:br>
            <a:r>
              <a:rPr lang="en-US" dirty="0"/>
              <a:t>Life-cycle (SDLC)</a:t>
            </a:r>
          </a:p>
        </p:txBody>
      </p:sp>
      <p:sp>
        <p:nvSpPr>
          <p:cNvPr id="10" name="Text Placeholder 9"/>
          <p:cNvSpPr>
            <a:spLocks noGrp="1"/>
          </p:cNvSpPr>
          <p:nvPr>
            <p:ph type="body" idx="10"/>
          </p:nvPr>
        </p:nvSpPr>
        <p:spPr/>
        <p:txBody>
          <a:bodyPr/>
          <a:lstStyle/>
          <a:p>
            <a:endParaRPr lang="en-US"/>
          </a:p>
        </p:txBody>
      </p:sp>
    </p:spTree>
    <p:extLst>
      <p:ext uri="{BB962C8B-B14F-4D97-AF65-F5344CB8AC3E}">
        <p14:creationId xmlns:p14="http://schemas.microsoft.com/office/powerpoint/2010/main" val="387298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71451" y="2927128"/>
            <a:ext cx="4405549" cy="2873847"/>
          </a:xfrm>
        </p:spPr>
        <p:txBody>
          <a:bodyPr/>
          <a:lstStyle/>
          <a:p>
            <a:r>
              <a:rPr lang="en-US" dirty="0"/>
              <a:t>Changes made to the software that meet </a:t>
            </a:r>
            <a:r>
              <a:rPr lang="en-US" dirty="0" smtClean="0"/>
              <a:t>changing design needs</a:t>
            </a:r>
          </a:p>
          <a:p>
            <a:r>
              <a:rPr lang="en-US" dirty="0"/>
              <a:t>Changes made to the software that meet user’s changing </a:t>
            </a:r>
            <a:r>
              <a:rPr lang="en-US" dirty="0" smtClean="0"/>
              <a:t>needs</a:t>
            </a:r>
          </a:p>
          <a:p>
            <a:r>
              <a:rPr lang="en-US" dirty="0"/>
              <a:t>Changes made to the software that meet </a:t>
            </a:r>
            <a:r>
              <a:rPr lang="en-US" dirty="0" smtClean="0"/>
              <a:t>manager's needs</a:t>
            </a:r>
          </a:p>
          <a:p>
            <a:r>
              <a:rPr lang="en-US" dirty="0"/>
              <a:t>Changes made to </a:t>
            </a:r>
            <a:r>
              <a:rPr lang="en-US" dirty="0" smtClean="0"/>
              <a:t>the </a:t>
            </a:r>
            <a:r>
              <a:rPr lang="en-US" dirty="0"/>
              <a:t>software that meet </a:t>
            </a:r>
            <a:r>
              <a:rPr lang="en-US" dirty="0" smtClean="0"/>
              <a:t>new needs of all users</a:t>
            </a:r>
            <a:endParaRPr lang="en-US" dirty="0"/>
          </a:p>
        </p:txBody>
      </p:sp>
      <p:sp>
        <p:nvSpPr>
          <p:cNvPr id="4" name="Content Placeholder 3"/>
          <p:cNvSpPr>
            <a:spLocks noGrp="1"/>
          </p:cNvSpPr>
          <p:nvPr>
            <p:ph sz="half" idx="13"/>
          </p:nvPr>
        </p:nvSpPr>
        <p:spPr>
          <a:xfrm>
            <a:off x="396666" y="2148047"/>
            <a:ext cx="8078594" cy="654389"/>
          </a:xfrm>
        </p:spPr>
        <p:txBody>
          <a:bodyPr/>
          <a:lstStyle/>
          <a:p>
            <a:r>
              <a:rPr lang="en-US" dirty="0"/>
              <a:t>Which of the following </a:t>
            </a:r>
            <a:r>
              <a:rPr lang="en-US" dirty="0" smtClean="0"/>
              <a:t>defines </a:t>
            </a:r>
            <a:r>
              <a:rPr lang="en-US" dirty="0"/>
              <a:t>'evolution', one of the four fundamental software process activities?</a:t>
            </a:r>
          </a:p>
        </p:txBody>
      </p:sp>
      <p:sp>
        <p:nvSpPr>
          <p:cNvPr id="5" name="Title 4"/>
          <p:cNvSpPr>
            <a:spLocks noGrp="1"/>
          </p:cNvSpPr>
          <p:nvPr>
            <p:ph type="title"/>
          </p:nvPr>
        </p:nvSpPr>
        <p:spPr/>
        <p:txBody>
          <a:bodyPr/>
          <a:lstStyle/>
          <a:p>
            <a:r>
              <a:rPr lang="en-US" dirty="0"/>
              <a:t>QUIZ QUESTION</a:t>
            </a:r>
          </a:p>
        </p:txBody>
      </p:sp>
    </p:spTree>
    <p:extLst>
      <p:ext uri="{BB962C8B-B14F-4D97-AF65-F5344CB8AC3E}">
        <p14:creationId xmlns:p14="http://schemas.microsoft.com/office/powerpoint/2010/main" val="407083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Design</a:t>
            </a:r>
          </a:p>
          <a:p>
            <a:endParaRPr lang="en-US" dirty="0" smtClean="0"/>
          </a:p>
          <a:p>
            <a:r>
              <a:rPr lang="en-US" dirty="0" smtClean="0"/>
              <a:t>Maintenance</a:t>
            </a:r>
          </a:p>
          <a:p>
            <a:endParaRPr lang="en-US" dirty="0" smtClean="0"/>
          </a:p>
          <a:p>
            <a:r>
              <a:rPr lang="en-US" dirty="0" smtClean="0"/>
              <a:t>Testing</a:t>
            </a:r>
          </a:p>
          <a:p>
            <a:endParaRPr lang="en-US" dirty="0" smtClean="0"/>
          </a:p>
          <a:p>
            <a:r>
              <a:rPr lang="en-US" dirty="0" smtClean="0"/>
              <a:t>Requirements analysis</a:t>
            </a:r>
            <a:endParaRPr lang="en-US" dirty="0"/>
          </a:p>
        </p:txBody>
      </p:sp>
      <p:sp>
        <p:nvSpPr>
          <p:cNvPr id="4" name="Content Placeholder 3"/>
          <p:cNvSpPr>
            <a:spLocks noGrp="1"/>
          </p:cNvSpPr>
          <p:nvPr>
            <p:ph sz="half" idx="13"/>
          </p:nvPr>
        </p:nvSpPr>
        <p:spPr>
          <a:xfrm>
            <a:off x="396666" y="2148047"/>
            <a:ext cx="7199089" cy="664244"/>
          </a:xfrm>
        </p:spPr>
        <p:txBody>
          <a:bodyPr/>
          <a:lstStyle/>
          <a:p>
            <a:pPr>
              <a:buFont typeface="+mj-lt"/>
              <a:buAutoNum type="arabicPeriod" startAt="2"/>
            </a:pPr>
            <a:r>
              <a:rPr lang="en-US" dirty="0"/>
              <a:t>In which phase of SDLC is the existing </a:t>
            </a:r>
            <a:r>
              <a:rPr lang="en-US" dirty="0" smtClean="0"/>
              <a:t>system studied?</a:t>
            </a:r>
            <a:endParaRPr lang="en-US" dirty="0"/>
          </a:p>
        </p:txBody>
      </p:sp>
      <p:sp>
        <p:nvSpPr>
          <p:cNvPr id="2" name="Title 1"/>
          <p:cNvSpPr>
            <a:spLocks noGrp="1"/>
          </p:cNvSpPr>
          <p:nvPr>
            <p:ph type="title"/>
          </p:nvPr>
        </p:nvSpPr>
        <p:spPr/>
        <p:txBody>
          <a:bodyPr/>
          <a:lstStyle/>
          <a:p>
            <a:r>
              <a:rPr lang="en-US" dirty="0"/>
              <a:t>QUIZ QUESTION</a:t>
            </a:r>
          </a:p>
        </p:txBody>
      </p:sp>
    </p:spTree>
    <p:extLst>
      <p:ext uri="{BB962C8B-B14F-4D97-AF65-F5344CB8AC3E}">
        <p14:creationId xmlns:p14="http://schemas.microsoft.com/office/powerpoint/2010/main" val="3745626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Changes to org. chart</a:t>
            </a:r>
          </a:p>
          <a:p>
            <a:endParaRPr lang="en-US" dirty="0" smtClean="0"/>
          </a:p>
          <a:p>
            <a:r>
              <a:rPr lang="en-US" dirty="0" smtClean="0"/>
              <a:t>Technological advancements</a:t>
            </a:r>
          </a:p>
          <a:p>
            <a:endParaRPr lang="en-US" dirty="0" smtClean="0"/>
          </a:p>
          <a:p>
            <a:r>
              <a:rPr lang="en-US" dirty="0" smtClean="0"/>
              <a:t>Obsolescence</a:t>
            </a:r>
          </a:p>
          <a:p>
            <a:endParaRPr lang="en-US" dirty="0" smtClean="0"/>
          </a:p>
          <a:p>
            <a:r>
              <a:rPr lang="en-US" dirty="0" smtClean="0"/>
              <a:t>People movement</a:t>
            </a:r>
            <a:endParaRPr lang="en-US" dirty="0"/>
          </a:p>
        </p:txBody>
      </p:sp>
      <p:sp>
        <p:nvSpPr>
          <p:cNvPr id="4" name="Content Placeholder 3"/>
          <p:cNvSpPr>
            <a:spLocks noGrp="1"/>
          </p:cNvSpPr>
          <p:nvPr>
            <p:ph sz="half" idx="13"/>
          </p:nvPr>
        </p:nvSpPr>
        <p:spPr/>
        <p:txBody>
          <a:bodyPr/>
          <a:lstStyle/>
          <a:p>
            <a:pPr>
              <a:buFont typeface="+mj-lt"/>
              <a:buAutoNum type="arabicPeriod" startAt="3"/>
            </a:pPr>
            <a:r>
              <a:rPr lang="en-US" dirty="0" smtClean="0"/>
              <a:t>One of the key reasons to 'dispose of' a software is:</a:t>
            </a:r>
            <a:endParaRPr lang="en-US" dirty="0"/>
          </a:p>
        </p:txBody>
      </p:sp>
      <p:sp>
        <p:nvSpPr>
          <p:cNvPr id="2" name="Title 1"/>
          <p:cNvSpPr>
            <a:spLocks noGrp="1"/>
          </p:cNvSpPr>
          <p:nvPr>
            <p:ph type="title"/>
          </p:nvPr>
        </p:nvSpPr>
        <p:spPr/>
        <p:txBody>
          <a:bodyPr/>
          <a:lstStyle/>
          <a:p>
            <a:r>
              <a:rPr lang="en-US" dirty="0"/>
              <a:t>QUIZ QUESTION</a:t>
            </a:r>
          </a:p>
        </p:txBody>
      </p:sp>
    </p:spTree>
    <p:extLst>
      <p:ext uri="{BB962C8B-B14F-4D97-AF65-F5344CB8AC3E}">
        <p14:creationId xmlns:p14="http://schemas.microsoft.com/office/powerpoint/2010/main" val="3777293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SDLC Models</a:t>
            </a:r>
            <a:endParaRPr lang="en-US" dirty="0"/>
          </a:p>
        </p:txBody>
      </p:sp>
    </p:spTree>
    <p:extLst>
      <p:ext uri="{BB962C8B-B14F-4D97-AF65-F5344CB8AC3E}">
        <p14:creationId xmlns:p14="http://schemas.microsoft.com/office/powerpoint/2010/main" val="558599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buNone/>
            </a:pPr>
            <a:r>
              <a:rPr lang="en-US" dirty="0"/>
              <a:t>Generic software process models</a:t>
            </a:r>
          </a:p>
          <a:p>
            <a:r>
              <a:rPr lang="en-US" dirty="0"/>
              <a:t>Waterfall model</a:t>
            </a:r>
          </a:p>
          <a:p>
            <a:r>
              <a:rPr lang="en-US" dirty="0"/>
              <a:t>Evolutionary models</a:t>
            </a:r>
          </a:p>
          <a:p>
            <a:pPr lvl="1"/>
            <a:r>
              <a:rPr lang="en-US" dirty="0"/>
              <a:t>Prototyping model</a:t>
            </a:r>
          </a:p>
          <a:p>
            <a:pPr lvl="1"/>
            <a:r>
              <a:rPr lang="en-US" dirty="0"/>
              <a:t>Spiral model</a:t>
            </a:r>
          </a:p>
          <a:p>
            <a:r>
              <a:rPr lang="en-US" dirty="0"/>
              <a:t>Incremental models</a:t>
            </a:r>
          </a:p>
          <a:p>
            <a:pPr lvl="1"/>
            <a:r>
              <a:rPr lang="en-US" dirty="0"/>
              <a:t>Iterative model</a:t>
            </a:r>
          </a:p>
          <a:p>
            <a:pPr lvl="1"/>
            <a:r>
              <a:rPr lang="en-US" dirty="0"/>
              <a:t>RAD model</a:t>
            </a:r>
          </a:p>
          <a:p>
            <a:r>
              <a:rPr lang="en-US" dirty="0"/>
              <a:t>Agile models</a:t>
            </a:r>
          </a:p>
          <a:p>
            <a:pPr lvl="1"/>
            <a:r>
              <a:rPr lang="en-US" dirty="0"/>
              <a:t>Extreme Programming (XP)</a:t>
            </a:r>
          </a:p>
          <a:p>
            <a:pPr lvl="1"/>
            <a:r>
              <a:rPr lang="en-US" dirty="0"/>
              <a:t>Rational Unified Process (RUP)</a:t>
            </a:r>
          </a:p>
          <a:p>
            <a:pPr lvl="1"/>
            <a:r>
              <a:rPr lang="en-US" dirty="0"/>
              <a:t>Scrum</a:t>
            </a:r>
          </a:p>
          <a:p>
            <a:endParaRPr lang="en-US" dirty="0"/>
          </a:p>
        </p:txBody>
      </p:sp>
      <p:sp>
        <p:nvSpPr>
          <p:cNvPr id="4" name="Title 3"/>
          <p:cNvSpPr>
            <a:spLocks noGrp="1"/>
          </p:cNvSpPr>
          <p:nvPr>
            <p:ph type="title"/>
          </p:nvPr>
        </p:nvSpPr>
        <p:spPr/>
        <p:txBody>
          <a:bodyPr/>
          <a:lstStyle/>
          <a:p>
            <a:r>
              <a:rPr lang="en-US" dirty="0"/>
              <a:t>SDLC MODELS</a:t>
            </a:r>
          </a:p>
        </p:txBody>
      </p:sp>
      <p:pic>
        <p:nvPicPr>
          <p:cNvPr id="8" name="Picture 14" descr="C:\Users\gaithal\AppData\Local\Microsoft\Windows\Temporary Internet Files\Content.IE5\0WACOOBJ\internet-business-model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662" y="2164125"/>
            <a:ext cx="3277094" cy="32635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91145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a:spcAft>
                <a:spcPts val="450"/>
              </a:spcAft>
            </a:pPr>
            <a:r>
              <a:rPr lang="en-US" dirty="0"/>
              <a:t>Classical life cycle and linear sequential model is widely used</a:t>
            </a:r>
          </a:p>
          <a:p>
            <a:pPr>
              <a:spcAft>
                <a:spcPts val="450"/>
              </a:spcAft>
            </a:pPr>
            <a:r>
              <a:rPr lang="en-US" dirty="0"/>
              <a:t>Suggests a systematic sequential approach:</a:t>
            </a:r>
          </a:p>
          <a:p>
            <a:pPr lvl="1">
              <a:spcAft>
                <a:spcPts val="450"/>
              </a:spcAft>
            </a:pPr>
            <a:r>
              <a:rPr lang="en-US" dirty="0" smtClean="0"/>
              <a:t>Conception &amp; Initiation</a:t>
            </a:r>
          </a:p>
          <a:p>
            <a:pPr lvl="1">
              <a:spcAft>
                <a:spcPts val="450"/>
              </a:spcAft>
            </a:pPr>
            <a:r>
              <a:rPr lang="en-US" dirty="0" smtClean="0"/>
              <a:t>Analysis</a:t>
            </a:r>
          </a:p>
          <a:p>
            <a:pPr lvl="1">
              <a:spcAft>
                <a:spcPts val="450"/>
              </a:spcAft>
            </a:pPr>
            <a:r>
              <a:rPr lang="en-US" dirty="0" smtClean="0"/>
              <a:t>Design</a:t>
            </a:r>
          </a:p>
          <a:p>
            <a:pPr lvl="1">
              <a:spcAft>
                <a:spcPts val="450"/>
              </a:spcAft>
            </a:pPr>
            <a:r>
              <a:rPr lang="en-US" dirty="0" smtClean="0"/>
              <a:t>Construction</a:t>
            </a:r>
          </a:p>
          <a:p>
            <a:pPr lvl="1">
              <a:spcAft>
                <a:spcPts val="450"/>
              </a:spcAft>
            </a:pPr>
            <a:r>
              <a:rPr lang="en-US" dirty="0" smtClean="0"/>
              <a:t>Testing</a:t>
            </a:r>
          </a:p>
          <a:p>
            <a:pPr lvl="1">
              <a:spcAft>
                <a:spcPts val="450"/>
              </a:spcAft>
            </a:pPr>
            <a:r>
              <a:rPr lang="en-US" dirty="0" smtClean="0"/>
              <a:t>Deployment</a:t>
            </a:r>
          </a:p>
          <a:p>
            <a:pPr lvl="1">
              <a:spcAft>
                <a:spcPts val="450"/>
              </a:spcAft>
            </a:pPr>
            <a:r>
              <a:rPr lang="en-US" dirty="0" smtClean="0"/>
              <a:t>Maintenance / Support</a:t>
            </a:r>
          </a:p>
          <a:p>
            <a:pPr>
              <a:spcAft>
                <a:spcPts val="450"/>
              </a:spcAft>
            </a:pPr>
            <a:endParaRPr lang="en-US" dirty="0"/>
          </a:p>
        </p:txBody>
      </p:sp>
      <p:sp>
        <p:nvSpPr>
          <p:cNvPr id="4" name="Title 3"/>
          <p:cNvSpPr>
            <a:spLocks noGrp="1"/>
          </p:cNvSpPr>
          <p:nvPr>
            <p:ph type="title"/>
          </p:nvPr>
        </p:nvSpPr>
        <p:spPr/>
        <p:txBody>
          <a:bodyPr/>
          <a:lstStyle/>
          <a:p>
            <a:r>
              <a:rPr lang="en-US" dirty="0" smtClean="0"/>
              <a:t>WATERFALL </a:t>
            </a:r>
            <a:r>
              <a:rPr lang="en-US" dirty="0"/>
              <a:t>MODEL</a:t>
            </a:r>
          </a:p>
        </p:txBody>
      </p:sp>
      <p:graphicFrame>
        <p:nvGraphicFramePr>
          <p:cNvPr id="12" name="Picture Placeholder 11"/>
          <p:cNvGraphicFramePr>
            <a:graphicFrameLocks noGrp="1"/>
          </p:cNvGraphicFramePr>
          <p:nvPr>
            <p:ph type="pic" idx="13"/>
            <p:extLst/>
          </p:nvPr>
        </p:nvGraphicFramePr>
        <p:xfrm>
          <a:off x="5559029" y="2164556"/>
          <a:ext cx="3408326"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1051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pPr marL="0" indent="0">
              <a:buNone/>
            </a:pPr>
            <a:r>
              <a:rPr lang="en-US" dirty="0" smtClean="0"/>
              <a:t>Phases of Waterfall Model</a:t>
            </a:r>
          </a:p>
          <a:p>
            <a:r>
              <a:rPr lang="en-US" dirty="0" smtClean="0"/>
              <a:t>Initial analysis</a:t>
            </a:r>
          </a:p>
          <a:p>
            <a:pPr lvl="1"/>
            <a:r>
              <a:rPr lang="en-US" dirty="0" smtClean="0"/>
              <a:t>Specifying </a:t>
            </a:r>
            <a:r>
              <a:rPr lang="en-US" dirty="0"/>
              <a:t>the problem background, business goals and success </a:t>
            </a:r>
            <a:r>
              <a:rPr lang="en-US" dirty="0" smtClean="0"/>
              <a:t>criteria</a:t>
            </a:r>
          </a:p>
          <a:p>
            <a:r>
              <a:rPr lang="en-US" dirty="0" smtClean="0"/>
              <a:t>Requirement analysis and definition</a:t>
            </a:r>
          </a:p>
          <a:p>
            <a:pPr lvl="1"/>
            <a:r>
              <a:rPr lang="en-US" dirty="0" smtClean="0"/>
              <a:t>The goals and constraints of the system to be developed are established in consultation with system users</a:t>
            </a:r>
          </a:p>
          <a:p>
            <a:pPr lvl="1"/>
            <a:r>
              <a:rPr lang="en-US" dirty="0" smtClean="0"/>
              <a:t>They are then defined in detail and serve as a system specification</a:t>
            </a:r>
          </a:p>
          <a:p>
            <a:r>
              <a:rPr lang="en-US" dirty="0" smtClean="0"/>
              <a:t>System and software design</a:t>
            </a:r>
          </a:p>
          <a:p>
            <a:pPr lvl="1"/>
            <a:r>
              <a:rPr lang="en-US" dirty="0" smtClean="0"/>
              <a:t>Partitions the requirements to either hardware or software</a:t>
            </a:r>
          </a:p>
          <a:p>
            <a:pPr lvl="1"/>
            <a:r>
              <a:rPr lang="en-US" dirty="0" smtClean="0"/>
              <a:t>Software design involves identification of necessary fundamentals of the software requirement and their relationship with those systems</a:t>
            </a:r>
          </a:p>
          <a:p>
            <a:r>
              <a:rPr lang="en-US" dirty="0" smtClean="0"/>
              <a:t>Implementation</a:t>
            </a:r>
          </a:p>
          <a:p>
            <a:pPr lvl="1"/>
            <a:r>
              <a:rPr lang="en-US" dirty="0" smtClean="0"/>
              <a:t>Whole of software components are integrated as a set of programming units</a:t>
            </a:r>
          </a:p>
        </p:txBody>
      </p:sp>
      <p:sp>
        <p:nvSpPr>
          <p:cNvPr id="2" name="Title 1"/>
          <p:cNvSpPr>
            <a:spLocks noGrp="1"/>
          </p:cNvSpPr>
          <p:nvPr>
            <p:ph type="title"/>
          </p:nvPr>
        </p:nvSpPr>
        <p:spPr/>
        <p:txBody>
          <a:bodyPr/>
          <a:lstStyle/>
          <a:p>
            <a:r>
              <a:rPr lang="en-US" dirty="0" smtClean="0"/>
              <a:t>WATERFALL MODEL</a:t>
            </a:r>
            <a:endParaRPr lang="en-US" dirty="0"/>
          </a:p>
        </p:txBody>
      </p:sp>
    </p:spTree>
    <p:extLst>
      <p:ext uri="{BB962C8B-B14F-4D97-AF65-F5344CB8AC3E}">
        <p14:creationId xmlns:p14="http://schemas.microsoft.com/office/powerpoint/2010/main" val="2002033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dirty="0"/>
              <a:t>Phases of Waterfall Model (contd …)</a:t>
            </a:r>
          </a:p>
          <a:p>
            <a:r>
              <a:rPr lang="en-US" dirty="0"/>
              <a:t>Unit </a:t>
            </a:r>
            <a:r>
              <a:rPr lang="en-US" dirty="0" smtClean="0"/>
              <a:t>testing</a:t>
            </a:r>
            <a:endParaRPr lang="en-US" dirty="0"/>
          </a:p>
          <a:p>
            <a:pPr lvl="1"/>
            <a:r>
              <a:rPr lang="en-US" dirty="0"/>
              <a:t>Involves verifying that each unit meets its necessary requirement</a:t>
            </a:r>
          </a:p>
          <a:p>
            <a:r>
              <a:rPr lang="en-US" dirty="0"/>
              <a:t>Integration and </a:t>
            </a:r>
            <a:r>
              <a:rPr lang="en-US" dirty="0" smtClean="0"/>
              <a:t>system </a:t>
            </a:r>
            <a:r>
              <a:rPr lang="en-US" dirty="0"/>
              <a:t>testing</a:t>
            </a:r>
          </a:p>
          <a:p>
            <a:pPr lvl="1"/>
            <a:r>
              <a:rPr lang="en-US" dirty="0"/>
              <a:t>The individual program units are integrated and tested as a one complete system to ensure that all the necessary requirements have been met.</a:t>
            </a:r>
          </a:p>
          <a:p>
            <a:r>
              <a:rPr lang="en-US" dirty="0" smtClean="0"/>
              <a:t>Deployment/installation</a:t>
            </a:r>
            <a:endParaRPr lang="en-US" dirty="0"/>
          </a:p>
          <a:p>
            <a:pPr lvl="1"/>
            <a:r>
              <a:rPr lang="en-US" dirty="0"/>
              <a:t>After testing the system is installed in the final environment</a:t>
            </a:r>
          </a:p>
          <a:p>
            <a:r>
              <a:rPr lang="en-US" dirty="0"/>
              <a:t>Operation and </a:t>
            </a:r>
            <a:r>
              <a:rPr lang="en-US" dirty="0" smtClean="0"/>
              <a:t>maintenance</a:t>
            </a:r>
            <a:endParaRPr lang="en-US" dirty="0"/>
          </a:p>
          <a:p>
            <a:pPr lvl="1"/>
            <a:r>
              <a:rPr lang="en-US" dirty="0"/>
              <a:t>Longest life cycle phase</a:t>
            </a:r>
          </a:p>
          <a:p>
            <a:pPr lvl="1"/>
            <a:r>
              <a:rPr lang="en-US" dirty="0"/>
              <a:t>Involves correcting the encountered errors which were not discovered at earlier stages</a:t>
            </a:r>
          </a:p>
          <a:p>
            <a:pPr lvl="1"/>
            <a:r>
              <a:rPr lang="en-US" dirty="0"/>
              <a:t>Also by enhancing the systems services, new requirements are discovered</a:t>
            </a:r>
          </a:p>
          <a:p>
            <a:endParaRPr lang="en-US" dirty="0"/>
          </a:p>
        </p:txBody>
      </p:sp>
      <p:sp>
        <p:nvSpPr>
          <p:cNvPr id="3" name="Title 2"/>
          <p:cNvSpPr>
            <a:spLocks noGrp="1"/>
          </p:cNvSpPr>
          <p:nvPr>
            <p:ph type="title"/>
          </p:nvPr>
        </p:nvSpPr>
        <p:spPr/>
        <p:txBody>
          <a:bodyPr/>
          <a:lstStyle/>
          <a:p>
            <a:r>
              <a:rPr lang="en-US" dirty="0" smtClean="0"/>
              <a:t>WATERFALL </a:t>
            </a:r>
            <a:r>
              <a:rPr lang="en-US" dirty="0"/>
              <a:t>MODEL</a:t>
            </a:r>
          </a:p>
        </p:txBody>
      </p:sp>
    </p:spTree>
    <p:extLst>
      <p:ext uri="{BB962C8B-B14F-4D97-AF65-F5344CB8AC3E}">
        <p14:creationId xmlns:p14="http://schemas.microsoft.com/office/powerpoint/2010/main" val="398649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40" name="Content Placeholder 2"/>
          <p:cNvSpPr>
            <a:spLocks noGrp="1"/>
          </p:cNvSpPr>
          <p:nvPr>
            <p:ph idx="4294967295"/>
          </p:nvPr>
        </p:nvSpPr>
        <p:spPr>
          <a:xfrm>
            <a:off x="545911" y="2066161"/>
            <a:ext cx="2225279" cy="336947"/>
          </a:xfrm>
          <a:prstGeom prst="rect">
            <a:avLst/>
          </a:prstGeom>
        </p:spPr>
        <p:txBody>
          <a:bodyPr/>
          <a:lstStyle/>
          <a:p>
            <a:pPr algn="ctr">
              <a:spcBef>
                <a:spcPct val="0"/>
              </a:spcBef>
              <a:buNone/>
            </a:pPr>
            <a:r>
              <a:rPr lang="en-US" sz="1800" b="1" dirty="0">
                <a:solidFill>
                  <a:schemeClr val="accent6"/>
                </a:solidFill>
                <a:latin typeface="Helvetica LT Std Cond" panose="020B0506020202030204" pitchFamily="34" charset="0"/>
                <a:ea typeface="+mj-ea"/>
                <a:cs typeface="+mj-cs"/>
              </a:rPr>
              <a:t>Traditional Model									</a:t>
            </a:r>
          </a:p>
        </p:txBody>
      </p:sp>
      <p:sp>
        <p:nvSpPr>
          <p:cNvPr id="6" name="Content Placeholder 2"/>
          <p:cNvSpPr txBox="1">
            <a:spLocks/>
          </p:cNvSpPr>
          <p:nvPr/>
        </p:nvSpPr>
        <p:spPr>
          <a:xfrm>
            <a:off x="5511659" y="2065605"/>
            <a:ext cx="2541533" cy="337873"/>
          </a:xfrm>
          <a:prstGeom prst="rect">
            <a:avLst/>
          </a:prstGeom>
        </p:spPr>
        <p:txBody>
          <a:bodyPr/>
          <a:lstStyle>
            <a:lvl1pPr marL="228600" indent="-228600">
              <a:lnSpc>
                <a:spcPct val="90000"/>
              </a:lnSpc>
              <a:spcBef>
                <a:spcPct val="0"/>
              </a:spcBef>
              <a:buFont typeface="Arial" panose="020B0604020202020204" pitchFamily="34" charset="0"/>
              <a:buNone/>
              <a:defRPr sz="2400" b="1">
                <a:solidFill>
                  <a:srgbClr val="02918B"/>
                </a:solidFill>
                <a:latin typeface="Helvetica LT Std Cond" panose="020B0506020202030204" pitchFamily="34" charset="0"/>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en-US" sz="1800" dirty="0">
                <a:solidFill>
                  <a:srgbClr val="A65E06"/>
                </a:solidFill>
              </a:rPr>
              <a:t>Practitioner’s Model							</a:t>
            </a:r>
          </a:p>
        </p:txBody>
      </p:sp>
      <p:graphicFrame>
        <p:nvGraphicFramePr>
          <p:cNvPr id="10" name="Diagram 9"/>
          <p:cNvGraphicFramePr/>
          <p:nvPr>
            <p:extLst/>
          </p:nvPr>
        </p:nvGraphicFramePr>
        <p:xfrm>
          <a:off x="540220" y="2321714"/>
          <a:ext cx="3911669" cy="3280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0" name="Group 59"/>
          <p:cNvGrpSpPr/>
          <p:nvPr/>
        </p:nvGrpSpPr>
        <p:grpSpPr>
          <a:xfrm>
            <a:off x="4809432" y="2525578"/>
            <a:ext cx="3945987" cy="2937377"/>
            <a:chOff x="6412576" y="2224437"/>
            <a:chExt cx="5261316" cy="3916503"/>
          </a:xfrm>
        </p:grpSpPr>
        <p:cxnSp>
          <p:nvCxnSpPr>
            <p:cNvPr id="39" name="Straight Connector 38"/>
            <p:cNvCxnSpPr>
              <a:stCxn id="17" idx="1"/>
            </p:cNvCxnSpPr>
            <p:nvPr/>
          </p:nvCxnSpPr>
          <p:spPr>
            <a:xfrm flipH="1" flipV="1">
              <a:off x="7251455" y="3011676"/>
              <a:ext cx="201954" cy="256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9131169" y="5136077"/>
              <a:ext cx="0" cy="694573"/>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8501539" y="4431641"/>
              <a:ext cx="0" cy="1399009"/>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7838672" y="3732218"/>
              <a:ext cx="0" cy="209843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412576" y="2224437"/>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white"/>
                  </a:solidFill>
                </a:rPr>
                <a:t>Requirements</a:t>
              </a:r>
            </a:p>
          </p:txBody>
        </p:sp>
        <p:sp>
          <p:nvSpPr>
            <p:cNvPr id="13" name="Rounded Rectangle 12"/>
            <p:cNvSpPr/>
            <p:nvPr/>
          </p:nvSpPr>
          <p:spPr>
            <a:xfrm>
              <a:off x="8090336" y="3538335"/>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white"/>
                  </a:solidFill>
                </a:rPr>
                <a:t>Design</a:t>
              </a:r>
            </a:p>
          </p:txBody>
        </p:sp>
        <p:sp>
          <p:nvSpPr>
            <p:cNvPr id="14" name="Rounded Rectangle 13"/>
            <p:cNvSpPr/>
            <p:nvPr/>
          </p:nvSpPr>
          <p:spPr>
            <a:xfrm>
              <a:off x="8860864" y="4254604"/>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white"/>
                  </a:solidFill>
                </a:rPr>
                <a:t>Coding</a:t>
              </a:r>
            </a:p>
          </p:txBody>
        </p:sp>
        <p:sp>
          <p:nvSpPr>
            <p:cNvPr id="15" name="Rounded Rectangle 14"/>
            <p:cNvSpPr/>
            <p:nvPr/>
          </p:nvSpPr>
          <p:spPr>
            <a:xfrm>
              <a:off x="9355484" y="4951112"/>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white"/>
                  </a:solidFill>
                </a:rPr>
                <a:t>Testing</a:t>
              </a:r>
            </a:p>
          </p:txBody>
        </p:sp>
        <p:sp>
          <p:nvSpPr>
            <p:cNvPr id="16" name="Rounded Rectangle 15"/>
            <p:cNvSpPr/>
            <p:nvPr/>
          </p:nvSpPr>
          <p:spPr>
            <a:xfrm>
              <a:off x="9996132" y="5647619"/>
              <a:ext cx="1677760" cy="493321"/>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white"/>
                  </a:solidFill>
                </a:rPr>
                <a:t>Deployment &amp; Maintenance</a:t>
              </a:r>
            </a:p>
          </p:txBody>
        </p:sp>
        <p:sp>
          <p:nvSpPr>
            <p:cNvPr id="17" name="Rounded Rectangle 16"/>
            <p:cNvSpPr/>
            <p:nvPr/>
          </p:nvSpPr>
          <p:spPr>
            <a:xfrm>
              <a:off x="7453409" y="2835240"/>
              <a:ext cx="1677760" cy="358004"/>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prstClr val="white"/>
                  </a:solidFill>
                </a:rPr>
                <a:t>Analysis</a:t>
              </a:r>
            </a:p>
          </p:txBody>
        </p:sp>
        <p:cxnSp>
          <p:nvCxnSpPr>
            <p:cNvPr id="18" name="Straight Connector 17"/>
            <p:cNvCxnSpPr>
              <a:stCxn id="12" idx="3"/>
            </p:cNvCxnSpPr>
            <p:nvPr/>
          </p:nvCxnSpPr>
          <p:spPr>
            <a:xfrm>
              <a:off x="8090336" y="2403439"/>
              <a:ext cx="242343"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332680" y="2403439"/>
              <a:ext cx="0" cy="4318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flipV="1">
              <a:off x="9131169" y="3009851"/>
              <a:ext cx="224315" cy="4391"/>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355484" y="3009851"/>
              <a:ext cx="0" cy="52848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768097" y="3715630"/>
              <a:ext cx="228035" cy="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996132" y="3715630"/>
              <a:ext cx="0" cy="538974"/>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3"/>
            </p:cNvCxnSpPr>
            <p:nvPr/>
          </p:nvCxnSpPr>
          <p:spPr>
            <a:xfrm flipV="1">
              <a:off x="10538624" y="4431640"/>
              <a:ext cx="217487" cy="196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756112" y="4431640"/>
              <a:ext cx="0" cy="51947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3"/>
            </p:cNvCxnSpPr>
            <p:nvPr/>
          </p:nvCxnSpPr>
          <p:spPr>
            <a:xfrm flipV="1">
              <a:off x="11033244" y="5127191"/>
              <a:ext cx="235517" cy="2923"/>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268761" y="5127191"/>
              <a:ext cx="0" cy="52043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1"/>
            </p:cNvCxnSpPr>
            <p:nvPr/>
          </p:nvCxnSpPr>
          <p:spPr>
            <a:xfrm flipH="1" flipV="1">
              <a:off x="7838672" y="3715630"/>
              <a:ext cx="251664" cy="1707"/>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838672" y="3193243"/>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131169" y="5136076"/>
              <a:ext cx="251664" cy="1707"/>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31169" y="4613689"/>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8501538" y="4431640"/>
              <a:ext cx="353263" cy="1708"/>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01539" y="3909253"/>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2" idx="2"/>
            </p:cNvCxnSpPr>
            <p:nvPr/>
          </p:nvCxnSpPr>
          <p:spPr>
            <a:xfrm flipV="1">
              <a:off x="7251455" y="2582441"/>
              <a:ext cx="1" cy="42923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9768096" y="5830650"/>
              <a:ext cx="251664" cy="1707"/>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9768096" y="5308263"/>
              <a:ext cx="0" cy="52238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51455" y="3015949"/>
              <a:ext cx="0" cy="2814701"/>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7251455" y="5830652"/>
              <a:ext cx="2516642" cy="1"/>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671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 grpId="0"/>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6266" y="2049462"/>
            <a:ext cx="5098498" cy="4351338"/>
          </a:xfrm>
        </p:spPr>
        <p:txBody>
          <a:bodyPr/>
          <a:lstStyle/>
          <a:p>
            <a:pPr marL="0" indent="0">
              <a:spcBef>
                <a:spcPts val="0"/>
              </a:spcBef>
              <a:spcAft>
                <a:spcPts val="900"/>
              </a:spcAft>
              <a:buNone/>
            </a:pPr>
            <a:r>
              <a:rPr lang="en-US" dirty="0"/>
              <a:t>Advantages</a:t>
            </a:r>
          </a:p>
          <a:p>
            <a:pPr>
              <a:spcBef>
                <a:spcPts val="0"/>
              </a:spcBef>
              <a:spcAft>
                <a:spcPts val="900"/>
              </a:spcAft>
            </a:pPr>
            <a:r>
              <a:rPr lang="en-US" dirty="0"/>
              <a:t>Easy to understand and Implement</a:t>
            </a:r>
          </a:p>
          <a:p>
            <a:pPr>
              <a:spcBef>
                <a:spcPts val="0"/>
              </a:spcBef>
              <a:spcAft>
                <a:spcPts val="900"/>
              </a:spcAft>
            </a:pPr>
            <a:r>
              <a:rPr lang="en-US" dirty="0"/>
              <a:t>Widely used and known</a:t>
            </a:r>
          </a:p>
          <a:p>
            <a:pPr>
              <a:spcBef>
                <a:spcPts val="0"/>
              </a:spcBef>
              <a:spcAft>
                <a:spcPts val="900"/>
              </a:spcAft>
            </a:pPr>
            <a:r>
              <a:rPr lang="en-US" dirty="0"/>
              <a:t>Reinforces good habits: define-before-design</a:t>
            </a:r>
          </a:p>
          <a:p>
            <a:pPr>
              <a:spcBef>
                <a:spcPts val="0"/>
              </a:spcBef>
              <a:spcAft>
                <a:spcPts val="900"/>
              </a:spcAft>
            </a:pPr>
            <a:r>
              <a:rPr lang="en-US" dirty="0"/>
              <a:t>Identifies deliverables and milestones</a:t>
            </a:r>
          </a:p>
          <a:p>
            <a:pPr>
              <a:spcBef>
                <a:spcPts val="0"/>
              </a:spcBef>
              <a:spcAft>
                <a:spcPts val="900"/>
              </a:spcAft>
            </a:pPr>
            <a:r>
              <a:rPr lang="en-US" dirty="0"/>
              <a:t>Document driven</a:t>
            </a:r>
          </a:p>
          <a:p>
            <a:pPr>
              <a:spcBef>
                <a:spcPts val="0"/>
              </a:spcBef>
              <a:spcAft>
                <a:spcPts val="900"/>
              </a:spcAft>
            </a:pPr>
            <a:r>
              <a:rPr lang="en-US" dirty="0"/>
              <a:t>Works well on mature products and weak teams</a:t>
            </a:r>
          </a:p>
          <a:p>
            <a:pPr>
              <a:spcBef>
                <a:spcPts val="0"/>
              </a:spcBef>
              <a:spcAft>
                <a:spcPts val="900"/>
              </a:spcAft>
            </a:pPr>
            <a:r>
              <a:rPr lang="en-US" dirty="0"/>
              <a:t>Fits other engineering process models</a:t>
            </a:r>
          </a:p>
          <a:p>
            <a:pPr>
              <a:spcBef>
                <a:spcPts val="0"/>
              </a:spcBef>
              <a:spcAft>
                <a:spcPts val="900"/>
              </a:spcAft>
            </a:pPr>
            <a:endParaRPr lang="en-US" dirty="0"/>
          </a:p>
        </p:txBody>
      </p:sp>
      <p:sp>
        <p:nvSpPr>
          <p:cNvPr id="4" name="Title 3"/>
          <p:cNvSpPr>
            <a:spLocks noGrp="1"/>
          </p:cNvSpPr>
          <p:nvPr>
            <p:ph type="title"/>
          </p:nvPr>
        </p:nvSpPr>
        <p:spPr>
          <a:xfrm>
            <a:off x="262216" y="1560104"/>
            <a:ext cx="6029254" cy="277359"/>
          </a:xfrm>
        </p:spPr>
        <p:txBody>
          <a:bodyPr/>
          <a:lstStyle/>
          <a:p>
            <a:r>
              <a:rPr lang="en-US" dirty="0" smtClean="0"/>
              <a:t>WATERFALL </a:t>
            </a:r>
            <a:r>
              <a:rPr lang="en-US" dirty="0"/>
              <a:t>MODEL</a:t>
            </a:r>
          </a:p>
        </p:txBody>
      </p:sp>
      <p:pic>
        <p:nvPicPr>
          <p:cNvPr id="7" name="Picture 2" descr="D:\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7847"/>
            <a:ext cx="2286000" cy="18894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32627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solidFill>
                  <a:schemeClr val="tx2"/>
                </a:solidFill>
              </a:rPr>
              <a:t>Software Development </a:t>
            </a:r>
          </a:p>
          <a:p>
            <a:r>
              <a:rPr lang="en-US" dirty="0">
                <a:solidFill>
                  <a:schemeClr val="tx2"/>
                </a:solidFill>
              </a:rPr>
              <a:t>Life-cycle (SDLC)</a:t>
            </a:r>
          </a:p>
        </p:txBody>
      </p:sp>
    </p:spTree>
    <p:extLst>
      <p:ext uri="{BB962C8B-B14F-4D97-AF65-F5344CB8AC3E}">
        <p14:creationId xmlns:p14="http://schemas.microsoft.com/office/powerpoint/2010/main" val="2633481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6266" y="2164125"/>
            <a:ext cx="5098498" cy="3493725"/>
          </a:xfrm>
        </p:spPr>
        <p:txBody>
          <a:bodyPr/>
          <a:lstStyle/>
          <a:p>
            <a:pPr marL="0" indent="0">
              <a:spcBef>
                <a:spcPts val="300"/>
              </a:spcBef>
              <a:buNone/>
            </a:pPr>
            <a:r>
              <a:rPr lang="en-US" dirty="0" smtClean="0"/>
              <a:t>Disadvantages</a:t>
            </a:r>
          </a:p>
          <a:p>
            <a:pPr marL="0" indent="0">
              <a:spcBef>
                <a:spcPts val="300"/>
              </a:spcBef>
              <a:buNone/>
            </a:pPr>
            <a:endParaRPr lang="en-US" dirty="0"/>
          </a:p>
          <a:p>
            <a:pPr>
              <a:spcBef>
                <a:spcPts val="300"/>
              </a:spcBef>
            </a:pPr>
            <a:r>
              <a:rPr lang="en-US" dirty="0"/>
              <a:t>Idealized, doesn’t match reality well</a:t>
            </a:r>
          </a:p>
          <a:p>
            <a:pPr>
              <a:spcBef>
                <a:spcPts val="300"/>
              </a:spcBef>
            </a:pPr>
            <a:r>
              <a:rPr lang="en-US" dirty="0"/>
              <a:t>Does not reflect iterative nature of exploratory development</a:t>
            </a:r>
          </a:p>
          <a:p>
            <a:pPr>
              <a:spcBef>
                <a:spcPts val="300"/>
              </a:spcBef>
            </a:pPr>
            <a:r>
              <a:rPr lang="en-US" dirty="0"/>
              <a:t>Unrealistic to expect accurate requirements early </a:t>
            </a:r>
            <a:r>
              <a:rPr lang="en-US" dirty="0" smtClean="0"/>
              <a:t>in </a:t>
            </a:r>
            <a:r>
              <a:rPr lang="en-US" dirty="0"/>
              <a:t>the project</a:t>
            </a:r>
          </a:p>
          <a:p>
            <a:pPr>
              <a:spcBef>
                <a:spcPts val="300"/>
              </a:spcBef>
            </a:pPr>
            <a:r>
              <a:rPr lang="en-US" dirty="0"/>
              <a:t>Delays discovery of errors</a:t>
            </a:r>
          </a:p>
          <a:p>
            <a:pPr>
              <a:spcBef>
                <a:spcPts val="300"/>
              </a:spcBef>
            </a:pPr>
            <a:r>
              <a:rPr lang="en-US" dirty="0"/>
              <a:t>Difficult to integrate risk management</a:t>
            </a:r>
          </a:p>
          <a:p>
            <a:pPr lvl="1">
              <a:spcBef>
                <a:spcPts val="300"/>
              </a:spcBef>
            </a:pPr>
            <a:r>
              <a:rPr lang="en-US" dirty="0"/>
              <a:t>Difficult to accommodate change after the process is underway</a:t>
            </a:r>
          </a:p>
          <a:p>
            <a:pPr lvl="1">
              <a:spcBef>
                <a:spcPts val="300"/>
              </a:spcBef>
            </a:pPr>
            <a:r>
              <a:rPr lang="en-US" dirty="0"/>
              <a:t>One phase has to be competed before moving to the next phase.</a:t>
            </a:r>
          </a:p>
          <a:p>
            <a:pPr>
              <a:spcBef>
                <a:spcPts val="300"/>
              </a:spcBef>
            </a:pPr>
            <a:r>
              <a:rPr lang="en-US" dirty="0"/>
              <a:t>Difficult and expensive to make changes to document</a:t>
            </a:r>
          </a:p>
          <a:p>
            <a:pPr>
              <a:spcBef>
                <a:spcPts val="300"/>
              </a:spcBef>
            </a:pPr>
            <a:endParaRPr lang="en-US" dirty="0"/>
          </a:p>
        </p:txBody>
      </p:sp>
      <p:sp>
        <p:nvSpPr>
          <p:cNvPr id="4" name="Title 3"/>
          <p:cNvSpPr>
            <a:spLocks noGrp="1"/>
          </p:cNvSpPr>
          <p:nvPr>
            <p:ph type="title"/>
          </p:nvPr>
        </p:nvSpPr>
        <p:spPr/>
        <p:txBody>
          <a:bodyPr/>
          <a:lstStyle/>
          <a:p>
            <a:r>
              <a:rPr lang="en-US" dirty="0" smtClean="0"/>
              <a:t>WATERFALL </a:t>
            </a:r>
            <a:r>
              <a:rPr lang="en-US" dirty="0"/>
              <a:t>MODEL</a:t>
            </a:r>
          </a:p>
        </p:txBody>
      </p:sp>
      <p:pic>
        <p:nvPicPr>
          <p:cNvPr id="7" name="Picture 2" descr="D:\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7847"/>
            <a:ext cx="2286000" cy="18894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75981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1350"/>
              </a:spcBef>
              <a:buNone/>
            </a:pPr>
            <a:r>
              <a:rPr lang="en-US" dirty="0"/>
              <a:t>When to use?</a:t>
            </a:r>
          </a:p>
          <a:p>
            <a:pPr>
              <a:spcBef>
                <a:spcPts val="1350"/>
              </a:spcBef>
            </a:pPr>
            <a:r>
              <a:rPr lang="en-US" dirty="0"/>
              <a:t>Requirements are very well known</a:t>
            </a:r>
          </a:p>
          <a:p>
            <a:pPr>
              <a:spcBef>
                <a:spcPts val="1350"/>
              </a:spcBef>
            </a:pPr>
            <a:r>
              <a:rPr lang="en-US" dirty="0"/>
              <a:t>Product definition is stable</a:t>
            </a:r>
          </a:p>
          <a:p>
            <a:pPr>
              <a:spcBef>
                <a:spcPts val="1350"/>
              </a:spcBef>
            </a:pPr>
            <a:r>
              <a:rPr lang="en-US" dirty="0"/>
              <a:t>Technology is understood</a:t>
            </a:r>
          </a:p>
          <a:p>
            <a:pPr>
              <a:spcBef>
                <a:spcPts val="1350"/>
              </a:spcBef>
            </a:pPr>
            <a:r>
              <a:rPr lang="en-US" dirty="0"/>
              <a:t>Creating a new version of an existing product</a:t>
            </a:r>
          </a:p>
          <a:p>
            <a:pPr>
              <a:spcBef>
                <a:spcPts val="1350"/>
              </a:spcBef>
            </a:pPr>
            <a:r>
              <a:rPr lang="en-US" dirty="0"/>
              <a:t>Porting an existing product to a new platform</a:t>
            </a:r>
          </a:p>
          <a:p>
            <a:pPr>
              <a:spcBef>
                <a:spcPts val="1350"/>
              </a:spcBef>
              <a:spcAft>
                <a:spcPts val="900"/>
              </a:spcAft>
            </a:pPr>
            <a:endParaRPr lang="en-US" dirty="0"/>
          </a:p>
        </p:txBody>
      </p:sp>
      <p:sp>
        <p:nvSpPr>
          <p:cNvPr id="3" name="Title 2"/>
          <p:cNvSpPr>
            <a:spLocks noGrp="1"/>
          </p:cNvSpPr>
          <p:nvPr>
            <p:ph type="title"/>
          </p:nvPr>
        </p:nvSpPr>
        <p:spPr/>
        <p:txBody>
          <a:bodyPr/>
          <a:lstStyle/>
          <a:p>
            <a:r>
              <a:rPr lang="en-US" dirty="0" smtClean="0"/>
              <a:t>WATERFALL </a:t>
            </a:r>
            <a:r>
              <a:rPr lang="en-US" dirty="0"/>
              <a:t>MODEL</a:t>
            </a:r>
          </a:p>
        </p:txBody>
      </p:sp>
    </p:spTree>
    <p:extLst>
      <p:ext uri="{BB962C8B-B14F-4D97-AF65-F5344CB8AC3E}">
        <p14:creationId xmlns:p14="http://schemas.microsoft.com/office/powerpoint/2010/main" val="3946030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spcAft>
                <a:spcPts val="900"/>
              </a:spcAft>
            </a:pPr>
            <a:r>
              <a:rPr lang="en-US" dirty="0"/>
              <a:t>A</a:t>
            </a:r>
            <a:r>
              <a:rPr lang="en-US" dirty="0" smtClean="0"/>
              <a:t>llows </a:t>
            </a:r>
            <a:r>
              <a:rPr lang="en-US" dirty="0"/>
              <a:t>users of the software to evaluate developers' proposals for the design of the final product by actually trying them out by means of a prototype of the screens</a:t>
            </a:r>
          </a:p>
          <a:p>
            <a:pPr>
              <a:spcAft>
                <a:spcPts val="900"/>
              </a:spcAft>
            </a:pPr>
            <a:r>
              <a:rPr lang="en-US" dirty="0" smtClean="0"/>
              <a:t>Avoids </a:t>
            </a:r>
            <a:r>
              <a:rPr lang="en-US" dirty="0"/>
              <a:t>the hardship of end users having to interpret and evaluate the design based on descriptions</a:t>
            </a:r>
          </a:p>
          <a:p>
            <a:pPr>
              <a:spcAft>
                <a:spcPts val="900"/>
              </a:spcAft>
            </a:pPr>
            <a:r>
              <a:rPr lang="en-US" dirty="0"/>
              <a:t>Users review and provide feedback on changes required for the prototype</a:t>
            </a:r>
          </a:p>
          <a:p>
            <a:pPr>
              <a:spcAft>
                <a:spcPts val="900"/>
              </a:spcAft>
            </a:pPr>
            <a:r>
              <a:rPr lang="en-US" dirty="0"/>
              <a:t>This is repeated until all requirements of system are </a:t>
            </a:r>
            <a:r>
              <a:rPr lang="en-US" dirty="0" smtClean="0"/>
              <a:t>identified</a:t>
            </a:r>
            <a:endParaRPr lang="en-US" dirty="0"/>
          </a:p>
        </p:txBody>
      </p:sp>
      <p:sp>
        <p:nvSpPr>
          <p:cNvPr id="4" name="Title 3"/>
          <p:cNvSpPr>
            <a:spLocks noGrp="1"/>
          </p:cNvSpPr>
          <p:nvPr>
            <p:ph type="title"/>
          </p:nvPr>
        </p:nvSpPr>
        <p:spPr/>
        <p:txBody>
          <a:bodyPr/>
          <a:lstStyle/>
          <a:p>
            <a:r>
              <a:rPr lang="en-US" dirty="0" smtClean="0"/>
              <a:t>PROTOTYPING </a:t>
            </a:r>
            <a:r>
              <a:rPr lang="en-US" dirty="0"/>
              <a:t>MODEL</a:t>
            </a:r>
          </a:p>
        </p:txBody>
      </p:sp>
      <p:graphicFrame>
        <p:nvGraphicFramePr>
          <p:cNvPr id="5" name="Picture Placeholder 8"/>
          <p:cNvGraphicFramePr>
            <a:graphicFrameLocks noGrp="1"/>
          </p:cNvGraphicFramePr>
          <p:nvPr>
            <p:ph type="pic" idx="13"/>
            <p:extLst/>
          </p:nvPr>
        </p:nvGraphicFramePr>
        <p:xfrm>
          <a:off x="5559028" y="2164556"/>
          <a:ext cx="3584972"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2928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pPr marL="0" indent="0">
              <a:spcAft>
                <a:spcPts val="900"/>
              </a:spcAft>
              <a:buNone/>
            </a:pPr>
            <a:r>
              <a:rPr lang="en-US" dirty="0"/>
              <a:t>Advantages</a:t>
            </a:r>
          </a:p>
          <a:p>
            <a:pPr>
              <a:spcAft>
                <a:spcPts val="900"/>
              </a:spcAft>
            </a:pPr>
            <a:r>
              <a:rPr lang="en-US" dirty="0"/>
              <a:t>Users are actively involved in the development</a:t>
            </a:r>
          </a:p>
          <a:p>
            <a:pPr>
              <a:spcAft>
                <a:spcPts val="900"/>
              </a:spcAft>
            </a:pPr>
            <a:r>
              <a:rPr lang="en-US" dirty="0"/>
              <a:t>Errors can be detected much earlier</a:t>
            </a:r>
          </a:p>
          <a:p>
            <a:pPr>
              <a:spcAft>
                <a:spcPts val="900"/>
              </a:spcAft>
            </a:pPr>
            <a:r>
              <a:rPr lang="en-US" dirty="0"/>
              <a:t>Quicker user feedback is available</a:t>
            </a:r>
          </a:p>
          <a:p>
            <a:pPr>
              <a:spcAft>
                <a:spcPts val="900"/>
              </a:spcAft>
            </a:pPr>
            <a:r>
              <a:rPr lang="en-US" dirty="0"/>
              <a:t>Missing functionality can be identified easily</a:t>
            </a:r>
          </a:p>
          <a:p>
            <a:pPr>
              <a:spcAft>
                <a:spcPts val="900"/>
              </a:spcAft>
            </a:pPr>
            <a:r>
              <a:rPr lang="en-US" dirty="0"/>
              <a:t>Confusing or difficult functions can be identified</a:t>
            </a:r>
          </a:p>
          <a:p>
            <a:endParaRPr lang="en-US" dirty="0"/>
          </a:p>
        </p:txBody>
      </p:sp>
      <p:sp>
        <p:nvSpPr>
          <p:cNvPr id="5" name="Title 4"/>
          <p:cNvSpPr>
            <a:spLocks noGrp="1"/>
          </p:cNvSpPr>
          <p:nvPr>
            <p:ph type="title"/>
          </p:nvPr>
        </p:nvSpPr>
        <p:spPr/>
        <p:txBody>
          <a:bodyPr/>
          <a:lstStyle/>
          <a:p>
            <a:r>
              <a:rPr lang="en-US" dirty="0" smtClean="0"/>
              <a:t>PROTOTYPING </a:t>
            </a:r>
            <a:r>
              <a:rPr lang="en-US" dirty="0"/>
              <a:t>MODEL</a:t>
            </a:r>
          </a:p>
        </p:txBody>
      </p:sp>
      <p:pic>
        <p:nvPicPr>
          <p:cNvPr id="11" name="Picture 2" descr="D:\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7847"/>
            <a:ext cx="2286000" cy="18894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39855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Aft>
                <a:spcPts val="1350"/>
              </a:spcAft>
              <a:buNone/>
            </a:pPr>
            <a:r>
              <a:rPr lang="en-US" dirty="0"/>
              <a:t>Drawbacks</a:t>
            </a:r>
          </a:p>
          <a:p>
            <a:pPr>
              <a:spcAft>
                <a:spcPts val="1350"/>
              </a:spcAft>
            </a:pPr>
            <a:r>
              <a:rPr lang="en-US" dirty="0"/>
              <a:t>Leads to </a:t>
            </a:r>
            <a:r>
              <a:rPr lang="en-US" dirty="0" smtClean="0"/>
              <a:t>implementation </a:t>
            </a:r>
            <a:r>
              <a:rPr lang="en-US" dirty="0"/>
              <a:t>and then repairing way of building systems</a:t>
            </a:r>
          </a:p>
          <a:p>
            <a:pPr>
              <a:spcAft>
                <a:spcPts val="1350"/>
              </a:spcAft>
            </a:pPr>
            <a:r>
              <a:rPr lang="en-US" dirty="0"/>
              <a:t>Practically this methodology may increase the complexity of the </a:t>
            </a:r>
            <a:r>
              <a:rPr lang="en-US" dirty="0" smtClean="0"/>
              <a:t>system, </a:t>
            </a:r>
            <a:r>
              <a:rPr lang="en-US" dirty="0"/>
              <a:t>as scope of system may expand beyond original plans</a:t>
            </a:r>
          </a:p>
          <a:p>
            <a:pPr>
              <a:spcAft>
                <a:spcPts val="1350"/>
              </a:spcAft>
            </a:pPr>
            <a:r>
              <a:rPr lang="en-US" dirty="0"/>
              <a:t>Incomplete or inadequate problem </a:t>
            </a:r>
            <a:r>
              <a:rPr lang="en-US" dirty="0" smtClean="0"/>
              <a:t>analysis</a:t>
            </a:r>
            <a:endParaRPr lang="en-US" dirty="0"/>
          </a:p>
        </p:txBody>
      </p:sp>
      <p:sp>
        <p:nvSpPr>
          <p:cNvPr id="4" name="Title 3"/>
          <p:cNvSpPr>
            <a:spLocks noGrp="1"/>
          </p:cNvSpPr>
          <p:nvPr>
            <p:ph type="title"/>
          </p:nvPr>
        </p:nvSpPr>
        <p:spPr/>
        <p:txBody>
          <a:bodyPr/>
          <a:lstStyle/>
          <a:p>
            <a:r>
              <a:rPr lang="en-US" dirty="0" smtClean="0"/>
              <a:t>PROTOTYPING </a:t>
            </a:r>
            <a:r>
              <a:rPr lang="en-US" dirty="0"/>
              <a:t>MODEL</a:t>
            </a:r>
          </a:p>
        </p:txBody>
      </p:sp>
      <p:pic>
        <p:nvPicPr>
          <p:cNvPr id="10" name="Picture 2" descr="D:\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7847"/>
            <a:ext cx="2286000" cy="18894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83971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900"/>
              </a:spcBef>
              <a:buNone/>
            </a:pPr>
            <a:r>
              <a:rPr lang="en-US" dirty="0"/>
              <a:t>When to </a:t>
            </a:r>
            <a:r>
              <a:rPr lang="en-US" dirty="0" smtClean="0"/>
              <a:t>use?</a:t>
            </a:r>
            <a:endParaRPr lang="en-US" dirty="0"/>
          </a:p>
          <a:p>
            <a:pPr>
              <a:spcBef>
                <a:spcPts val="900"/>
              </a:spcBef>
            </a:pPr>
            <a:r>
              <a:rPr lang="en-US" dirty="0"/>
              <a:t>Requirements are unstable or have to be clarified </a:t>
            </a:r>
          </a:p>
          <a:p>
            <a:pPr>
              <a:spcBef>
                <a:spcPts val="900"/>
              </a:spcBef>
            </a:pPr>
            <a:r>
              <a:rPr lang="en-US" dirty="0"/>
              <a:t>As the requirements clarification stage of a waterfall model</a:t>
            </a:r>
          </a:p>
          <a:p>
            <a:pPr>
              <a:spcBef>
                <a:spcPts val="900"/>
              </a:spcBef>
            </a:pPr>
            <a:r>
              <a:rPr lang="en-US" dirty="0"/>
              <a:t>Develop user interfaces</a:t>
            </a:r>
          </a:p>
          <a:p>
            <a:pPr>
              <a:spcBef>
                <a:spcPts val="900"/>
              </a:spcBef>
            </a:pPr>
            <a:r>
              <a:rPr lang="en-US" dirty="0"/>
              <a:t>Short-lived demonstrations </a:t>
            </a:r>
          </a:p>
          <a:p>
            <a:pPr>
              <a:spcBef>
                <a:spcPts val="900"/>
              </a:spcBef>
            </a:pPr>
            <a:r>
              <a:rPr lang="en-US" dirty="0"/>
              <a:t>New, original development</a:t>
            </a:r>
          </a:p>
          <a:p>
            <a:pPr marL="0" indent="0">
              <a:spcBef>
                <a:spcPts val="900"/>
              </a:spcBef>
              <a:buNone/>
            </a:pPr>
            <a:endParaRPr lang="en-US" dirty="0"/>
          </a:p>
        </p:txBody>
      </p:sp>
      <p:sp>
        <p:nvSpPr>
          <p:cNvPr id="3" name="Title 2"/>
          <p:cNvSpPr>
            <a:spLocks noGrp="1"/>
          </p:cNvSpPr>
          <p:nvPr>
            <p:ph type="title"/>
          </p:nvPr>
        </p:nvSpPr>
        <p:spPr/>
        <p:txBody>
          <a:bodyPr/>
          <a:lstStyle/>
          <a:p>
            <a:r>
              <a:rPr lang="en-US" dirty="0" smtClean="0"/>
              <a:t>PROTOTYPING </a:t>
            </a:r>
            <a:r>
              <a:rPr lang="en-US" dirty="0"/>
              <a:t>MODEL</a:t>
            </a:r>
          </a:p>
        </p:txBody>
      </p:sp>
    </p:spTree>
    <p:extLst>
      <p:ext uri="{BB962C8B-B14F-4D97-AF65-F5344CB8AC3E}">
        <p14:creationId xmlns:p14="http://schemas.microsoft.com/office/powerpoint/2010/main" val="2122567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spcBef>
                <a:spcPts val="900"/>
              </a:spcBef>
            </a:pPr>
            <a:r>
              <a:rPr lang="en-US" dirty="0"/>
              <a:t>Combines the idea of iterative development with the systematic, controlled aspects of waterfall model.</a:t>
            </a:r>
          </a:p>
          <a:p>
            <a:pPr>
              <a:spcBef>
                <a:spcPts val="900"/>
              </a:spcBef>
            </a:pPr>
            <a:r>
              <a:rPr lang="en-US" dirty="0"/>
              <a:t>Has four </a:t>
            </a:r>
            <a:r>
              <a:rPr lang="en-US" dirty="0" smtClean="0"/>
              <a:t>phases:</a:t>
            </a:r>
            <a:endParaRPr lang="en-US" dirty="0"/>
          </a:p>
          <a:p>
            <a:pPr lvl="1">
              <a:spcBef>
                <a:spcPts val="900"/>
              </a:spcBef>
            </a:pPr>
            <a:r>
              <a:rPr lang="en-US" dirty="0"/>
              <a:t>Planning - requirements gathering phase (initial and also in subsequent spirals)</a:t>
            </a:r>
          </a:p>
          <a:p>
            <a:pPr lvl="1">
              <a:spcBef>
                <a:spcPts val="900"/>
              </a:spcBef>
            </a:pPr>
            <a:r>
              <a:rPr lang="en-US" dirty="0"/>
              <a:t>Risk analysis </a:t>
            </a:r>
            <a:r>
              <a:rPr lang="en-US" dirty="0" smtClean="0"/>
              <a:t>- </a:t>
            </a:r>
            <a:r>
              <a:rPr lang="en-US" dirty="0"/>
              <a:t>identification of risk and alternative solutions. Creation of prototype at the end of this phase</a:t>
            </a:r>
          </a:p>
          <a:p>
            <a:pPr lvl="1">
              <a:spcBef>
                <a:spcPts val="900"/>
              </a:spcBef>
            </a:pPr>
            <a:r>
              <a:rPr lang="en-US" dirty="0"/>
              <a:t>Engineering </a:t>
            </a:r>
            <a:r>
              <a:rPr lang="en-US" dirty="0" smtClean="0"/>
              <a:t>- </a:t>
            </a:r>
            <a:r>
              <a:rPr lang="en-US" dirty="0"/>
              <a:t>Development, testing &amp; delivery of software</a:t>
            </a:r>
          </a:p>
          <a:p>
            <a:pPr lvl="1">
              <a:spcBef>
                <a:spcPts val="900"/>
              </a:spcBef>
            </a:pPr>
            <a:r>
              <a:rPr lang="en-US" dirty="0"/>
              <a:t>Evaluation </a:t>
            </a:r>
            <a:r>
              <a:rPr lang="en-US" dirty="0" smtClean="0"/>
              <a:t>- </a:t>
            </a:r>
            <a:r>
              <a:rPr lang="en-US" dirty="0"/>
              <a:t>Evaluation of the software by the customer before the project continues to the next </a:t>
            </a:r>
            <a:r>
              <a:rPr lang="en-US" dirty="0" smtClean="0"/>
              <a:t>spiral</a:t>
            </a:r>
            <a:endParaRPr lang="en-US" dirty="0"/>
          </a:p>
        </p:txBody>
      </p:sp>
      <p:sp>
        <p:nvSpPr>
          <p:cNvPr id="3" name="Title 2"/>
          <p:cNvSpPr>
            <a:spLocks noGrp="1"/>
          </p:cNvSpPr>
          <p:nvPr>
            <p:ph type="title"/>
          </p:nvPr>
        </p:nvSpPr>
        <p:spPr/>
        <p:txBody>
          <a:bodyPr/>
          <a:lstStyle/>
          <a:p>
            <a:r>
              <a:rPr lang="en-US" dirty="0" smtClean="0"/>
              <a:t>SPIRAL </a:t>
            </a:r>
            <a:r>
              <a:rPr lang="en-US" dirty="0"/>
              <a:t>MODEL</a:t>
            </a:r>
          </a:p>
        </p:txBody>
      </p:sp>
    </p:spTree>
    <p:extLst>
      <p:ext uri="{BB962C8B-B14F-4D97-AF65-F5344CB8AC3E}">
        <p14:creationId xmlns:p14="http://schemas.microsoft.com/office/powerpoint/2010/main" val="1133737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SPIRAL </a:t>
            </a:r>
            <a:r>
              <a:rPr lang="en-US" dirty="0"/>
              <a:t>MODEL</a:t>
            </a:r>
          </a:p>
        </p:txBody>
      </p:sp>
      <p:grpSp>
        <p:nvGrpSpPr>
          <p:cNvPr id="34" name="Group 33"/>
          <p:cNvGrpSpPr/>
          <p:nvPr/>
        </p:nvGrpSpPr>
        <p:grpSpPr>
          <a:xfrm>
            <a:off x="678113" y="1825840"/>
            <a:ext cx="8062475" cy="3861532"/>
            <a:chOff x="904150" y="585390"/>
            <a:chExt cx="11231406" cy="5878522"/>
          </a:xfrm>
        </p:grpSpPr>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50" y="585390"/>
              <a:ext cx="10383699" cy="5687219"/>
            </a:xfrm>
            <a:prstGeom prst="rect">
              <a:avLst/>
            </a:prstGeom>
          </p:spPr>
        </p:pic>
        <p:sp>
          <p:nvSpPr>
            <p:cNvPr id="36" name="TextBox 35"/>
            <p:cNvSpPr txBox="1"/>
            <p:nvPr/>
          </p:nvSpPr>
          <p:spPr>
            <a:xfrm>
              <a:off x="7210101" y="3182777"/>
              <a:ext cx="947024" cy="316262"/>
            </a:xfrm>
            <a:prstGeom prst="rect">
              <a:avLst/>
            </a:prstGeom>
            <a:noFill/>
          </p:spPr>
          <p:txBody>
            <a:bodyPr wrap="square" rtlCol="0">
              <a:spAutoFit/>
            </a:bodyPr>
            <a:lstStyle/>
            <a:p>
              <a:r>
                <a:rPr lang="en-US" sz="750" dirty="0">
                  <a:solidFill>
                    <a:prstClr val="black"/>
                  </a:solidFill>
                </a:rPr>
                <a:t>Prototype 1</a:t>
              </a:r>
            </a:p>
          </p:txBody>
        </p:sp>
        <p:sp>
          <p:nvSpPr>
            <p:cNvPr id="37" name="TextBox 36"/>
            <p:cNvSpPr txBox="1"/>
            <p:nvPr/>
          </p:nvSpPr>
          <p:spPr>
            <a:xfrm>
              <a:off x="8301951" y="3166905"/>
              <a:ext cx="947024" cy="316262"/>
            </a:xfrm>
            <a:prstGeom prst="rect">
              <a:avLst/>
            </a:prstGeom>
            <a:noFill/>
          </p:spPr>
          <p:txBody>
            <a:bodyPr wrap="square" rtlCol="0">
              <a:spAutoFit/>
            </a:bodyPr>
            <a:lstStyle/>
            <a:p>
              <a:r>
                <a:rPr lang="en-US" sz="750" dirty="0">
                  <a:solidFill>
                    <a:prstClr val="black"/>
                  </a:solidFill>
                </a:rPr>
                <a:t>Prototype 2</a:t>
              </a:r>
            </a:p>
          </p:txBody>
        </p:sp>
        <p:sp>
          <p:nvSpPr>
            <p:cNvPr id="38" name="TextBox 37"/>
            <p:cNvSpPr txBox="1"/>
            <p:nvPr/>
          </p:nvSpPr>
          <p:spPr>
            <a:xfrm>
              <a:off x="9393800" y="3055848"/>
              <a:ext cx="947024" cy="491963"/>
            </a:xfrm>
            <a:prstGeom prst="rect">
              <a:avLst/>
            </a:prstGeom>
            <a:noFill/>
          </p:spPr>
          <p:txBody>
            <a:bodyPr wrap="square" rtlCol="0">
              <a:spAutoFit/>
            </a:bodyPr>
            <a:lstStyle/>
            <a:p>
              <a:r>
                <a:rPr lang="en-US" sz="750" dirty="0">
                  <a:solidFill>
                    <a:prstClr val="black"/>
                  </a:solidFill>
                </a:rPr>
                <a:t>Operational Prototype 2</a:t>
              </a:r>
            </a:p>
          </p:txBody>
        </p:sp>
        <p:sp>
          <p:nvSpPr>
            <p:cNvPr id="39" name="TextBox 38"/>
            <p:cNvSpPr txBox="1"/>
            <p:nvPr/>
          </p:nvSpPr>
          <p:spPr>
            <a:xfrm>
              <a:off x="5941537" y="3481752"/>
              <a:ext cx="1268564" cy="562245"/>
            </a:xfrm>
            <a:prstGeom prst="rect">
              <a:avLst/>
            </a:prstGeom>
            <a:noFill/>
          </p:spPr>
          <p:txBody>
            <a:bodyPr wrap="square" rtlCol="0">
              <a:spAutoFit/>
            </a:bodyPr>
            <a:lstStyle/>
            <a:p>
              <a:r>
                <a:rPr lang="en-US" sz="900" dirty="0">
                  <a:solidFill>
                    <a:prstClr val="black"/>
                  </a:solidFill>
                </a:rPr>
                <a:t>Concepts of requirements</a:t>
              </a:r>
            </a:p>
          </p:txBody>
        </p:sp>
        <p:sp>
          <p:nvSpPr>
            <p:cNvPr id="40" name="TextBox 39"/>
            <p:cNvSpPr txBox="1"/>
            <p:nvPr/>
          </p:nvSpPr>
          <p:spPr>
            <a:xfrm>
              <a:off x="7049331" y="3705419"/>
              <a:ext cx="1268564" cy="562245"/>
            </a:xfrm>
            <a:prstGeom prst="rect">
              <a:avLst/>
            </a:prstGeom>
            <a:noFill/>
          </p:spPr>
          <p:txBody>
            <a:bodyPr wrap="square" rtlCol="0">
              <a:spAutoFit/>
            </a:bodyPr>
            <a:lstStyle/>
            <a:p>
              <a:r>
                <a:rPr lang="en-US" sz="900" dirty="0">
                  <a:solidFill>
                    <a:prstClr val="black"/>
                  </a:solidFill>
                </a:rPr>
                <a:t>Requirements</a:t>
              </a:r>
            </a:p>
            <a:p>
              <a:endParaRPr lang="en-US" sz="900" dirty="0">
                <a:solidFill>
                  <a:prstClr val="black"/>
                </a:solidFill>
              </a:endParaRPr>
            </a:p>
          </p:txBody>
        </p:sp>
        <p:sp>
          <p:nvSpPr>
            <p:cNvPr id="41" name="TextBox 40"/>
            <p:cNvSpPr txBox="1"/>
            <p:nvPr/>
          </p:nvSpPr>
          <p:spPr>
            <a:xfrm>
              <a:off x="5941537" y="4087286"/>
              <a:ext cx="1268564" cy="562245"/>
            </a:xfrm>
            <a:prstGeom prst="rect">
              <a:avLst/>
            </a:prstGeom>
            <a:noFill/>
          </p:spPr>
          <p:txBody>
            <a:bodyPr wrap="square" rtlCol="0">
              <a:spAutoFit/>
            </a:bodyPr>
            <a:lstStyle/>
            <a:p>
              <a:r>
                <a:rPr lang="en-US" sz="900" dirty="0">
                  <a:solidFill>
                    <a:prstClr val="black"/>
                  </a:solidFill>
                </a:rPr>
                <a:t>Verification and validation</a:t>
              </a:r>
            </a:p>
          </p:txBody>
        </p:sp>
        <p:sp>
          <p:nvSpPr>
            <p:cNvPr id="42" name="TextBox 41"/>
            <p:cNvSpPr txBox="1"/>
            <p:nvPr/>
          </p:nvSpPr>
          <p:spPr>
            <a:xfrm>
              <a:off x="5861151" y="4574413"/>
              <a:ext cx="1268564" cy="562245"/>
            </a:xfrm>
            <a:prstGeom prst="rect">
              <a:avLst/>
            </a:prstGeom>
            <a:noFill/>
          </p:spPr>
          <p:txBody>
            <a:bodyPr wrap="square" rtlCol="0">
              <a:spAutoFit/>
            </a:bodyPr>
            <a:lstStyle/>
            <a:p>
              <a:r>
                <a:rPr lang="en-US" sz="900" dirty="0">
                  <a:solidFill>
                    <a:prstClr val="black"/>
                  </a:solidFill>
                </a:rPr>
                <a:t>Verification and validation</a:t>
              </a:r>
            </a:p>
          </p:txBody>
        </p:sp>
        <p:sp>
          <p:nvSpPr>
            <p:cNvPr id="43" name="TextBox 42"/>
            <p:cNvSpPr txBox="1"/>
            <p:nvPr/>
          </p:nvSpPr>
          <p:spPr>
            <a:xfrm>
              <a:off x="4994513" y="3011588"/>
              <a:ext cx="1268564" cy="562245"/>
            </a:xfrm>
            <a:prstGeom prst="rect">
              <a:avLst/>
            </a:prstGeom>
            <a:noFill/>
          </p:spPr>
          <p:txBody>
            <a:bodyPr wrap="square" rtlCol="0">
              <a:spAutoFit/>
            </a:bodyPr>
            <a:lstStyle/>
            <a:p>
              <a:r>
                <a:rPr lang="en-US" sz="900" dirty="0">
                  <a:solidFill>
                    <a:prstClr val="black"/>
                  </a:solidFill>
                </a:rPr>
                <a:t>Requirement</a:t>
              </a:r>
            </a:p>
            <a:p>
              <a:r>
                <a:rPr lang="en-US" sz="900" dirty="0">
                  <a:solidFill>
                    <a:prstClr val="black"/>
                  </a:solidFill>
                </a:rPr>
                <a:t>Plans</a:t>
              </a:r>
            </a:p>
          </p:txBody>
        </p:sp>
        <p:sp>
          <p:nvSpPr>
            <p:cNvPr id="44" name="TextBox 43"/>
            <p:cNvSpPr txBox="1"/>
            <p:nvPr/>
          </p:nvSpPr>
          <p:spPr>
            <a:xfrm>
              <a:off x="5074073" y="3479602"/>
              <a:ext cx="1268564" cy="562245"/>
            </a:xfrm>
            <a:prstGeom prst="rect">
              <a:avLst/>
            </a:prstGeom>
            <a:noFill/>
          </p:spPr>
          <p:txBody>
            <a:bodyPr wrap="square" rtlCol="0">
              <a:spAutoFit/>
            </a:bodyPr>
            <a:lstStyle/>
            <a:p>
              <a:r>
                <a:rPr lang="en-US" sz="900" dirty="0">
                  <a:solidFill>
                    <a:prstClr val="black"/>
                  </a:solidFill>
                </a:rPr>
                <a:t>Concepts of operations</a:t>
              </a:r>
            </a:p>
          </p:txBody>
        </p:sp>
        <p:sp>
          <p:nvSpPr>
            <p:cNvPr id="45" name="TextBox 44"/>
            <p:cNvSpPr txBox="1"/>
            <p:nvPr/>
          </p:nvSpPr>
          <p:spPr>
            <a:xfrm>
              <a:off x="4672973" y="4010449"/>
              <a:ext cx="1268564" cy="562245"/>
            </a:xfrm>
            <a:prstGeom prst="rect">
              <a:avLst/>
            </a:prstGeom>
            <a:noFill/>
          </p:spPr>
          <p:txBody>
            <a:bodyPr wrap="square" rtlCol="0">
              <a:spAutoFit/>
            </a:bodyPr>
            <a:lstStyle/>
            <a:p>
              <a:r>
                <a:rPr lang="en-US" sz="900" dirty="0">
                  <a:solidFill>
                    <a:prstClr val="black"/>
                  </a:solidFill>
                </a:rPr>
                <a:t>Development Plans</a:t>
              </a:r>
            </a:p>
          </p:txBody>
        </p:sp>
        <p:sp>
          <p:nvSpPr>
            <p:cNvPr id="46" name="TextBox 45"/>
            <p:cNvSpPr txBox="1"/>
            <p:nvPr/>
          </p:nvSpPr>
          <p:spPr>
            <a:xfrm>
              <a:off x="4826345" y="4615983"/>
              <a:ext cx="1269654" cy="351402"/>
            </a:xfrm>
            <a:prstGeom prst="rect">
              <a:avLst/>
            </a:prstGeom>
            <a:noFill/>
          </p:spPr>
          <p:txBody>
            <a:bodyPr wrap="square" rtlCol="0">
              <a:spAutoFit/>
            </a:bodyPr>
            <a:lstStyle/>
            <a:p>
              <a:r>
                <a:rPr lang="en-US" sz="900" dirty="0">
                  <a:solidFill>
                    <a:prstClr val="black"/>
                  </a:solidFill>
                </a:rPr>
                <a:t>Test Plans</a:t>
              </a:r>
            </a:p>
          </p:txBody>
        </p:sp>
        <p:sp>
          <p:nvSpPr>
            <p:cNvPr id="47" name="TextBox 46"/>
            <p:cNvSpPr txBox="1"/>
            <p:nvPr/>
          </p:nvSpPr>
          <p:spPr>
            <a:xfrm>
              <a:off x="8478664" y="3625621"/>
              <a:ext cx="603167" cy="562245"/>
            </a:xfrm>
            <a:prstGeom prst="rect">
              <a:avLst/>
            </a:prstGeom>
            <a:noFill/>
          </p:spPr>
          <p:txBody>
            <a:bodyPr wrap="square" rtlCol="0">
              <a:spAutoFit/>
            </a:bodyPr>
            <a:lstStyle/>
            <a:p>
              <a:r>
                <a:rPr lang="en-US" sz="900" dirty="0">
                  <a:solidFill>
                    <a:prstClr val="black"/>
                  </a:solidFill>
                </a:rPr>
                <a:t>Draft</a:t>
              </a:r>
            </a:p>
            <a:p>
              <a:endParaRPr lang="en-US" sz="900" dirty="0">
                <a:solidFill>
                  <a:prstClr val="black"/>
                </a:solidFill>
              </a:endParaRPr>
            </a:p>
          </p:txBody>
        </p:sp>
        <p:sp>
          <p:nvSpPr>
            <p:cNvPr id="48" name="TextBox 47"/>
            <p:cNvSpPr txBox="1"/>
            <p:nvPr/>
          </p:nvSpPr>
          <p:spPr>
            <a:xfrm>
              <a:off x="9425690" y="3659791"/>
              <a:ext cx="947024" cy="702806"/>
            </a:xfrm>
            <a:prstGeom prst="rect">
              <a:avLst/>
            </a:prstGeom>
            <a:noFill/>
          </p:spPr>
          <p:txBody>
            <a:bodyPr wrap="square" rtlCol="0">
              <a:spAutoFit/>
            </a:bodyPr>
            <a:lstStyle/>
            <a:p>
              <a:r>
                <a:rPr lang="en-US" sz="1200" dirty="0">
                  <a:solidFill>
                    <a:prstClr val="black"/>
                  </a:solidFill>
                </a:rPr>
                <a:t>Detailed Design</a:t>
              </a:r>
            </a:p>
          </p:txBody>
        </p:sp>
        <p:sp>
          <p:nvSpPr>
            <p:cNvPr id="49" name="TextBox 48"/>
            <p:cNvSpPr txBox="1"/>
            <p:nvPr/>
          </p:nvSpPr>
          <p:spPr>
            <a:xfrm>
              <a:off x="9049215" y="4408162"/>
              <a:ext cx="689171" cy="421684"/>
            </a:xfrm>
            <a:prstGeom prst="rect">
              <a:avLst/>
            </a:prstGeom>
            <a:noFill/>
          </p:spPr>
          <p:txBody>
            <a:bodyPr wrap="square" rtlCol="0">
              <a:spAutoFit/>
            </a:bodyPr>
            <a:lstStyle/>
            <a:p>
              <a:r>
                <a:rPr lang="en-US" sz="1200" dirty="0">
                  <a:solidFill>
                    <a:prstClr val="black"/>
                  </a:solidFill>
                </a:rPr>
                <a:t>Code</a:t>
              </a:r>
            </a:p>
          </p:txBody>
        </p:sp>
        <p:sp>
          <p:nvSpPr>
            <p:cNvPr id="50" name="TextBox 49"/>
            <p:cNvSpPr txBox="1"/>
            <p:nvPr/>
          </p:nvSpPr>
          <p:spPr>
            <a:xfrm>
              <a:off x="8190522" y="4754838"/>
              <a:ext cx="1913832" cy="386544"/>
            </a:xfrm>
            <a:prstGeom prst="rect">
              <a:avLst/>
            </a:prstGeom>
            <a:noFill/>
          </p:spPr>
          <p:txBody>
            <a:bodyPr wrap="square" rtlCol="0">
              <a:spAutoFit/>
            </a:bodyPr>
            <a:lstStyle/>
            <a:p>
              <a:r>
                <a:rPr lang="en-US" sz="1050" dirty="0">
                  <a:solidFill>
                    <a:prstClr val="black"/>
                  </a:solidFill>
                </a:rPr>
                <a:t>Integration</a:t>
              </a:r>
            </a:p>
          </p:txBody>
        </p:sp>
        <p:sp>
          <p:nvSpPr>
            <p:cNvPr id="51" name="TextBox 50"/>
            <p:cNvSpPr txBox="1"/>
            <p:nvPr/>
          </p:nvSpPr>
          <p:spPr>
            <a:xfrm>
              <a:off x="5941537" y="5264104"/>
              <a:ext cx="1913832" cy="386544"/>
            </a:xfrm>
            <a:prstGeom prst="rect">
              <a:avLst/>
            </a:prstGeom>
            <a:noFill/>
          </p:spPr>
          <p:txBody>
            <a:bodyPr wrap="square" rtlCol="0">
              <a:spAutoFit/>
            </a:bodyPr>
            <a:lstStyle/>
            <a:p>
              <a:r>
                <a:rPr lang="en-US" sz="1050" dirty="0">
                  <a:solidFill>
                    <a:prstClr val="black"/>
                  </a:solidFill>
                </a:rPr>
                <a:t>Implementation</a:t>
              </a:r>
            </a:p>
          </p:txBody>
        </p:sp>
        <p:sp>
          <p:nvSpPr>
            <p:cNvPr id="52" name="TextBox 51"/>
            <p:cNvSpPr txBox="1"/>
            <p:nvPr/>
          </p:nvSpPr>
          <p:spPr>
            <a:xfrm>
              <a:off x="7335143" y="5065840"/>
              <a:ext cx="1913832" cy="386544"/>
            </a:xfrm>
            <a:prstGeom prst="rect">
              <a:avLst/>
            </a:prstGeom>
            <a:noFill/>
          </p:spPr>
          <p:txBody>
            <a:bodyPr wrap="square" rtlCol="0">
              <a:spAutoFit/>
            </a:bodyPr>
            <a:lstStyle/>
            <a:p>
              <a:r>
                <a:rPr lang="en-US" sz="1050" dirty="0">
                  <a:solidFill>
                    <a:prstClr val="black"/>
                  </a:solidFill>
                </a:rPr>
                <a:t>Test</a:t>
              </a:r>
            </a:p>
          </p:txBody>
        </p:sp>
        <p:sp>
          <p:nvSpPr>
            <p:cNvPr id="53" name="TextBox 52"/>
            <p:cNvSpPr txBox="1"/>
            <p:nvPr/>
          </p:nvSpPr>
          <p:spPr>
            <a:xfrm>
              <a:off x="4799852" y="5372777"/>
              <a:ext cx="1296148" cy="421684"/>
            </a:xfrm>
            <a:prstGeom prst="rect">
              <a:avLst/>
            </a:prstGeom>
            <a:noFill/>
          </p:spPr>
          <p:txBody>
            <a:bodyPr wrap="square" rtlCol="0">
              <a:spAutoFit/>
            </a:bodyPr>
            <a:lstStyle/>
            <a:p>
              <a:r>
                <a:rPr lang="en-US" sz="1200" dirty="0">
                  <a:solidFill>
                    <a:prstClr val="black"/>
                  </a:solidFill>
                </a:rPr>
                <a:t>Release</a:t>
              </a:r>
            </a:p>
          </p:txBody>
        </p:sp>
        <p:sp>
          <p:nvSpPr>
            <p:cNvPr id="54" name="TextBox 53"/>
            <p:cNvSpPr txBox="1"/>
            <p:nvPr/>
          </p:nvSpPr>
          <p:spPr>
            <a:xfrm>
              <a:off x="6096000" y="943743"/>
              <a:ext cx="1296148" cy="421684"/>
            </a:xfrm>
            <a:prstGeom prst="rect">
              <a:avLst/>
            </a:prstGeom>
            <a:noFill/>
          </p:spPr>
          <p:txBody>
            <a:bodyPr wrap="square" rtlCol="0">
              <a:spAutoFit/>
            </a:bodyPr>
            <a:lstStyle/>
            <a:p>
              <a:r>
                <a:rPr lang="en-US" sz="1200" dirty="0">
                  <a:solidFill>
                    <a:prstClr val="black"/>
                  </a:solidFill>
                </a:rPr>
                <a:t>Progress</a:t>
              </a:r>
            </a:p>
          </p:txBody>
        </p:sp>
        <p:sp>
          <p:nvSpPr>
            <p:cNvPr id="55" name="TextBox 54"/>
            <p:cNvSpPr txBox="1"/>
            <p:nvPr/>
          </p:nvSpPr>
          <p:spPr>
            <a:xfrm>
              <a:off x="5941537" y="585390"/>
              <a:ext cx="1984036" cy="421684"/>
            </a:xfrm>
            <a:prstGeom prst="rect">
              <a:avLst/>
            </a:prstGeom>
            <a:noFill/>
          </p:spPr>
          <p:txBody>
            <a:bodyPr wrap="square" rtlCol="0">
              <a:spAutoFit/>
            </a:bodyPr>
            <a:lstStyle/>
            <a:p>
              <a:r>
                <a:rPr lang="en-US" sz="1200" dirty="0">
                  <a:solidFill>
                    <a:prstClr val="black"/>
                  </a:solidFill>
                </a:rPr>
                <a:t>Cumulative Cost</a:t>
              </a:r>
            </a:p>
          </p:txBody>
        </p:sp>
        <p:sp>
          <p:nvSpPr>
            <p:cNvPr id="56" name="TextBox 55"/>
            <p:cNvSpPr txBox="1"/>
            <p:nvPr/>
          </p:nvSpPr>
          <p:spPr>
            <a:xfrm>
              <a:off x="8983700" y="1180092"/>
              <a:ext cx="3151856" cy="491963"/>
            </a:xfrm>
            <a:prstGeom prst="rect">
              <a:avLst/>
            </a:prstGeom>
            <a:noFill/>
          </p:spPr>
          <p:txBody>
            <a:bodyPr wrap="square" rtlCol="0">
              <a:spAutoFit/>
            </a:bodyPr>
            <a:lstStyle/>
            <a:p>
              <a:pPr marL="257175" indent="-257175">
                <a:buFont typeface="+mj-lt"/>
                <a:buAutoNum type="arabicPeriod" startAt="2"/>
              </a:pPr>
              <a:r>
                <a:rPr lang="en-US" sz="1500" b="1" dirty="0">
                  <a:solidFill>
                    <a:srgbClr val="02918B"/>
                  </a:solidFill>
                </a:rPr>
                <a:t>Identify and resolve risk</a:t>
              </a:r>
            </a:p>
          </p:txBody>
        </p:sp>
        <p:sp>
          <p:nvSpPr>
            <p:cNvPr id="57" name="TextBox 56"/>
            <p:cNvSpPr txBox="1"/>
            <p:nvPr/>
          </p:nvSpPr>
          <p:spPr>
            <a:xfrm>
              <a:off x="8983700" y="5863089"/>
              <a:ext cx="3151856" cy="491963"/>
            </a:xfrm>
            <a:prstGeom prst="rect">
              <a:avLst/>
            </a:prstGeom>
            <a:noFill/>
          </p:spPr>
          <p:txBody>
            <a:bodyPr wrap="square" rtlCol="0">
              <a:spAutoFit/>
            </a:bodyPr>
            <a:lstStyle/>
            <a:p>
              <a:pPr marL="257175" indent="-257175">
                <a:buFont typeface="+mj-lt"/>
                <a:buAutoNum type="arabicPeriod" startAt="3"/>
              </a:pPr>
              <a:r>
                <a:rPr lang="en-US" sz="1500" b="1" dirty="0">
                  <a:solidFill>
                    <a:srgbClr val="02918B"/>
                  </a:solidFill>
                </a:rPr>
                <a:t>Development and Testing</a:t>
              </a:r>
            </a:p>
          </p:txBody>
        </p:sp>
        <p:sp>
          <p:nvSpPr>
            <p:cNvPr id="58" name="TextBox 57"/>
            <p:cNvSpPr txBox="1"/>
            <p:nvPr/>
          </p:nvSpPr>
          <p:spPr>
            <a:xfrm>
              <a:off x="1041000" y="5971949"/>
              <a:ext cx="3151856" cy="491963"/>
            </a:xfrm>
            <a:prstGeom prst="rect">
              <a:avLst/>
            </a:prstGeom>
            <a:noFill/>
          </p:spPr>
          <p:txBody>
            <a:bodyPr wrap="square" rtlCol="0">
              <a:spAutoFit/>
            </a:bodyPr>
            <a:lstStyle/>
            <a:p>
              <a:pPr marL="257175" indent="-257175">
                <a:buFont typeface="+mj-lt"/>
                <a:buAutoNum type="arabicPeriod" startAt="4"/>
              </a:pPr>
              <a:r>
                <a:rPr lang="en-US" sz="1500" b="1" dirty="0">
                  <a:solidFill>
                    <a:srgbClr val="02918B"/>
                  </a:solidFill>
                </a:rPr>
                <a:t>Plan the next iteration</a:t>
              </a:r>
            </a:p>
          </p:txBody>
        </p:sp>
        <p:sp>
          <p:nvSpPr>
            <p:cNvPr id="59" name="TextBox 58"/>
            <p:cNvSpPr txBox="1"/>
            <p:nvPr/>
          </p:nvSpPr>
          <p:spPr>
            <a:xfrm>
              <a:off x="1196326" y="1180092"/>
              <a:ext cx="3151856" cy="491963"/>
            </a:xfrm>
            <a:prstGeom prst="rect">
              <a:avLst/>
            </a:prstGeom>
            <a:noFill/>
          </p:spPr>
          <p:txBody>
            <a:bodyPr wrap="square" rtlCol="0">
              <a:spAutoFit/>
            </a:bodyPr>
            <a:lstStyle/>
            <a:p>
              <a:pPr marL="257175" indent="-257175">
                <a:buFont typeface="+mj-lt"/>
                <a:buAutoNum type="arabicPeriod"/>
              </a:pPr>
              <a:r>
                <a:rPr lang="en-US" sz="1500" b="1" dirty="0">
                  <a:solidFill>
                    <a:srgbClr val="02918B"/>
                  </a:solidFill>
                </a:rPr>
                <a:t>Determine Objectives</a:t>
              </a:r>
            </a:p>
          </p:txBody>
        </p:sp>
        <p:sp>
          <p:nvSpPr>
            <p:cNvPr id="60" name="TextBox 59"/>
            <p:cNvSpPr txBox="1"/>
            <p:nvPr/>
          </p:nvSpPr>
          <p:spPr>
            <a:xfrm>
              <a:off x="1005110" y="3128676"/>
              <a:ext cx="1296148" cy="421684"/>
            </a:xfrm>
            <a:prstGeom prst="rect">
              <a:avLst/>
            </a:prstGeom>
            <a:noFill/>
          </p:spPr>
          <p:txBody>
            <a:bodyPr wrap="square" rtlCol="0">
              <a:spAutoFit/>
            </a:bodyPr>
            <a:lstStyle/>
            <a:p>
              <a:r>
                <a:rPr lang="en-US" sz="1200" dirty="0">
                  <a:solidFill>
                    <a:prstClr val="black"/>
                  </a:solidFill>
                </a:rPr>
                <a:t>Review</a:t>
              </a:r>
            </a:p>
          </p:txBody>
        </p:sp>
      </p:grpSp>
    </p:spTree>
    <p:extLst>
      <p:ext uri="{BB962C8B-B14F-4D97-AF65-F5344CB8AC3E}">
        <p14:creationId xmlns:p14="http://schemas.microsoft.com/office/powerpoint/2010/main" val="4282020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spcBef>
                <a:spcPts val="900"/>
              </a:spcBef>
              <a:buNone/>
            </a:pPr>
            <a:r>
              <a:rPr lang="en-US" dirty="0"/>
              <a:t>Advantages</a:t>
            </a:r>
          </a:p>
          <a:p>
            <a:pPr>
              <a:spcBef>
                <a:spcPts val="900"/>
              </a:spcBef>
            </a:pPr>
            <a:r>
              <a:rPr lang="en-US" dirty="0"/>
              <a:t>High amount of risk is resolved</a:t>
            </a:r>
          </a:p>
          <a:p>
            <a:pPr>
              <a:spcBef>
                <a:spcPts val="900"/>
              </a:spcBef>
            </a:pPr>
            <a:r>
              <a:rPr lang="en-US" dirty="0"/>
              <a:t>Software is produced at an early stage in the software life cycle</a:t>
            </a:r>
          </a:p>
          <a:p>
            <a:pPr>
              <a:spcBef>
                <a:spcPts val="900"/>
              </a:spcBef>
            </a:pPr>
            <a:r>
              <a:rPr lang="en-US" dirty="0"/>
              <a:t>Good for large and mission-critical projects</a:t>
            </a:r>
          </a:p>
          <a:p>
            <a:pPr>
              <a:spcBef>
                <a:spcPts val="900"/>
              </a:spcBef>
            </a:pPr>
            <a:r>
              <a:rPr lang="en-US" dirty="0"/>
              <a:t>Strong approval and documentation control</a:t>
            </a:r>
          </a:p>
          <a:p>
            <a:pPr marL="0" indent="0">
              <a:spcBef>
                <a:spcPts val="900"/>
              </a:spcBef>
              <a:buNone/>
            </a:pPr>
            <a:endParaRPr lang="en-US" dirty="0"/>
          </a:p>
        </p:txBody>
      </p:sp>
      <p:sp>
        <p:nvSpPr>
          <p:cNvPr id="4" name="Title 3"/>
          <p:cNvSpPr>
            <a:spLocks noGrp="1"/>
          </p:cNvSpPr>
          <p:nvPr>
            <p:ph type="title"/>
          </p:nvPr>
        </p:nvSpPr>
        <p:spPr/>
        <p:txBody>
          <a:bodyPr/>
          <a:lstStyle/>
          <a:p>
            <a:r>
              <a:rPr lang="en-US" dirty="0" smtClean="0"/>
              <a:t>SPIRAL </a:t>
            </a:r>
            <a:r>
              <a:rPr lang="en-US" dirty="0"/>
              <a:t>MODEL</a:t>
            </a:r>
          </a:p>
        </p:txBody>
      </p:sp>
      <p:pic>
        <p:nvPicPr>
          <p:cNvPr id="8" name="Picture 2" descr="D:\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7847"/>
            <a:ext cx="2286000" cy="18894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54921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pPr marL="0" indent="0">
              <a:spcBef>
                <a:spcPts val="900"/>
              </a:spcBef>
              <a:buNone/>
            </a:pPr>
            <a:r>
              <a:rPr lang="en-US" dirty="0"/>
              <a:t>Disadvantages</a:t>
            </a:r>
          </a:p>
          <a:p>
            <a:pPr>
              <a:spcBef>
                <a:spcPts val="900"/>
              </a:spcBef>
            </a:pPr>
            <a:r>
              <a:rPr lang="en-US" dirty="0"/>
              <a:t>It may be difficult to convince customers that the evolutionary approach is controllable</a:t>
            </a:r>
          </a:p>
          <a:p>
            <a:pPr>
              <a:spcBef>
                <a:spcPts val="900"/>
              </a:spcBef>
            </a:pPr>
            <a:r>
              <a:rPr lang="en-US" dirty="0"/>
              <a:t>It demands considerable risk assessment</a:t>
            </a:r>
          </a:p>
          <a:p>
            <a:pPr>
              <a:spcBef>
                <a:spcPts val="900"/>
              </a:spcBef>
            </a:pPr>
            <a:r>
              <a:rPr lang="en-US" dirty="0"/>
              <a:t>Can be a costly model to use</a:t>
            </a:r>
          </a:p>
          <a:p>
            <a:pPr>
              <a:spcBef>
                <a:spcPts val="900"/>
              </a:spcBef>
            </a:pPr>
            <a:r>
              <a:rPr lang="en-US" dirty="0"/>
              <a:t>Does not work well for small </a:t>
            </a:r>
            <a:r>
              <a:rPr lang="en-US" dirty="0" smtClean="0"/>
              <a:t>projects</a:t>
            </a:r>
            <a:endParaRPr lang="en-US" dirty="0"/>
          </a:p>
        </p:txBody>
      </p:sp>
      <p:sp>
        <p:nvSpPr>
          <p:cNvPr id="4" name="Title 3"/>
          <p:cNvSpPr>
            <a:spLocks noGrp="1"/>
          </p:cNvSpPr>
          <p:nvPr>
            <p:ph type="title"/>
          </p:nvPr>
        </p:nvSpPr>
        <p:spPr/>
        <p:txBody>
          <a:bodyPr/>
          <a:lstStyle/>
          <a:p>
            <a:r>
              <a:rPr lang="en-US" dirty="0" smtClean="0"/>
              <a:t>SPIRAL </a:t>
            </a:r>
            <a:r>
              <a:rPr lang="en-US" dirty="0"/>
              <a:t>MODEL</a:t>
            </a:r>
          </a:p>
        </p:txBody>
      </p:sp>
      <p:pic>
        <p:nvPicPr>
          <p:cNvPr id="7" name="Picture 2" descr="D:\ad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727847"/>
            <a:ext cx="2286000" cy="18894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37836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Overview of SDLC</a:t>
            </a:r>
          </a:p>
          <a:p>
            <a:r>
              <a:rPr lang="en-IN" dirty="0"/>
              <a:t>SDLC Process</a:t>
            </a:r>
          </a:p>
          <a:p>
            <a:r>
              <a:rPr lang="en-IN" dirty="0"/>
              <a:t>SDLC Phases</a:t>
            </a:r>
          </a:p>
          <a:p>
            <a:r>
              <a:rPr lang="en-IN" dirty="0"/>
              <a:t>SDLC Models</a:t>
            </a:r>
          </a:p>
        </p:txBody>
      </p:sp>
    </p:spTree>
    <p:extLst>
      <p:ext uri="{BB962C8B-B14F-4D97-AF65-F5344CB8AC3E}">
        <p14:creationId xmlns:p14="http://schemas.microsoft.com/office/powerpoint/2010/main" val="317142295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900"/>
              </a:spcBef>
              <a:buNone/>
            </a:pPr>
            <a:r>
              <a:rPr lang="en-US" dirty="0"/>
              <a:t>When to </a:t>
            </a:r>
            <a:r>
              <a:rPr lang="en-US" dirty="0" smtClean="0"/>
              <a:t>use?</a:t>
            </a:r>
            <a:endParaRPr lang="en-US" dirty="0"/>
          </a:p>
          <a:p>
            <a:pPr>
              <a:spcBef>
                <a:spcPts val="900"/>
              </a:spcBef>
            </a:pPr>
            <a:r>
              <a:rPr lang="en-US" dirty="0"/>
              <a:t>When creation of a prototype is appropriate</a:t>
            </a:r>
          </a:p>
          <a:p>
            <a:pPr>
              <a:spcBef>
                <a:spcPts val="900"/>
              </a:spcBef>
            </a:pPr>
            <a:r>
              <a:rPr lang="en-US" dirty="0"/>
              <a:t>When costs and risk evaluation is important</a:t>
            </a:r>
          </a:p>
          <a:p>
            <a:pPr>
              <a:spcBef>
                <a:spcPts val="900"/>
              </a:spcBef>
            </a:pPr>
            <a:r>
              <a:rPr lang="en-US" dirty="0"/>
              <a:t>For medium to high-risk projects</a:t>
            </a:r>
          </a:p>
          <a:p>
            <a:pPr>
              <a:spcBef>
                <a:spcPts val="900"/>
              </a:spcBef>
            </a:pPr>
            <a:r>
              <a:rPr lang="en-US" dirty="0"/>
              <a:t>Long-term project commitment is unwise because of potential changes to economic priorities</a:t>
            </a:r>
          </a:p>
          <a:p>
            <a:pPr>
              <a:spcBef>
                <a:spcPts val="900"/>
              </a:spcBef>
            </a:pPr>
            <a:r>
              <a:rPr lang="en-US" dirty="0"/>
              <a:t>Users are unsure of their needs</a:t>
            </a:r>
          </a:p>
          <a:p>
            <a:pPr>
              <a:spcBef>
                <a:spcPts val="900"/>
              </a:spcBef>
            </a:pPr>
            <a:r>
              <a:rPr lang="en-US" dirty="0"/>
              <a:t>Requirements are complex</a:t>
            </a:r>
          </a:p>
          <a:p>
            <a:pPr>
              <a:spcBef>
                <a:spcPts val="900"/>
              </a:spcBef>
            </a:pPr>
            <a:r>
              <a:rPr lang="en-US" dirty="0"/>
              <a:t>New product line </a:t>
            </a:r>
          </a:p>
          <a:p>
            <a:pPr>
              <a:spcBef>
                <a:spcPts val="900"/>
              </a:spcBef>
            </a:pPr>
            <a:r>
              <a:rPr lang="en-US" dirty="0"/>
              <a:t>Significant changes are expected (research and exploration)</a:t>
            </a:r>
          </a:p>
          <a:p>
            <a:pPr>
              <a:spcBef>
                <a:spcPts val="900"/>
              </a:spcBef>
            </a:pPr>
            <a:endParaRPr lang="en-US" dirty="0"/>
          </a:p>
        </p:txBody>
      </p:sp>
      <p:sp>
        <p:nvSpPr>
          <p:cNvPr id="3" name="Title 2"/>
          <p:cNvSpPr>
            <a:spLocks noGrp="1"/>
          </p:cNvSpPr>
          <p:nvPr>
            <p:ph type="title"/>
          </p:nvPr>
        </p:nvSpPr>
        <p:spPr/>
        <p:txBody>
          <a:bodyPr/>
          <a:lstStyle/>
          <a:p>
            <a:r>
              <a:rPr lang="en-US" dirty="0" smtClean="0"/>
              <a:t>SPIRAL </a:t>
            </a:r>
            <a:r>
              <a:rPr lang="en-US" dirty="0"/>
              <a:t>MODEL</a:t>
            </a:r>
          </a:p>
        </p:txBody>
      </p:sp>
    </p:spTree>
    <p:extLst>
      <p:ext uri="{BB962C8B-B14F-4D97-AF65-F5344CB8AC3E}">
        <p14:creationId xmlns:p14="http://schemas.microsoft.com/office/powerpoint/2010/main" val="3282324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6266" y="2164125"/>
            <a:ext cx="3978308" cy="3263504"/>
          </a:xfrm>
        </p:spPr>
        <p:txBody>
          <a:bodyPr/>
          <a:lstStyle/>
          <a:p>
            <a:pPr marL="0" indent="0">
              <a:spcBef>
                <a:spcPts val="900"/>
              </a:spcBef>
              <a:buNone/>
            </a:pPr>
            <a:r>
              <a:rPr lang="en-US" dirty="0"/>
              <a:t>Iterative model</a:t>
            </a:r>
          </a:p>
          <a:p>
            <a:pPr>
              <a:spcBef>
                <a:spcPts val="900"/>
              </a:spcBef>
            </a:pPr>
            <a:r>
              <a:rPr lang="en-US" dirty="0"/>
              <a:t>Development begins by specifying and implementing just part of the software, which can then be reviewed in order to identify further requirements</a:t>
            </a:r>
          </a:p>
          <a:p>
            <a:pPr>
              <a:spcBef>
                <a:spcPts val="900"/>
              </a:spcBef>
            </a:pPr>
            <a:r>
              <a:rPr lang="en-US" dirty="0" smtClean="0"/>
              <a:t>The </a:t>
            </a:r>
            <a:r>
              <a:rPr lang="en-US" dirty="0"/>
              <a:t>process is then repeated, producing a new version of the software for each cycle of the </a:t>
            </a:r>
            <a:r>
              <a:rPr lang="en-US" dirty="0" smtClean="0"/>
              <a:t>model</a:t>
            </a:r>
            <a:endParaRPr lang="en-US" dirty="0"/>
          </a:p>
          <a:p>
            <a:pPr>
              <a:spcBef>
                <a:spcPts val="900"/>
              </a:spcBef>
            </a:pPr>
            <a:r>
              <a:rPr lang="en-US" dirty="0"/>
              <a:t>The basic idea </a:t>
            </a:r>
            <a:r>
              <a:rPr lang="en-US" dirty="0" smtClean="0"/>
              <a:t>is </a:t>
            </a:r>
            <a:r>
              <a:rPr lang="en-US" dirty="0"/>
              <a:t>to develop a system through repeated cycles (iterative) and in smaller portions at a time (incremental</a:t>
            </a:r>
            <a:r>
              <a:rPr lang="en-US" dirty="0" smtClean="0"/>
              <a:t>)</a:t>
            </a:r>
            <a:endParaRPr lang="en-US" dirty="0"/>
          </a:p>
        </p:txBody>
      </p:sp>
      <p:sp>
        <p:nvSpPr>
          <p:cNvPr id="4" name="Title 3"/>
          <p:cNvSpPr>
            <a:spLocks noGrp="1"/>
          </p:cNvSpPr>
          <p:nvPr>
            <p:ph type="title"/>
          </p:nvPr>
        </p:nvSpPr>
        <p:spPr/>
        <p:txBody>
          <a:bodyPr/>
          <a:lstStyle/>
          <a:p>
            <a:r>
              <a:rPr lang="en-US" dirty="0" smtClean="0"/>
              <a:t>INCREMENTAL </a:t>
            </a:r>
            <a:r>
              <a:rPr lang="en-US" dirty="0"/>
              <a:t>MODELS</a:t>
            </a:r>
          </a:p>
        </p:txBody>
      </p:sp>
      <p:grpSp>
        <p:nvGrpSpPr>
          <p:cNvPr id="36" name="Group 35"/>
          <p:cNvGrpSpPr/>
          <p:nvPr/>
        </p:nvGrpSpPr>
        <p:grpSpPr>
          <a:xfrm>
            <a:off x="4623955" y="1959430"/>
            <a:ext cx="4452812" cy="3054184"/>
            <a:chOff x="6165273" y="1469573"/>
            <a:chExt cx="5937083" cy="4072245"/>
          </a:xfrm>
        </p:grpSpPr>
        <p:grpSp>
          <p:nvGrpSpPr>
            <p:cNvPr id="10" name="Group 9"/>
            <p:cNvGrpSpPr/>
            <p:nvPr/>
          </p:nvGrpSpPr>
          <p:grpSpPr>
            <a:xfrm>
              <a:off x="8056635" y="1742500"/>
              <a:ext cx="4045721" cy="883704"/>
              <a:chOff x="2307102" y="393892"/>
              <a:chExt cx="4586127" cy="689319"/>
            </a:xfrm>
            <a:noFill/>
          </p:grpSpPr>
          <p:sp>
            <p:nvSpPr>
              <p:cNvPr id="30" name="Rounded Rectangle 29"/>
              <p:cNvSpPr/>
              <p:nvPr/>
            </p:nvSpPr>
            <p:spPr>
              <a:xfrm>
                <a:off x="2307102" y="393894"/>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2918B"/>
                    </a:solidFill>
                  </a:rPr>
                  <a:t>Design &amp; Development</a:t>
                </a:r>
              </a:p>
            </p:txBody>
          </p:sp>
          <p:sp>
            <p:nvSpPr>
              <p:cNvPr id="31" name="Rounded Rectangle 30"/>
              <p:cNvSpPr/>
              <p:nvPr/>
            </p:nvSpPr>
            <p:spPr>
              <a:xfrm>
                <a:off x="5514596"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Implementation</a:t>
                </a:r>
                <a:endParaRPr lang="en-US" sz="1200" dirty="0">
                  <a:solidFill>
                    <a:srgbClr val="02918B"/>
                  </a:solidFill>
                </a:endParaRPr>
              </a:p>
            </p:txBody>
          </p:sp>
          <p:sp>
            <p:nvSpPr>
              <p:cNvPr id="32" name="Rounded Rectangle 31"/>
              <p:cNvSpPr/>
              <p:nvPr/>
            </p:nvSpPr>
            <p:spPr>
              <a:xfrm>
                <a:off x="3910849"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2918B"/>
                    </a:solidFill>
                  </a:rPr>
                  <a:t>Testing</a:t>
                </a:r>
              </a:p>
            </p:txBody>
          </p:sp>
        </p:grpSp>
        <p:grpSp>
          <p:nvGrpSpPr>
            <p:cNvPr id="11" name="Group 10"/>
            <p:cNvGrpSpPr/>
            <p:nvPr/>
          </p:nvGrpSpPr>
          <p:grpSpPr>
            <a:xfrm>
              <a:off x="8056635" y="3200307"/>
              <a:ext cx="4045721" cy="883704"/>
              <a:chOff x="2307102" y="393892"/>
              <a:chExt cx="4586127" cy="689319"/>
            </a:xfrm>
            <a:noFill/>
          </p:grpSpPr>
          <p:sp>
            <p:nvSpPr>
              <p:cNvPr id="27" name="Rounded Rectangle 26"/>
              <p:cNvSpPr/>
              <p:nvPr/>
            </p:nvSpPr>
            <p:spPr>
              <a:xfrm>
                <a:off x="2307102" y="393894"/>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2918B"/>
                    </a:solidFill>
                  </a:rPr>
                  <a:t>Design &amp; Development</a:t>
                </a:r>
              </a:p>
            </p:txBody>
          </p:sp>
          <p:sp>
            <p:nvSpPr>
              <p:cNvPr id="28" name="Rounded Rectangle 27"/>
              <p:cNvSpPr/>
              <p:nvPr/>
            </p:nvSpPr>
            <p:spPr>
              <a:xfrm>
                <a:off x="5514596"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Implementation</a:t>
                </a:r>
                <a:endParaRPr lang="en-US" sz="1200" dirty="0">
                  <a:solidFill>
                    <a:srgbClr val="02918B"/>
                  </a:solidFill>
                </a:endParaRPr>
              </a:p>
            </p:txBody>
          </p:sp>
          <p:sp>
            <p:nvSpPr>
              <p:cNvPr id="29" name="Rounded Rectangle 28"/>
              <p:cNvSpPr/>
              <p:nvPr/>
            </p:nvSpPr>
            <p:spPr>
              <a:xfrm>
                <a:off x="3910849"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2918B"/>
                    </a:solidFill>
                  </a:rPr>
                  <a:t>Testing</a:t>
                </a:r>
              </a:p>
            </p:txBody>
          </p:sp>
        </p:grpSp>
        <p:grpSp>
          <p:nvGrpSpPr>
            <p:cNvPr id="12" name="Group 11"/>
            <p:cNvGrpSpPr/>
            <p:nvPr/>
          </p:nvGrpSpPr>
          <p:grpSpPr>
            <a:xfrm>
              <a:off x="8056635" y="4658114"/>
              <a:ext cx="4045721" cy="883704"/>
              <a:chOff x="2307102" y="393892"/>
              <a:chExt cx="4586127" cy="689319"/>
            </a:xfrm>
            <a:noFill/>
          </p:grpSpPr>
          <p:sp>
            <p:nvSpPr>
              <p:cNvPr id="24" name="Rounded Rectangle 23"/>
              <p:cNvSpPr/>
              <p:nvPr/>
            </p:nvSpPr>
            <p:spPr>
              <a:xfrm>
                <a:off x="2307102" y="393894"/>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2918B"/>
                    </a:solidFill>
                  </a:rPr>
                  <a:t>Design &amp; Development</a:t>
                </a:r>
              </a:p>
            </p:txBody>
          </p:sp>
          <p:sp>
            <p:nvSpPr>
              <p:cNvPr id="25" name="Rounded Rectangle 24"/>
              <p:cNvSpPr/>
              <p:nvPr/>
            </p:nvSpPr>
            <p:spPr>
              <a:xfrm>
                <a:off x="5514596"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Implementation</a:t>
                </a:r>
                <a:endParaRPr lang="en-US" sz="1200" dirty="0">
                  <a:solidFill>
                    <a:srgbClr val="02918B"/>
                  </a:solidFill>
                </a:endParaRPr>
              </a:p>
            </p:txBody>
          </p:sp>
          <p:sp>
            <p:nvSpPr>
              <p:cNvPr id="26" name="Rounded Rectangle 25"/>
              <p:cNvSpPr/>
              <p:nvPr/>
            </p:nvSpPr>
            <p:spPr>
              <a:xfrm>
                <a:off x="3910849" y="393892"/>
                <a:ext cx="1378633" cy="689317"/>
              </a:xfrm>
              <a:prstGeom prst="round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02918B"/>
                    </a:solidFill>
                  </a:rPr>
                  <a:t>Testing</a:t>
                </a:r>
              </a:p>
            </p:txBody>
          </p:sp>
        </p:grpSp>
        <p:cxnSp>
          <p:nvCxnSpPr>
            <p:cNvPr id="13" name="Straight Connector 12"/>
            <p:cNvCxnSpPr/>
            <p:nvPr/>
          </p:nvCxnSpPr>
          <p:spPr>
            <a:xfrm flipH="1">
              <a:off x="7498184" y="2238455"/>
              <a:ext cx="12410" cy="286151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10594" y="2238455"/>
              <a:ext cx="546042"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27" idx="1"/>
            </p:cNvCxnSpPr>
            <p:nvPr/>
          </p:nvCxnSpPr>
          <p:spPr>
            <a:xfrm>
              <a:off x="7498184" y="3642160"/>
              <a:ext cx="558452"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4" idx="1"/>
            </p:cNvCxnSpPr>
            <p:nvPr/>
          </p:nvCxnSpPr>
          <p:spPr>
            <a:xfrm>
              <a:off x="7498184" y="5099967"/>
              <a:ext cx="558451" cy="1"/>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0" idx="3"/>
              <a:endCxn id="32" idx="1"/>
            </p:cNvCxnSpPr>
            <p:nvPr/>
          </p:nvCxnSpPr>
          <p:spPr>
            <a:xfrm flipV="1">
              <a:off x="9272817" y="2184351"/>
              <a:ext cx="198588" cy="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2" idx="3"/>
              <a:endCxn id="31" idx="1"/>
            </p:cNvCxnSpPr>
            <p:nvPr/>
          </p:nvCxnSpPr>
          <p:spPr>
            <a:xfrm>
              <a:off x="10687587" y="2184351"/>
              <a:ext cx="19858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7" idx="3"/>
              <a:endCxn id="29" idx="1"/>
            </p:cNvCxnSpPr>
            <p:nvPr/>
          </p:nvCxnSpPr>
          <p:spPr>
            <a:xfrm flipV="1">
              <a:off x="9272817" y="3642158"/>
              <a:ext cx="198588" cy="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9" idx="3"/>
              <a:endCxn id="28" idx="1"/>
            </p:cNvCxnSpPr>
            <p:nvPr/>
          </p:nvCxnSpPr>
          <p:spPr>
            <a:xfrm>
              <a:off x="10687587" y="3642158"/>
              <a:ext cx="19858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4" idx="3"/>
              <a:endCxn id="26" idx="1"/>
            </p:cNvCxnSpPr>
            <p:nvPr/>
          </p:nvCxnSpPr>
          <p:spPr>
            <a:xfrm flipV="1">
              <a:off x="9272816" y="5099965"/>
              <a:ext cx="198588" cy="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3"/>
              <a:endCxn id="25" idx="1"/>
            </p:cNvCxnSpPr>
            <p:nvPr/>
          </p:nvCxnSpPr>
          <p:spPr>
            <a:xfrm>
              <a:off x="10687586" y="5099965"/>
              <a:ext cx="198588"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165273" y="3200307"/>
              <a:ext cx="1243297" cy="805960"/>
            </a:xfrm>
            <a:prstGeom prst="round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2918B"/>
                  </a:solidFill>
                </a:rPr>
                <a:t>Requirements</a:t>
              </a:r>
              <a:endParaRPr lang="en-US" sz="1350" dirty="0">
                <a:solidFill>
                  <a:srgbClr val="02918B"/>
                </a:solidFill>
              </a:endParaRPr>
            </a:p>
          </p:txBody>
        </p:sp>
        <p:sp>
          <p:nvSpPr>
            <p:cNvPr id="33" name="TextBox 32"/>
            <p:cNvSpPr txBox="1"/>
            <p:nvPr/>
          </p:nvSpPr>
          <p:spPr>
            <a:xfrm>
              <a:off x="7494814" y="1469573"/>
              <a:ext cx="800100" cy="677108"/>
            </a:xfrm>
            <a:prstGeom prst="rect">
              <a:avLst/>
            </a:prstGeom>
            <a:noFill/>
            <a:ln w="28575">
              <a:noFill/>
            </a:ln>
          </p:spPr>
          <p:txBody>
            <a:bodyPr wrap="square" rtlCol="0">
              <a:spAutoFit/>
            </a:bodyPr>
            <a:lstStyle/>
            <a:p>
              <a:r>
                <a:rPr lang="en-US" sz="1350" dirty="0">
                  <a:solidFill>
                    <a:prstClr val="black"/>
                  </a:solidFill>
                </a:rPr>
                <a:t>Build 1</a:t>
              </a:r>
            </a:p>
          </p:txBody>
        </p:sp>
        <p:sp>
          <p:nvSpPr>
            <p:cNvPr id="34" name="TextBox 33"/>
            <p:cNvSpPr txBox="1"/>
            <p:nvPr/>
          </p:nvSpPr>
          <p:spPr>
            <a:xfrm>
              <a:off x="7581898" y="2879272"/>
              <a:ext cx="800100" cy="677108"/>
            </a:xfrm>
            <a:prstGeom prst="rect">
              <a:avLst/>
            </a:prstGeom>
            <a:noFill/>
            <a:ln w="28575">
              <a:noFill/>
            </a:ln>
          </p:spPr>
          <p:txBody>
            <a:bodyPr wrap="square" rtlCol="0">
              <a:spAutoFit/>
            </a:bodyPr>
            <a:lstStyle/>
            <a:p>
              <a:r>
                <a:rPr lang="en-US" sz="1350" dirty="0">
                  <a:solidFill>
                    <a:prstClr val="black"/>
                  </a:solidFill>
                </a:rPr>
                <a:t>Build 2</a:t>
              </a:r>
            </a:p>
          </p:txBody>
        </p:sp>
        <p:sp>
          <p:nvSpPr>
            <p:cNvPr id="35" name="TextBox 34"/>
            <p:cNvSpPr txBox="1"/>
            <p:nvPr/>
          </p:nvSpPr>
          <p:spPr>
            <a:xfrm>
              <a:off x="7619998" y="4354286"/>
              <a:ext cx="800100" cy="677108"/>
            </a:xfrm>
            <a:prstGeom prst="rect">
              <a:avLst/>
            </a:prstGeom>
            <a:noFill/>
            <a:ln w="28575">
              <a:noFill/>
            </a:ln>
          </p:spPr>
          <p:txBody>
            <a:bodyPr wrap="square" rtlCol="0">
              <a:spAutoFit/>
            </a:bodyPr>
            <a:lstStyle/>
            <a:p>
              <a:r>
                <a:rPr lang="en-US" sz="1350" dirty="0">
                  <a:solidFill>
                    <a:prstClr val="black"/>
                  </a:solidFill>
                </a:rPr>
                <a:t>Build 3</a:t>
              </a:r>
            </a:p>
          </p:txBody>
        </p:sp>
      </p:grpSp>
    </p:spTree>
    <p:extLst>
      <p:ext uri="{BB962C8B-B14F-4D97-AF65-F5344CB8AC3E}">
        <p14:creationId xmlns:p14="http://schemas.microsoft.com/office/powerpoint/2010/main" val="2911701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6266" y="2164125"/>
            <a:ext cx="4346038" cy="3263504"/>
          </a:xfrm>
        </p:spPr>
        <p:txBody>
          <a:bodyPr/>
          <a:lstStyle/>
          <a:p>
            <a:pPr marL="0" indent="0">
              <a:buNone/>
            </a:pPr>
            <a:r>
              <a:rPr lang="en-US" sz="1500" dirty="0"/>
              <a:t>RAD (Rapid Application Development) model</a:t>
            </a:r>
          </a:p>
          <a:p>
            <a:r>
              <a:rPr lang="en-US" sz="1500" dirty="0"/>
              <a:t>Components or functions are developed in parallel as if they were mini projects </a:t>
            </a:r>
          </a:p>
          <a:p>
            <a:r>
              <a:rPr lang="en-US" sz="1500" dirty="0"/>
              <a:t>The developments are time boxed, delivered and then assembled into a working prototype</a:t>
            </a:r>
          </a:p>
          <a:p>
            <a:r>
              <a:rPr lang="en-US" sz="1500" dirty="0"/>
              <a:t>This can quickly give the customer something to see and use and to provide feedback regarding the delivery and their requirements</a:t>
            </a:r>
          </a:p>
          <a:p>
            <a:r>
              <a:rPr lang="en-US" sz="1500" dirty="0"/>
              <a:t>Phases involved in RAD model:</a:t>
            </a:r>
          </a:p>
          <a:p>
            <a:pPr lvl="1"/>
            <a:r>
              <a:rPr lang="en-US" sz="1500" dirty="0"/>
              <a:t>Business modeling</a:t>
            </a:r>
          </a:p>
          <a:p>
            <a:pPr lvl="1"/>
            <a:r>
              <a:rPr lang="en-US" sz="1500" dirty="0"/>
              <a:t>Data modeling</a:t>
            </a:r>
          </a:p>
          <a:p>
            <a:pPr lvl="1"/>
            <a:r>
              <a:rPr lang="en-US" sz="1500" dirty="0"/>
              <a:t>Process modeling</a:t>
            </a:r>
          </a:p>
          <a:p>
            <a:pPr lvl="1"/>
            <a:r>
              <a:rPr lang="en-US" sz="1500" dirty="0"/>
              <a:t>Application generation</a:t>
            </a:r>
          </a:p>
          <a:p>
            <a:pPr lvl="1"/>
            <a:r>
              <a:rPr lang="en-US" sz="1500" dirty="0"/>
              <a:t>Testing and turnover</a:t>
            </a:r>
          </a:p>
        </p:txBody>
      </p:sp>
      <p:sp>
        <p:nvSpPr>
          <p:cNvPr id="4" name="Title 3"/>
          <p:cNvSpPr>
            <a:spLocks noGrp="1"/>
          </p:cNvSpPr>
          <p:nvPr>
            <p:ph type="title"/>
          </p:nvPr>
        </p:nvSpPr>
        <p:spPr/>
        <p:txBody>
          <a:bodyPr/>
          <a:lstStyle/>
          <a:p>
            <a:r>
              <a:rPr lang="en-US" dirty="0" smtClean="0"/>
              <a:t>INCREMENTAL </a:t>
            </a:r>
            <a:r>
              <a:rPr lang="en-US" dirty="0"/>
              <a:t>MODELS</a:t>
            </a:r>
          </a:p>
        </p:txBody>
      </p:sp>
      <p:grpSp>
        <p:nvGrpSpPr>
          <p:cNvPr id="9" name="Group 8"/>
          <p:cNvGrpSpPr/>
          <p:nvPr/>
        </p:nvGrpSpPr>
        <p:grpSpPr>
          <a:xfrm>
            <a:off x="4852553" y="1788220"/>
            <a:ext cx="4156365" cy="3649800"/>
            <a:chOff x="-24939" y="-440950"/>
            <a:chExt cx="5879794" cy="6743276"/>
          </a:xfrm>
        </p:grpSpPr>
        <p:grpSp>
          <p:nvGrpSpPr>
            <p:cNvPr id="10" name="Group 9"/>
            <p:cNvGrpSpPr/>
            <p:nvPr/>
          </p:nvGrpSpPr>
          <p:grpSpPr>
            <a:xfrm>
              <a:off x="-9953" y="7899"/>
              <a:ext cx="5864808" cy="5959968"/>
              <a:chOff x="-24099" y="-364039"/>
              <a:chExt cx="6997900" cy="6829134"/>
            </a:xfrm>
          </p:grpSpPr>
          <p:grpSp>
            <p:nvGrpSpPr>
              <p:cNvPr id="18" name="Group 17"/>
              <p:cNvGrpSpPr/>
              <p:nvPr/>
            </p:nvGrpSpPr>
            <p:grpSpPr>
              <a:xfrm>
                <a:off x="-24099" y="1054905"/>
                <a:ext cx="5024295" cy="5410190"/>
                <a:chOff x="123657" y="449410"/>
                <a:chExt cx="5024295" cy="5410190"/>
              </a:xfrm>
            </p:grpSpPr>
            <p:sp>
              <p:nvSpPr>
                <p:cNvPr id="39" name="Rectangle 38"/>
                <p:cNvSpPr/>
                <p:nvPr/>
              </p:nvSpPr>
              <p:spPr>
                <a:xfrm>
                  <a:off x="123657" y="449410"/>
                  <a:ext cx="1311248" cy="83294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Business Modelling</a:t>
                  </a:r>
                </a:p>
              </p:txBody>
            </p:sp>
            <p:sp>
              <p:nvSpPr>
                <p:cNvPr id="40" name="Rectangle 39"/>
                <p:cNvSpPr/>
                <p:nvPr/>
              </p:nvSpPr>
              <p:spPr>
                <a:xfrm>
                  <a:off x="1035368" y="1453733"/>
                  <a:ext cx="1311248" cy="83294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Data Modelling</a:t>
                  </a:r>
                </a:p>
              </p:txBody>
            </p:sp>
            <p:sp>
              <p:nvSpPr>
                <p:cNvPr id="41" name="Rectangle 40"/>
                <p:cNvSpPr/>
                <p:nvPr/>
              </p:nvSpPr>
              <p:spPr>
                <a:xfrm>
                  <a:off x="2055620" y="2734514"/>
                  <a:ext cx="1311248" cy="83294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Process Modelling</a:t>
                  </a:r>
                </a:p>
              </p:txBody>
            </p:sp>
            <p:sp>
              <p:nvSpPr>
                <p:cNvPr id="42" name="Rectangle 41"/>
                <p:cNvSpPr/>
                <p:nvPr/>
              </p:nvSpPr>
              <p:spPr>
                <a:xfrm>
                  <a:off x="3836704" y="5026652"/>
                  <a:ext cx="1311248" cy="83294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Testing &amp; Turnover</a:t>
                  </a:r>
                </a:p>
              </p:txBody>
            </p:sp>
            <p:sp>
              <p:nvSpPr>
                <p:cNvPr id="43" name="Rectangle 42"/>
                <p:cNvSpPr/>
                <p:nvPr/>
              </p:nvSpPr>
              <p:spPr>
                <a:xfrm>
                  <a:off x="2969194" y="3971298"/>
                  <a:ext cx="1311248" cy="83294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Application Modelling</a:t>
                  </a:r>
                </a:p>
              </p:txBody>
            </p:sp>
            <p:cxnSp>
              <p:nvCxnSpPr>
                <p:cNvPr id="44" name="Elbow Connector 43"/>
                <p:cNvCxnSpPr>
                  <a:stCxn id="39" idx="2"/>
                  <a:endCxn id="40" idx="1"/>
                </p:cNvCxnSpPr>
                <p:nvPr/>
              </p:nvCxnSpPr>
              <p:spPr>
                <a:xfrm rot="16200000" flipH="1">
                  <a:off x="613400" y="1448239"/>
                  <a:ext cx="587849" cy="256087"/>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2"/>
                  <a:endCxn id="41" idx="1"/>
                </p:cNvCxnSpPr>
                <p:nvPr/>
              </p:nvCxnSpPr>
              <p:spPr>
                <a:xfrm rot="16200000" flipH="1">
                  <a:off x="1441153" y="2536521"/>
                  <a:ext cx="864307" cy="364627"/>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1" idx="2"/>
                  <a:endCxn id="43" idx="1"/>
                </p:cNvCxnSpPr>
                <p:nvPr/>
              </p:nvCxnSpPr>
              <p:spPr>
                <a:xfrm rot="16200000" flipH="1">
                  <a:off x="2430065" y="3848643"/>
                  <a:ext cx="820310" cy="257949"/>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42" idx="1"/>
                </p:cNvCxnSpPr>
                <p:nvPr/>
              </p:nvCxnSpPr>
              <p:spPr>
                <a:xfrm rot="16200000" flipH="1">
                  <a:off x="3411322" y="5017743"/>
                  <a:ext cx="638880" cy="211885"/>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489832" y="-364039"/>
                <a:ext cx="4483969" cy="5194728"/>
                <a:chOff x="348273" y="127161"/>
                <a:chExt cx="4483969" cy="5194728"/>
              </a:xfrm>
            </p:grpSpPr>
            <p:sp>
              <p:nvSpPr>
                <p:cNvPr id="30" name="Rectangle 29"/>
                <p:cNvSpPr/>
                <p:nvPr/>
              </p:nvSpPr>
              <p:spPr>
                <a:xfrm>
                  <a:off x="348273" y="127161"/>
                  <a:ext cx="1134782" cy="58460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Business Modelling</a:t>
                  </a:r>
                </a:p>
              </p:txBody>
            </p:sp>
            <p:sp>
              <p:nvSpPr>
                <p:cNvPr id="31" name="Rectangle 30"/>
                <p:cNvSpPr/>
                <p:nvPr/>
              </p:nvSpPr>
              <p:spPr>
                <a:xfrm>
                  <a:off x="1201574" y="1192938"/>
                  <a:ext cx="1134782" cy="58460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Data Modelling</a:t>
                  </a:r>
                </a:p>
              </p:txBody>
            </p:sp>
            <p:sp>
              <p:nvSpPr>
                <p:cNvPr id="32" name="Rectangle 31"/>
                <p:cNvSpPr/>
                <p:nvPr/>
              </p:nvSpPr>
              <p:spPr>
                <a:xfrm>
                  <a:off x="2193005" y="2433125"/>
                  <a:ext cx="1134782" cy="58460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Process Modelling</a:t>
                  </a:r>
                </a:p>
              </p:txBody>
            </p:sp>
            <p:sp>
              <p:nvSpPr>
                <p:cNvPr id="33" name="Rectangle 32"/>
                <p:cNvSpPr/>
                <p:nvPr/>
              </p:nvSpPr>
              <p:spPr>
                <a:xfrm>
                  <a:off x="3901481" y="4725238"/>
                  <a:ext cx="930761" cy="596651"/>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Testing &amp; Turnover</a:t>
                  </a:r>
                </a:p>
              </p:txBody>
            </p:sp>
            <p:sp>
              <p:nvSpPr>
                <p:cNvPr id="34" name="Rectangle 33"/>
                <p:cNvSpPr/>
                <p:nvPr/>
              </p:nvSpPr>
              <p:spPr>
                <a:xfrm>
                  <a:off x="3098443" y="3668214"/>
                  <a:ext cx="1134782" cy="584608"/>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solidFill>
                        <a:srgbClr val="02918B"/>
                      </a:solidFill>
                    </a:rPr>
                    <a:t>Application Modelling</a:t>
                  </a:r>
                </a:p>
              </p:txBody>
            </p:sp>
            <p:cxnSp>
              <p:nvCxnSpPr>
                <p:cNvPr id="35" name="Elbow Connector 34"/>
                <p:cNvCxnSpPr>
                  <a:stCxn id="30" idx="2"/>
                  <a:endCxn id="31" idx="1"/>
                </p:cNvCxnSpPr>
                <p:nvPr/>
              </p:nvCxnSpPr>
              <p:spPr>
                <a:xfrm rot="16200000" flipH="1">
                  <a:off x="671882" y="955552"/>
                  <a:ext cx="773474" cy="285909"/>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1" idx="2"/>
                  <a:endCxn id="32" idx="1"/>
                </p:cNvCxnSpPr>
                <p:nvPr/>
              </p:nvCxnSpPr>
              <p:spPr>
                <a:xfrm rot="16200000" flipH="1">
                  <a:off x="1507044" y="2039468"/>
                  <a:ext cx="947883" cy="424039"/>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2" idx="2"/>
                  <a:endCxn id="34" idx="1"/>
                </p:cNvCxnSpPr>
                <p:nvPr/>
              </p:nvCxnSpPr>
              <p:spPr>
                <a:xfrm rot="16200000" flipH="1">
                  <a:off x="2458027" y="3320102"/>
                  <a:ext cx="942786" cy="338047"/>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4" idx="2"/>
                  <a:endCxn id="33" idx="1"/>
                </p:cNvCxnSpPr>
                <p:nvPr/>
              </p:nvCxnSpPr>
              <p:spPr>
                <a:xfrm rot="16200000" flipH="1">
                  <a:off x="3398289" y="4520371"/>
                  <a:ext cx="770742" cy="235645"/>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1286545" y="355863"/>
                <a:ext cx="4936937" cy="5210289"/>
                <a:chOff x="368875" y="383414"/>
                <a:chExt cx="4936937" cy="5210289"/>
              </a:xfrm>
            </p:grpSpPr>
            <p:sp>
              <p:nvSpPr>
                <p:cNvPr id="21" name="Rectangle 20"/>
                <p:cNvSpPr/>
                <p:nvPr/>
              </p:nvSpPr>
              <p:spPr>
                <a:xfrm>
                  <a:off x="368875" y="383414"/>
                  <a:ext cx="1223890" cy="63304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Business Modelling</a:t>
                  </a:r>
                </a:p>
              </p:txBody>
            </p:sp>
            <p:sp>
              <p:nvSpPr>
                <p:cNvPr id="22" name="Rectangle 21"/>
                <p:cNvSpPr/>
                <p:nvPr/>
              </p:nvSpPr>
              <p:spPr>
                <a:xfrm>
                  <a:off x="1280586" y="1409737"/>
                  <a:ext cx="1223890" cy="63304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Data Modelling</a:t>
                  </a:r>
                </a:p>
              </p:txBody>
            </p:sp>
            <p:sp>
              <p:nvSpPr>
                <p:cNvPr id="23" name="Rectangle 22"/>
                <p:cNvSpPr/>
                <p:nvPr/>
              </p:nvSpPr>
              <p:spPr>
                <a:xfrm>
                  <a:off x="2300838" y="2668519"/>
                  <a:ext cx="1223890" cy="63304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Process Modelling</a:t>
                  </a:r>
                </a:p>
              </p:txBody>
            </p:sp>
            <p:sp>
              <p:nvSpPr>
                <p:cNvPr id="24" name="Rectangle 23"/>
                <p:cNvSpPr/>
                <p:nvPr/>
              </p:nvSpPr>
              <p:spPr>
                <a:xfrm>
                  <a:off x="4081922" y="4960657"/>
                  <a:ext cx="1223890" cy="63304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Testing &amp; Turnover</a:t>
                  </a:r>
                </a:p>
              </p:txBody>
            </p:sp>
            <p:sp>
              <p:nvSpPr>
                <p:cNvPr id="25" name="Rectangle 24"/>
                <p:cNvSpPr/>
                <p:nvPr/>
              </p:nvSpPr>
              <p:spPr>
                <a:xfrm>
                  <a:off x="3214412" y="3905303"/>
                  <a:ext cx="1223890" cy="63304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02918B"/>
                      </a:solidFill>
                    </a:rPr>
                    <a:t>Application Modelling</a:t>
                  </a:r>
                </a:p>
              </p:txBody>
            </p:sp>
            <p:cxnSp>
              <p:nvCxnSpPr>
                <p:cNvPr id="26" name="Elbow Connector 25"/>
                <p:cNvCxnSpPr>
                  <a:stCxn id="21" idx="2"/>
                  <a:endCxn id="22" idx="1"/>
                </p:cNvCxnSpPr>
                <p:nvPr/>
              </p:nvCxnSpPr>
              <p:spPr>
                <a:xfrm rot="16200000" flipH="1">
                  <a:off x="775804" y="1221476"/>
                  <a:ext cx="709800" cy="299767"/>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2" idx="2"/>
                  <a:endCxn id="23" idx="1"/>
                </p:cNvCxnSpPr>
                <p:nvPr/>
              </p:nvCxnSpPr>
              <p:spPr>
                <a:xfrm rot="16200000" flipH="1">
                  <a:off x="1625555" y="2309758"/>
                  <a:ext cx="942259" cy="408307"/>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3" idx="2"/>
                  <a:endCxn id="25" idx="1"/>
                </p:cNvCxnSpPr>
                <p:nvPr/>
              </p:nvCxnSpPr>
              <p:spPr>
                <a:xfrm rot="16200000" flipH="1">
                  <a:off x="2603467" y="3610880"/>
                  <a:ext cx="920261" cy="301629"/>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5" idx="2"/>
                  <a:endCxn id="24" idx="1"/>
                </p:cNvCxnSpPr>
                <p:nvPr/>
              </p:nvCxnSpPr>
              <p:spPr>
                <a:xfrm rot="16200000" flipH="1">
                  <a:off x="3584724" y="4779980"/>
                  <a:ext cx="738831" cy="255565"/>
                </a:xfrm>
                <a:prstGeom prst="bentConnector2">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 name="Straight Connector 10"/>
            <p:cNvCxnSpPr/>
            <p:nvPr/>
          </p:nvCxnSpPr>
          <p:spPr>
            <a:xfrm>
              <a:off x="-10239" y="1664335"/>
              <a:ext cx="0" cy="463799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0814" y="5697415"/>
              <a:ext cx="0" cy="60491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0239" y="6302326"/>
              <a:ext cx="1405774"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4752" y="6302326"/>
              <a:ext cx="1706062"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939" y="707220"/>
              <a:ext cx="764088" cy="38162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Team #1</a:t>
              </a:r>
            </a:p>
          </p:txBody>
        </p:sp>
        <p:sp>
          <p:nvSpPr>
            <p:cNvPr id="16" name="Rectangle 15"/>
            <p:cNvSpPr/>
            <p:nvPr/>
          </p:nvSpPr>
          <p:spPr>
            <a:xfrm>
              <a:off x="1078268" y="202727"/>
              <a:ext cx="764088" cy="38162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Team #2</a:t>
              </a:r>
            </a:p>
          </p:txBody>
        </p:sp>
        <p:sp>
          <p:nvSpPr>
            <p:cNvPr id="17" name="Rectangle 16"/>
            <p:cNvSpPr/>
            <p:nvPr/>
          </p:nvSpPr>
          <p:spPr>
            <a:xfrm>
              <a:off x="2086660" y="-440950"/>
              <a:ext cx="764088" cy="38162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02918B"/>
                  </a:solidFill>
                </a:rPr>
                <a:t>Team #3</a:t>
              </a:r>
            </a:p>
          </p:txBody>
        </p:sp>
      </p:grpSp>
      <p:sp>
        <p:nvSpPr>
          <p:cNvPr id="48" name="TextBox 47"/>
          <p:cNvSpPr txBox="1"/>
          <p:nvPr/>
        </p:nvSpPr>
        <p:spPr>
          <a:xfrm>
            <a:off x="5950192" y="5312212"/>
            <a:ext cx="769289" cy="253916"/>
          </a:xfrm>
          <a:prstGeom prst="rect">
            <a:avLst/>
          </a:prstGeom>
          <a:noFill/>
        </p:spPr>
        <p:txBody>
          <a:bodyPr wrap="square" rtlCol="0">
            <a:spAutoFit/>
          </a:bodyPr>
          <a:lstStyle/>
          <a:p>
            <a:r>
              <a:rPr lang="en-US" sz="1050" dirty="0">
                <a:solidFill>
                  <a:prstClr val="black"/>
                </a:solidFill>
              </a:rPr>
              <a:t>60-90 days</a:t>
            </a:r>
          </a:p>
        </p:txBody>
      </p:sp>
    </p:spTree>
    <p:extLst>
      <p:ext uri="{BB962C8B-B14F-4D97-AF65-F5344CB8AC3E}">
        <p14:creationId xmlns:p14="http://schemas.microsoft.com/office/powerpoint/2010/main" val="360990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spcBef>
                <a:spcPts val="900"/>
              </a:spcBef>
              <a:buNone/>
            </a:pPr>
            <a:r>
              <a:rPr lang="en-US" dirty="0"/>
              <a:t>When to </a:t>
            </a:r>
            <a:r>
              <a:rPr lang="en-US" dirty="0" smtClean="0"/>
              <a:t>use?</a:t>
            </a:r>
            <a:endParaRPr lang="en-US" dirty="0"/>
          </a:p>
          <a:p>
            <a:pPr>
              <a:spcBef>
                <a:spcPts val="900"/>
              </a:spcBef>
            </a:pPr>
            <a:r>
              <a:rPr lang="en-US" dirty="0" smtClean="0"/>
              <a:t>Low to medium risk projects</a:t>
            </a:r>
          </a:p>
          <a:p>
            <a:pPr>
              <a:spcBef>
                <a:spcPts val="900"/>
              </a:spcBef>
            </a:pPr>
            <a:r>
              <a:rPr lang="en-US" dirty="0" smtClean="0"/>
              <a:t>An early need to get the product to the market</a:t>
            </a:r>
          </a:p>
          <a:p>
            <a:pPr>
              <a:spcBef>
                <a:spcPts val="900"/>
              </a:spcBef>
            </a:pPr>
            <a:r>
              <a:rPr lang="en-US" dirty="0" smtClean="0"/>
              <a:t>Projects that have lengthy development cycles</a:t>
            </a:r>
          </a:p>
          <a:p>
            <a:pPr>
              <a:spcBef>
                <a:spcPts val="900"/>
              </a:spcBef>
            </a:pPr>
            <a:r>
              <a:rPr lang="en-US" dirty="0" smtClean="0"/>
              <a:t>Projects implementing new technologies</a:t>
            </a:r>
          </a:p>
          <a:p>
            <a:pPr>
              <a:spcBef>
                <a:spcPts val="900"/>
              </a:spcBef>
            </a:pPr>
            <a:r>
              <a:rPr lang="en-US" dirty="0" smtClean="0"/>
              <a:t>When it is risky to develop the whole system at once</a:t>
            </a:r>
            <a:endParaRPr lang="en-US" dirty="0"/>
          </a:p>
        </p:txBody>
      </p:sp>
      <p:sp>
        <p:nvSpPr>
          <p:cNvPr id="3" name="Title 2"/>
          <p:cNvSpPr>
            <a:spLocks noGrp="1"/>
          </p:cNvSpPr>
          <p:nvPr>
            <p:ph type="title"/>
          </p:nvPr>
        </p:nvSpPr>
        <p:spPr/>
        <p:txBody>
          <a:bodyPr/>
          <a:lstStyle/>
          <a:p>
            <a:r>
              <a:rPr lang="en-US" dirty="0" smtClean="0"/>
              <a:t>INCREMENTAL MODELS</a:t>
            </a:r>
            <a:endParaRPr lang="en-US" dirty="0"/>
          </a:p>
        </p:txBody>
      </p:sp>
    </p:spTree>
    <p:extLst>
      <p:ext uri="{BB962C8B-B14F-4D97-AF65-F5344CB8AC3E}">
        <p14:creationId xmlns:p14="http://schemas.microsoft.com/office/powerpoint/2010/main" val="573391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COMPARISON OF VARIOUS SDLC MODELS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651455025"/>
              </p:ext>
            </p:extLst>
          </p:nvPr>
        </p:nvGraphicFramePr>
        <p:xfrm>
          <a:off x="371630" y="1447800"/>
          <a:ext cx="8467571" cy="4800602"/>
        </p:xfrm>
        <a:graphic>
          <a:graphicData uri="http://schemas.openxmlformats.org/drawingml/2006/table">
            <a:tbl>
              <a:tblPr firstRow="1" bandRow="1">
                <a:tableStyleId>{7DF18680-E054-41AD-8BC1-D1AEF772440D}</a:tableStyleId>
              </a:tblPr>
              <a:tblGrid>
                <a:gridCol w="1392865"/>
                <a:gridCol w="1392865"/>
                <a:gridCol w="1392865"/>
                <a:gridCol w="1639779"/>
                <a:gridCol w="1361393"/>
                <a:gridCol w="1287804"/>
              </a:tblGrid>
              <a:tr h="606199">
                <a:tc>
                  <a:txBody>
                    <a:bodyPr/>
                    <a:lstStyle/>
                    <a:p>
                      <a:r>
                        <a:rPr lang="en-US" sz="1000" b="0" dirty="0" smtClean="0"/>
                        <a:t>Model / </a:t>
                      </a:r>
                    </a:p>
                    <a:p>
                      <a:r>
                        <a:rPr lang="en-US" sz="1000" b="0" dirty="0" smtClean="0"/>
                        <a:t>Features</a:t>
                      </a:r>
                      <a:endParaRPr lang="en-US" sz="1000" b="0" dirty="0"/>
                    </a:p>
                  </a:txBody>
                  <a:tcPr marL="68580" marR="68580" marT="34290" marB="34290"/>
                </a:tc>
                <a:tc>
                  <a:txBody>
                    <a:bodyPr/>
                    <a:lstStyle/>
                    <a:p>
                      <a:r>
                        <a:rPr lang="en-US" sz="1000" b="0" dirty="0" smtClean="0"/>
                        <a:t>Waterfall</a:t>
                      </a:r>
                      <a:endParaRPr lang="en-US" sz="1000" b="0" dirty="0"/>
                    </a:p>
                  </a:txBody>
                  <a:tcPr marL="68580" marR="68580" marT="34290" marB="34290"/>
                </a:tc>
                <a:tc>
                  <a:txBody>
                    <a:bodyPr/>
                    <a:lstStyle/>
                    <a:p>
                      <a:r>
                        <a:rPr lang="en-US" sz="1000" b="0" dirty="0" smtClean="0"/>
                        <a:t>Prototype</a:t>
                      </a:r>
                      <a:endParaRPr lang="en-US" sz="1000" b="0" dirty="0"/>
                    </a:p>
                  </a:txBody>
                  <a:tcPr marL="68580" marR="68580" marT="34290" marB="34290"/>
                </a:tc>
                <a:tc>
                  <a:txBody>
                    <a:bodyPr/>
                    <a:lstStyle/>
                    <a:p>
                      <a:r>
                        <a:rPr lang="en-US" sz="1000" b="0" dirty="0" smtClean="0"/>
                        <a:t>Spiral</a:t>
                      </a:r>
                      <a:endParaRPr lang="en-US" sz="1000" b="0" dirty="0"/>
                    </a:p>
                  </a:txBody>
                  <a:tcPr marL="68580" marR="68580" marT="34290" marB="34290"/>
                </a:tc>
                <a:tc>
                  <a:txBody>
                    <a:bodyPr/>
                    <a:lstStyle/>
                    <a:p>
                      <a:r>
                        <a:rPr lang="en-US" sz="1000" b="0" dirty="0" smtClean="0"/>
                        <a:t>Incremental / Iterative</a:t>
                      </a:r>
                      <a:endParaRPr lang="en-US" sz="1000" b="0" dirty="0"/>
                    </a:p>
                  </a:txBody>
                  <a:tcPr marL="68580" marR="68580" marT="34290" marB="34290"/>
                </a:tc>
                <a:tc>
                  <a:txBody>
                    <a:bodyPr/>
                    <a:lstStyle/>
                    <a:p>
                      <a:r>
                        <a:rPr lang="en-US" sz="1000" b="0" dirty="0" smtClean="0"/>
                        <a:t>RAD</a:t>
                      </a:r>
                      <a:endParaRPr lang="en-US" sz="1000" b="0" dirty="0"/>
                    </a:p>
                  </a:txBody>
                  <a:tcPr marL="68580" marR="68580" marT="34290" marB="34290"/>
                </a:tc>
              </a:tr>
              <a:tr h="600076">
                <a:tc>
                  <a:txBody>
                    <a:bodyPr/>
                    <a:lstStyle/>
                    <a:p>
                      <a:r>
                        <a:rPr lang="en-US" sz="1000" b="1" dirty="0" smtClean="0"/>
                        <a:t>Clear-cut</a:t>
                      </a:r>
                      <a:r>
                        <a:rPr lang="en-US" sz="1000" b="1" baseline="0" dirty="0" smtClean="0"/>
                        <a:t> requirements</a:t>
                      </a:r>
                      <a:endParaRPr lang="en-US" sz="1000" b="1" dirty="0"/>
                    </a:p>
                  </a:txBody>
                  <a:tcPr marL="68580" marR="68580" marT="34290" marB="34290"/>
                </a:tc>
                <a:tc>
                  <a:txBody>
                    <a:bodyPr/>
                    <a:lstStyle/>
                    <a:p>
                      <a:r>
                        <a:rPr lang="en-US" sz="1000" b="1" dirty="0" smtClean="0"/>
                        <a:t>Yes</a:t>
                      </a:r>
                      <a:endParaRPr lang="en-US" sz="1000" b="1" dirty="0"/>
                    </a:p>
                  </a:txBody>
                  <a:tcPr marL="68580" marR="68580" marT="34290" marB="34290"/>
                </a:tc>
                <a:tc>
                  <a:txBody>
                    <a:bodyPr/>
                    <a:lstStyle/>
                    <a:p>
                      <a:r>
                        <a:rPr lang="en-US" sz="1000" b="1" dirty="0" smtClean="0"/>
                        <a:t>No</a:t>
                      </a:r>
                      <a:endParaRPr lang="en-US" sz="1000" b="1" dirty="0"/>
                    </a:p>
                  </a:txBody>
                  <a:tcPr marL="68580" marR="68580" marT="34290" marB="34290"/>
                </a:tc>
                <a:tc>
                  <a:txBody>
                    <a:bodyPr/>
                    <a:lstStyle/>
                    <a:p>
                      <a:r>
                        <a:rPr lang="en-US" sz="1000" b="1" dirty="0" smtClean="0"/>
                        <a:t>No</a:t>
                      </a:r>
                      <a:endParaRPr lang="en-US" sz="1000" b="1" dirty="0"/>
                    </a:p>
                  </a:txBody>
                  <a:tcPr marL="68580" marR="68580" marT="34290" marB="34290"/>
                </a:tc>
                <a:tc>
                  <a:txBody>
                    <a:bodyPr/>
                    <a:lstStyle/>
                    <a:p>
                      <a:r>
                        <a:rPr lang="en-US" sz="1000" b="1" dirty="0" smtClean="0"/>
                        <a:t>No</a:t>
                      </a:r>
                      <a:endParaRPr lang="en-US" sz="1000" b="1" dirty="0"/>
                    </a:p>
                  </a:txBody>
                  <a:tcPr marL="68580" marR="68580" marT="34290" marB="34290"/>
                </a:tc>
                <a:tc>
                  <a:txBody>
                    <a:bodyPr/>
                    <a:lstStyle/>
                    <a:p>
                      <a:r>
                        <a:rPr lang="en-US" sz="1000" b="1" dirty="0" smtClean="0"/>
                        <a:t>Yes</a:t>
                      </a:r>
                      <a:endParaRPr lang="en-US" sz="1000" b="1" dirty="0"/>
                    </a:p>
                  </a:txBody>
                  <a:tcPr marL="68580" marR="68580" marT="34290" marB="34290"/>
                </a:tc>
              </a:tr>
              <a:tr h="606199">
                <a:tc>
                  <a:txBody>
                    <a:bodyPr/>
                    <a:lstStyle/>
                    <a:p>
                      <a:r>
                        <a:rPr lang="en-US" sz="1000" b="1" dirty="0" smtClean="0"/>
                        <a:t>User involvement</a:t>
                      </a:r>
                      <a:endParaRPr lang="en-US" sz="1000" b="1" dirty="0"/>
                    </a:p>
                  </a:txBody>
                  <a:tcPr marL="68580" marR="68580" marT="34290" marB="34290"/>
                </a:tc>
                <a:tc>
                  <a:txBody>
                    <a:bodyPr/>
                    <a:lstStyle/>
                    <a:p>
                      <a:r>
                        <a:rPr lang="en-US" sz="1000" b="1" dirty="0" smtClean="0"/>
                        <a:t>Only during requirements phase</a:t>
                      </a:r>
                      <a:endParaRPr lang="en-US" sz="1000" b="1" dirty="0"/>
                    </a:p>
                  </a:txBody>
                  <a:tcPr marL="68580" marR="68580" marT="34290" marB="34290"/>
                </a:tc>
                <a:tc>
                  <a:txBody>
                    <a:bodyPr/>
                    <a:lstStyle/>
                    <a:p>
                      <a:r>
                        <a:rPr lang="en-US" sz="1000" b="1" dirty="0" smtClean="0"/>
                        <a:t>Pretty high</a:t>
                      </a:r>
                      <a:endParaRPr lang="en-US" sz="1000" b="1" dirty="0"/>
                    </a:p>
                  </a:txBody>
                  <a:tcPr marL="68580" marR="68580" marT="34290" marB="34290"/>
                </a:tc>
                <a:tc>
                  <a:txBody>
                    <a:bodyPr/>
                    <a:lstStyle/>
                    <a:p>
                      <a:r>
                        <a:rPr lang="en-US" sz="1000" b="1" dirty="0" smtClean="0"/>
                        <a:t>Yes</a:t>
                      </a:r>
                      <a:endParaRPr lang="en-US" sz="1000" b="1" dirty="0"/>
                    </a:p>
                  </a:txBody>
                  <a:tcPr marL="68580" marR="68580" marT="34290" marB="34290"/>
                </a:tc>
                <a:tc>
                  <a:txBody>
                    <a:bodyPr/>
                    <a:lstStyle/>
                    <a:p>
                      <a:r>
                        <a:rPr lang="en-US" sz="1000" b="1" dirty="0" smtClean="0"/>
                        <a:t>Yes (intermediate)</a:t>
                      </a:r>
                      <a:endParaRPr lang="en-US" sz="1000" b="1" dirty="0"/>
                    </a:p>
                  </a:txBody>
                  <a:tcPr marL="68580" marR="68580" marT="34290" marB="34290"/>
                </a:tc>
                <a:tc>
                  <a:txBody>
                    <a:bodyPr/>
                    <a:lstStyle/>
                    <a:p>
                      <a:r>
                        <a:rPr lang="en-US" sz="1000" b="1" dirty="0" smtClean="0"/>
                        <a:t>During</a:t>
                      </a:r>
                      <a:r>
                        <a:rPr lang="en-US" sz="1000" b="1" baseline="0" dirty="0" smtClean="0"/>
                        <a:t> initial stages</a:t>
                      </a:r>
                      <a:endParaRPr lang="en-US" sz="1000" b="1" dirty="0"/>
                    </a:p>
                  </a:txBody>
                  <a:tcPr marL="68580" marR="68580" marT="34290" marB="34290"/>
                </a:tc>
              </a:tr>
              <a:tr h="446994">
                <a:tc>
                  <a:txBody>
                    <a:bodyPr/>
                    <a:lstStyle/>
                    <a:p>
                      <a:r>
                        <a:rPr lang="en-US" sz="1000" b="1" dirty="0" smtClean="0"/>
                        <a:t>Risk</a:t>
                      </a:r>
                      <a:r>
                        <a:rPr lang="en-US" sz="1000" b="1" baseline="0" dirty="0" smtClean="0"/>
                        <a:t> analysis</a:t>
                      </a:r>
                      <a:endParaRPr lang="en-US" sz="1000" b="1" dirty="0"/>
                    </a:p>
                  </a:txBody>
                  <a:tcPr marL="68580" marR="68580" marT="34290" marB="34290"/>
                </a:tc>
                <a:tc>
                  <a:txBody>
                    <a:bodyPr/>
                    <a:lstStyle/>
                    <a:p>
                      <a:r>
                        <a:rPr lang="en-US" sz="1000" b="1" dirty="0" smtClean="0"/>
                        <a:t>During initial stages</a:t>
                      </a:r>
                      <a:endParaRPr lang="en-US" sz="1000" b="1" dirty="0"/>
                    </a:p>
                  </a:txBody>
                  <a:tcPr marL="68580" marR="68580" marT="34290" marB="34290"/>
                </a:tc>
                <a:tc>
                  <a:txBody>
                    <a:bodyPr/>
                    <a:lstStyle/>
                    <a:p>
                      <a:r>
                        <a:rPr lang="en-US" sz="1000" b="1" dirty="0" smtClean="0"/>
                        <a:t>Not really</a:t>
                      </a:r>
                      <a:endParaRPr lang="en-US" sz="1000" b="1" dirty="0"/>
                    </a:p>
                  </a:txBody>
                  <a:tcPr marL="68580" marR="68580" marT="34290" marB="34290"/>
                </a:tc>
                <a:tc>
                  <a:txBody>
                    <a:bodyPr/>
                    <a:lstStyle/>
                    <a:p>
                      <a:r>
                        <a:rPr lang="en-US" sz="1000" b="1" dirty="0" smtClean="0"/>
                        <a:t>Yes, in a separate phase</a:t>
                      </a:r>
                      <a:endParaRPr lang="en-US" sz="1000" b="1" dirty="0"/>
                    </a:p>
                  </a:txBody>
                  <a:tcPr marL="68580" marR="68580" marT="34290" marB="34290"/>
                </a:tc>
                <a:tc>
                  <a:txBody>
                    <a:bodyPr/>
                    <a:lstStyle/>
                    <a:p>
                      <a:r>
                        <a:rPr lang="en-US" sz="1000" b="1" dirty="0" smtClean="0"/>
                        <a:t>No</a:t>
                      </a:r>
                      <a:endParaRPr lang="en-US" sz="1000" b="1" dirty="0"/>
                    </a:p>
                  </a:txBody>
                  <a:tcPr marL="68580" marR="68580" marT="34290" marB="34290"/>
                </a:tc>
                <a:tc>
                  <a:txBody>
                    <a:bodyPr/>
                    <a:lstStyle/>
                    <a:p>
                      <a:r>
                        <a:rPr lang="en-US" sz="1000" b="1" dirty="0" smtClean="0"/>
                        <a:t>Low</a:t>
                      </a:r>
                      <a:endParaRPr lang="en-US" sz="1000" b="1" dirty="0"/>
                    </a:p>
                  </a:txBody>
                  <a:tcPr marL="68580" marR="68580" marT="34290" marB="34290"/>
                </a:tc>
              </a:tr>
              <a:tr h="600076">
                <a:tc>
                  <a:txBody>
                    <a:bodyPr/>
                    <a:lstStyle/>
                    <a:p>
                      <a:r>
                        <a:rPr lang="en-US" sz="1000" b="1" dirty="0" smtClean="0"/>
                        <a:t>Implementation time</a:t>
                      </a:r>
                      <a:endParaRPr lang="en-US" sz="1000" b="1" dirty="0"/>
                    </a:p>
                  </a:txBody>
                  <a:tcPr marL="68580" marR="68580" marT="34290" marB="34290"/>
                </a:tc>
                <a:tc>
                  <a:txBody>
                    <a:bodyPr/>
                    <a:lstStyle/>
                    <a:p>
                      <a:r>
                        <a:rPr lang="en-US" sz="1000" b="1" dirty="0" smtClean="0"/>
                        <a:t>Long</a:t>
                      </a:r>
                      <a:endParaRPr lang="en-US" sz="1000" b="1" dirty="0"/>
                    </a:p>
                  </a:txBody>
                  <a:tcPr marL="68580" marR="68580" marT="34290" marB="34290"/>
                </a:tc>
                <a:tc>
                  <a:txBody>
                    <a:bodyPr/>
                    <a:lstStyle/>
                    <a:p>
                      <a:r>
                        <a:rPr lang="en-US" sz="1000" b="1" dirty="0" smtClean="0"/>
                        <a:t>Quick</a:t>
                      </a:r>
                      <a:endParaRPr lang="en-US" sz="1000" b="1" dirty="0"/>
                    </a:p>
                  </a:txBody>
                  <a:tcPr marL="68580" marR="68580" marT="34290" marB="34290"/>
                </a:tc>
                <a:tc>
                  <a:txBody>
                    <a:bodyPr/>
                    <a:lstStyle/>
                    <a:p>
                      <a:r>
                        <a:rPr lang="en-US" sz="1000" b="1" dirty="0" smtClean="0"/>
                        <a:t>Long</a:t>
                      </a:r>
                      <a:endParaRPr lang="en-US" sz="1000" b="1" dirty="0"/>
                    </a:p>
                  </a:txBody>
                  <a:tcPr marL="68580" marR="68580" marT="34290" marB="34290"/>
                </a:tc>
                <a:tc>
                  <a:txBody>
                    <a:bodyPr/>
                    <a:lstStyle/>
                    <a:p>
                      <a:r>
                        <a:rPr lang="en-US" sz="1000" b="1" dirty="0" smtClean="0"/>
                        <a:t>Long</a:t>
                      </a:r>
                      <a:endParaRPr lang="en-US" sz="1000" b="1" dirty="0"/>
                    </a:p>
                  </a:txBody>
                  <a:tcPr marL="68580" marR="68580" marT="34290" marB="34290"/>
                </a:tc>
                <a:tc>
                  <a:txBody>
                    <a:bodyPr/>
                    <a:lstStyle/>
                    <a:p>
                      <a:r>
                        <a:rPr lang="en-US" sz="1000" b="1" dirty="0" smtClean="0"/>
                        <a:t>Quick</a:t>
                      </a:r>
                      <a:endParaRPr lang="en-US" sz="1000" b="1" dirty="0"/>
                    </a:p>
                  </a:txBody>
                  <a:tcPr marL="68580" marR="68580" marT="34290" marB="34290"/>
                </a:tc>
              </a:tr>
              <a:tr h="446994">
                <a:tc>
                  <a:txBody>
                    <a:bodyPr/>
                    <a:lstStyle/>
                    <a:p>
                      <a:r>
                        <a:rPr lang="en-US" sz="1000" b="1" dirty="0" smtClean="0"/>
                        <a:t>Cost</a:t>
                      </a:r>
                      <a:endParaRPr lang="en-US" sz="1000" b="1" dirty="0"/>
                    </a:p>
                  </a:txBody>
                  <a:tcPr marL="68580" marR="68580" marT="34290" marB="34290"/>
                </a:tc>
                <a:tc>
                  <a:txBody>
                    <a:bodyPr/>
                    <a:lstStyle/>
                    <a:p>
                      <a:r>
                        <a:rPr lang="en-US" sz="1000" b="1" dirty="0" smtClean="0"/>
                        <a:t>Low</a:t>
                      </a:r>
                      <a:endParaRPr lang="en-US" sz="1000" b="1" dirty="0"/>
                    </a:p>
                  </a:txBody>
                  <a:tcPr marL="68580" marR="68580" marT="34290" marB="34290"/>
                </a:tc>
                <a:tc>
                  <a:txBody>
                    <a:bodyPr/>
                    <a:lstStyle/>
                    <a:p>
                      <a:r>
                        <a:rPr lang="en-US" sz="1000" b="1" dirty="0" smtClean="0"/>
                        <a:t>High</a:t>
                      </a:r>
                      <a:endParaRPr lang="en-US" sz="1000" b="1" dirty="0"/>
                    </a:p>
                  </a:txBody>
                  <a:tcPr marL="68580" marR="68580" marT="34290" marB="34290"/>
                </a:tc>
                <a:tc>
                  <a:txBody>
                    <a:bodyPr/>
                    <a:lstStyle/>
                    <a:p>
                      <a:r>
                        <a:rPr lang="en-US" sz="1000" b="1" dirty="0" smtClean="0"/>
                        <a:t>Expensive</a:t>
                      </a:r>
                      <a:endParaRPr lang="en-US" sz="1000" b="1" dirty="0"/>
                    </a:p>
                  </a:txBody>
                  <a:tcPr marL="68580" marR="68580" marT="34290" marB="34290"/>
                </a:tc>
                <a:tc>
                  <a:txBody>
                    <a:bodyPr/>
                    <a:lstStyle/>
                    <a:p>
                      <a:r>
                        <a:rPr lang="en-US" sz="1000" b="1" dirty="0" smtClean="0"/>
                        <a:t>Low</a:t>
                      </a:r>
                      <a:endParaRPr lang="en-US" sz="1000" b="1" dirty="0"/>
                    </a:p>
                  </a:txBody>
                  <a:tcPr marL="68580" marR="68580" marT="34290" marB="34290"/>
                </a:tc>
                <a:tc>
                  <a:txBody>
                    <a:bodyPr/>
                    <a:lstStyle/>
                    <a:p>
                      <a:r>
                        <a:rPr lang="en-US" sz="1000" b="1" dirty="0" smtClean="0"/>
                        <a:t>Low</a:t>
                      </a:r>
                      <a:endParaRPr lang="en-US" sz="1000" b="1" dirty="0"/>
                    </a:p>
                  </a:txBody>
                  <a:tcPr marL="68580" marR="68580" marT="34290" marB="34290"/>
                </a:tc>
              </a:tr>
              <a:tr h="600076">
                <a:tc>
                  <a:txBody>
                    <a:bodyPr/>
                    <a:lstStyle/>
                    <a:p>
                      <a:r>
                        <a:rPr lang="en-US" sz="1000" b="1" dirty="0" smtClean="0"/>
                        <a:t>Change management</a:t>
                      </a:r>
                      <a:endParaRPr lang="en-US" sz="1000" b="1" dirty="0"/>
                    </a:p>
                  </a:txBody>
                  <a:tcPr marL="68580" marR="68580" marT="34290" marB="34290"/>
                </a:tc>
                <a:tc>
                  <a:txBody>
                    <a:bodyPr/>
                    <a:lstStyle/>
                    <a:p>
                      <a:r>
                        <a:rPr lang="en-US" sz="1000" b="1" dirty="0" smtClean="0"/>
                        <a:t>Difficult</a:t>
                      </a:r>
                      <a:endParaRPr lang="en-US" sz="1000" b="1" dirty="0"/>
                    </a:p>
                  </a:txBody>
                  <a:tcPr marL="68580" marR="68580" marT="34290" marB="34290"/>
                </a:tc>
                <a:tc>
                  <a:txBody>
                    <a:bodyPr/>
                    <a:lstStyle/>
                    <a:p>
                      <a:r>
                        <a:rPr lang="en-US" sz="1000" b="1" dirty="0" smtClean="0"/>
                        <a:t>Easy</a:t>
                      </a:r>
                      <a:endParaRPr lang="en-US" sz="1000" b="1" dirty="0"/>
                    </a:p>
                  </a:txBody>
                  <a:tcPr marL="68580" marR="68580" marT="34290" marB="34290"/>
                </a:tc>
                <a:tc>
                  <a:txBody>
                    <a:bodyPr/>
                    <a:lstStyle/>
                    <a:p>
                      <a:r>
                        <a:rPr lang="en-US" sz="1000" b="1" dirty="0" smtClean="0"/>
                        <a:t>Easy</a:t>
                      </a:r>
                      <a:endParaRPr lang="en-US" sz="1000" b="1" dirty="0"/>
                    </a:p>
                  </a:txBody>
                  <a:tcPr marL="68580" marR="68580" marT="34290" marB="34290"/>
                </a:tc>
                <a:tc>
                  <a:txBody>
                    <a:bodyPr/>
                    <a:lstStyle/>
                    <a:p>
                      <a:r>
                        <a:rPr lang="en-US" sz="1000" b="1" dirty="0" smtClean="0"/>
                        <a:t>Easy</a:t>
                      </a:r>
                      <a:endParaRPr lang="en-US" sz="1000" b="1" dirty="0"/>
                    </a:p>
                  </a:txBody>
                  <a:tcPr marL="68580" marR="68580" marT="34290" marB="34290"/>
                </a:tc>
                <a:tc>
                  <a:txBody>
                    <a:bodyPr/>
                    <a:lstStyle/>
                    <a:p>
                      <a:r>
                        <a:rPr lang="en-US" sz="1000" b="1" dirty="0" smtClean="0"/>
                        <a:t>Easy</a:t>
                      </a:r>
                      <a:endParaRPr lang="en-US" sz="1000" b="1" dirty="0"/>
                    </a:p>
                  </a:txBody>
                  <a:tcPr marL="68580" marR="68580" marT="34290" marB="34290"/>
                </a:tc>
              </a:tr>
              <a:tr h="446994">
                <a:tc>
                  <a:txBody>
                    <a:bodyPr/>
                    <a:lstStyle/>
                    <a:p>
                      <a:r>
                        <a:rPr lang="en-US" sz="1000" b="1" dirty="0" smtClean="0"/>
                        <a:t>Simplicity</a:t>
                      </a:r>
                      <a:endParaRPr lang="en-US" sz="1000" b="1" dirty="0"/>
                    </a:p>
                  </a:txBody>
                  <a:tcPr marL="68580" marR="68580" marT="34290" marB="34290"/>
                </a:tc>
                <a:tc>
                  <a:txBody>
                    <a:bodyPr/>
                    <a:lstStyle/>
                    <a:p>
                      <a:r>
                        <a:rPr lang="en-US" sz="1000" b="1" dirty="0" smtClean="0"/>
                        <a:t>Simple</a:t>
                      </a:r>
                      <a:endParaRPr lang="en-US" sz="1000" b="1" dirty="0"/>
                    </a:p>
                  </a:txBody>
                  <a:tcPr marL="68580" marR="68580" marT="34290" marB="34290"/>
                </a:tc>
                <a:tc>
                  <a:txBody>
                    <a:bodyPr/>
                    <a:lstStyle/>
                    <a:p>
                      <a:r>
                        <a:rPr lang="en-US" sz="1000" b="1" dirty="0" smtClean="0"/>
                        <a:t>Simple</a:t>
                      </a:r>
                      <a:endParaRPr lang="en-US" sz="1000" b="1" dirty="0"/>
                    </a:p>
                  </a:txBody>
                  <a:tcPr marL="68580" marR="68580" marT="34290" marB="34290"/>
                </a:tc>
                <a:tc>
                  <a:txBody>
                    <a:bodyPr/>
                    <a:lstStyle/>
                    <a:p>
                      <a:r>
                        <a:rPr lang="en-US" sz="1000" b="1" dirty="0" smtClean="0"/>
                        <a:t>Moderate</a:t>
                      </a:r>
                      <a:endParaRPr lang="en-US" sz="1000" b="1" dirty="0"/>
                    </a:p>
                  </a:txBody>
                  <a:tcPr marL="68580" marR="68580" marT="34290" marB="34290"/>
                </a:tc>
                <a:tc>
                  <a:txBody>
                    <a:bodyPr/>
                    <a:lstStyle/>
                    <a:p>
                      <a:r>
                        <a:rPr lang="en-US" sz="1000" b="1" dirty="0" smtClean="0"/>
                        <a:t>Moderate</a:t>
                      </a:r>
                      <a:endParaRPr lang="en-US" sz="1000" b="1" dirty="0"/>
                    </a:p>
                  </a:txBody>
                  <a:tcPr marL="68580" marR="68580" marT="34290" marB="34290"/>
                </a:tc>
                <a:tc>
                  <a:txBody>
                    <a:bodyPr/>
                    <a:lstStyle/>
                    <a:p>
                      <a:r>
                        <a:rPr lang="en-US" sz="1000" b="1" dirty="0" smtClean="0"/>
                        <a:t>Simple</a:t>
                      </a:r>
                      <a:endParaRPr lang="en-US" sz="1000" b="1" dirty="0"/>
                    </a:p>
                  </a:txBody>
                  <a:tcPr marL="68580" marR="68580" marT="34290" marB="34290"/>
                </a:tc>
              </a:tr>
              <a:tr h="446994">
                <a:tc>
                  <a:txBody>
                    <a:bodyPr/>
                    <a:lstStyle/>
                    <a:p>
                      <a:r>
                        <a:rPr lang="en-US" sz="1000" b="1" dirty="0" smtClean="0"/>
                        <a:t>Flexibility</a:t>
                      </a:r>
                      <a:endParaRPr lang="en-US" sz="1000" b="1" dirty="0"/>
                    </a:p>
                  </a:txBody>
                  <a:tcPr marL="68580" marR="68580" marT="34290" marB="34290"/>
                </a:tc>
                <a:tc>
                  <a:txBody>
                    <a:bodyPr/>
                    <a:lstStyle/>
                    <a:p>
                      <a:r>
                        <a:rPr lang="en-US" sz="1000" b="1" dirty="0" smtClean="0"/>
                        <a:t>Rigid</a:t>
                      </a:r>
                      <a:endParaRPr lang="en-US" sz="1000" b="1" dirty="0"/>
                    </a:p>
                  </a:txBody>
                  <a:tcPr marL="68580" marR="68580" marT="34290" marB="34290"/>
                </a:tc>
                <a:tc>
                  <a:txBody>
                    <a:bodyPr/>
                    <a:lstStyle/>
                    <a:p>
                      <a:r>
                        <a:rPr lang="en-US" sz="1000" b="1" dirty="0" smtClean="0"/>
                        <a:t>Moderately Flexible</a:t>
                      </a:r>
                      <a:endParaRPr lang="en-US" sz="1000" b="1" dirty="0"/>
                    </a:p>
                  </a:txBody>
                  <a:tcPr marL="68580" marR="68580" marT="34290" marB="34290"/>
                </a:tc>
                <a:tc>
                  <a:txBody>
                    <a:bodyPr/>
                    <a:lstStyle/>
                    <a:p>
                      <a:r>
                        <a:rPr lang="en-US" sz="1000" b="1" dirty="0" smtClean="0"/>
                        <a:t>Flexible</a:t>
                      </a:r>
                      <a:endParaRPr lang="en-US" sz="1000" b="1" dirty="0"/>
                    </a:p>
                  </a:txBody>
                  <a:tcPr marL="68580" marR="68580" marT="34290" marB="34290"/>
                </a:tc>
                <a:tc>
                  <a:txBody>
                    <a:bodyPr/>
                    <a:lstStyle/>
                    <a:p>
                      <a:r>
                        <a:rPr lang="en-US" sz="1000" b="1" dirty="0" smtClean="0"/>
                        <a:t>Less flexible</a:t>
                      </a:r>
                      <a:endParaRPr lang="en-US" sz="1000" b="1" dirty="0"/>
                    </a:p>
                  </a:txBody>
                  <a:tcPr marL="68580" marR="68580" marT="34290" marB="34290"/>
                </a:tc>
                <a:tc>
                  <a:txBody>
                    <a:bodyPr/>
                    <a:lstStyle/>
                    <a:p>
                      <a:r>
                        <a:rPr lang="en-US" sz="1000" b="1" dirty="0" smtClean="0"/>
                        <a:t>High</a:t>
                      </a:r>
                      <a:endParaRPr lang="en-US" sz="1000" b="1" dirty="0"/>
                    </a:p>
                  </a:txBody>
                  <a:tcPr marL="68580" marR="68580" marT="34290" marB="34290"/>
                </a:tc>
              </a:tr>
            </a:tbl>
          </a:graphicData>
        </a:graphic>
      </p:graphicFrame>
    </p:spTree>
    <p:extLst>
      <p:ext uri="{BB962C8B-B14F-4D97-AF65-F5344CB8AC3E}">
        <p14:creationId xmlns:p14="http://schemas.microsoft.com/office/powerpoint/2010/main" val="970160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Agile model</a:t>
            </a:r>
          </a:p>
          <a:p>
            <a:endParaRPr lang="en-US" dirty="0" smtClean="0"/>
          </a:p>
          <a:p>
            <a:r>
              <a:rPr lang="en-US" dirty="0" smtClean="0"/>
              <a:t>Waterfall model</a:t>
            </a:r>
          </a:p>
          <a:p>
            <a:endParaRPr lang="en-US" dirty="0" smtClean="0"/>
          </a:p>
          <a:p>
            <a:r>
              <a:rPr lang="en-US" dirty="0" smtClean="0"/>
              <a:t>Incremental model</a:t>
            </a:r>
          </a:p>
          <a:p>
            <a:endParaRPr lang="en-US" dirty="0" smtClean="0"/>
          </a:p>
          <a:p>
            <a:r>
              <a:rPr lang="en-US" dirty="0" smtClean="0"/>
              <a:t>Prototyping model</a:t>
            </a:r>
            <a:endParaRPr lang="en-US" dirty="0"/>
          </a:p>
        </p:txBody>
      </p:sp>
      <p:sp>
        <p:nvSpPr>
          <p:cNvPr id="4" name="Content Placeholder 3"/>
          <p:cNvSpPr>
            <a:spLocks noGrp="1"/>
          </p:cNvSpPr>
          <p:nvPr>
            <p:ph sz="half" idx="13"/>
          </p:nvPr>
        </p:nvSpPr>
        <p:spPr/>
        <p:txBody>
          <a:bodyPr/>
          <a:lstStyle/>
          <a:p>
            <a:r>
              <a:rPr lang="en-US" dirty="0" smtClean="0"/>
              <a:t>In which SDLC model, end-users </a:t>
            </a:r>
            <a:r>
              <a:rPr lang="en-US" dirty="0"/>
              <a:t>also are </a:t>
            </a:r>
            <a:r>
              <a:rPr lang="en-US" dirty="0" smtClean="0"/>
              <a:t>actively </a:t>
            </a:r>
            <a:r>
              <a:rPr lang="en-US" dirty="0"/>
              <a:t>involved in the </a:t>
            </a:r>
            <a:r>
              <a:rPr lang="en-US" dirty="0" smtClean="0"/>
              <a:t>development?</a:t>
            </a:r>
            <a:endParaRPr lang="en-US" dirty="0"/>
          </a:p>
        </p:txBody>
      </p:sp>
      <p:sp>
        <p:nvSpPr>
          <p:cNvPr id="2" name="Title 1"/>
          <p:cNvSpPr>
            <a:spLocks noGrp="1"/>
          </p:cNvSpPr>
          <p:nvPr>
            <p:ph type="title"/>
          </p:nvPr>
        </p:nvSpPr>
        <p:spPr/>
        <p:txBody>
          <a:bodyPr/>
          <a:lstStyle/>
          <a:p>
            <a:r>
              <a:rPr lang="en-US" dirty="0"/>
              <a:t>QUIZ QUESTION</a:t>
            </a:r>
          </a:p>
        </p:txBody>
      </p:sp>
    </p:spTree>
    <p:extLst>
      <p:ext uri="{BB962C8B-B14F-4D97-AF65-F5344CB8AC3E}">
        <p14:creationId xmlns:p14="http://schemas.microsoft.com/office/powerpoint/2010/main" val="2179369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4956" y="2821214"/>
            <a:ext cx="4405549" cy="2873847"/>
          </a:xfrm>
        </p:spPr>
        <p:txBody>
          <a:bodyPr/>
          <a:lstStyle/>
          <a:p>
            <a:r>
              <a:rPr lang="en-US" dirty="0" smtClean="0"/>
              <a:t>Waterfall model</a:t>
            </a:r>
          </a:p>
          <a:p>
            <a:endParaRPr lang="en-US" dirty="0" smtClean="0"/>
          </a:p>
          <a:p>
            <a:r>
              <a:rPr lang="en-US" dirty="0" smtClean="0"/>
              <a:t>Prototyping model</a:t>
            </a:r>
          </a:p>
          <a:p>
            <a:endParaRPr lang="en-US" dirty="0" smtClean="0"/>
          </a:p>
          <a:p>
            <a:r>
              <a:rPr lang="en-US" dirty="0" smtClean="0"/>
              <a:t>Spiral model</a:t>
            </a:r>
          </a:p>
          <a:p>
            <a:endParaRPr lang="en-US" dirty="0" smtClean="0"/>
          </a:p>
          <a:p>
            <a:r>
              <a:rPr lang="en-US" dirty="0" smtClean="0"/>
              <a:t>Agile model</a:t>
            </a:r>
            <a:endParaRPr lang="en-US" dirty="0"/>
          </a:p>
        </p:txBody>
      </p:sp>
      <p:sp>
        <p:nvSpPr>
          <p:cNvPr id="4" name="Content Placeholder 3"/>
          <p:cNvSpPr>
            <a:spLocks noGrp="1"/>
          </p:cNvSpPr>
          <p:nvPr>
            <p:ph sz="half" idx="13"/>
          </p:nvPr>
        </p:nvSpPr>
        <p:spPr>
          <a:xfrm>
            <a:off x="396666" y="2148047"/>
            <a:ext cx="8078594" cy="673166"/>
          </a:xfrm>
        </p:spPr>
        <p:txBody>
          <a:bodyPr/>
          <a:lstStyle/>
          <a:p>
            <a:pPr>
              <a:buFont typeface="+mj-lt"/>
              <a:buAutoNum type="arabicPeriod" startAt="2"/>
            </a:pPr>
            <a:r>
              <a:rPr lang="en-US" dirty="0"/>
              <a:t>Which model </a:t>
            </a:r>
            <a:r>
              <a:rPr lang="en-US" dirty="0" smtClean="0"/>
              <a:t>enables the software to be </a:t>
            </a:r>
            <a:r>
              <a:rPr lang="en-US" dirty="0"/>
              <a:t>produced at </a:t>
            </a:r>
            <a:r>
              <a:rPr lang="en-US" dirty="0" smtClean="0"/>
              <a:t>an </a:t>
            </a:r>
            <a:r>
              <a:rPr lang="en-US" dirty="0"/>
              <a:t>early stage in the software life </a:t>
            </a:r>
            <a:r>
              <a:rPr lang="en-US" dirty="0" smtClean="0"/>
              <a:t>cycle?</a:t>
            </a:r>
            <a:endParaRPr lang="en-US" dirty="0"/>
          </a:p>
        </p:txBody>
      </p:sp>
      <p:sp>
        <p:nvSpPr>
          <p:cNvPr id="2" name="Title 1"/>
          <p:cNvSpPr>
            <a:spLocks noGrp="1"/>
          </p:cNvSpPr>
          <p:nvPr>
            <p:ph type="title"/>
          </p:nvPr>
        </p:nvSpPr>
        <p:spPr/>
        <p:txBody>
          <a:bodyPr/>
          <a:lstStyle/>
          <a:p>
            <a:r>
              <a:rPr lang="en-US" dirty="0"/>
              <a:t>QUIZ QUESTION</a:t>
            </a:r>
          </a:p>
        </p:txBody>
      </p:sp>
    </p:spTree>
    <p:extLst>
      <p:ext uri="{BB962C8B-B14F-4D97-AF65-F5344CB8AC3E}">
        <p14:creationId xmlns:p14="http://schemas.microsoft.com/office/powerpoint/2010/main" val="3061001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46058" y="2884518"/>
            <a:ext cx="4405549" cy="2873847"/>
          </a:xfrm>
        </p:spPr>
        <p:txBody>
          <a:bodyPr/>
          <a:lstStyle/>
          <a:p>
            <a:r>
              <a:rPr lang="en-US" dirty="0" smtClean="0"/>
              <a:t>Waterfall model</a:t>
            </a:r>
          </a:p>
          <a:p>
            <a:endParaRPr lang="en-US" dirty="0" smtClean="0"/>
          </a:p>
          <a:p>
            <a:r>
              <a:rPr lang="en-US" dirty="0" smtClean="0"/>
              <a:t>Spiral model</a:t>
            </a:r>
          </a:p>
          <a:p>
            <a:endParaRPr lang="en-US" dirty="0" smtClean="0"/>
          </a:p>
          <a:p>
            <a:r>
              <a:rPr lang="en-US" dirty="0" smtClean="0"/>
              <a:t>Incremental model</a:t>
            </a:r>
          </a:p>
          <a:p>
            <a:endParaRPr lang="en-US" dirty="0" smtClean="0"/>
          </a:p>
          <a:p>
            <a:r>
              <a:rPr lang="en-US" dirty="0" smtClean="0"/>
              <a:t>Agile model</a:t>
            </a:r>
            <a:endParaRPr lang="en-US" dirty="0"/>
          </a:p>
        </p:txBody>
      </p:sp>
      <p:sp>
        <p:nvSpPr>
          <p:cNvPr id="4" name="Content Placeholder 3"/>
          <p:cNvSpPr>
            <a:spLocks noGrp="1"/>
          </p:cNvSpPr>
          <p:nvPr>
            <p:ph sz="half" idx="13"/>
          </p:nvPr>
        </p:nvSpPr>
        <p:spPr>
          <a:xfrm>
            <a:off x="396666" y="2148047"/>
            <a:ext cx="8078594" cy="620413"/>
          </a:xfrm>
        </p:spPr>
        <p:txBody>
          <a:bodyPr/>
          <a:lstStyle/>
          <a:p>
            <a:pPr>
              <a:buFont typeface="+mj-lt"/>
              <a:buAutoNum type="arabicPeriod" startAt="3"/>
            </a:pPr>
            <a:r>
              <a:rPr lang="en-US" dirty="0" smtClean="0"/>
              <a:t>Which is the best model to employ when the requirements are clear and product definition is stable?</a:t>
            </a:r>
            <a:endParaRPr lang="en-US" dirty="0"/>
          </a:p>
        </p:txBody>
      </p:sp>
      <p:sp>
        <p:nvSpPr>
          <p:cNvPr id="2" name="Title 1"/>
          <p:cNvSpPr>
            <a:spLocks noGrp="1"/>
          </p:cNvSpPr>
          <p:nvPr>
            <p:ph type="title"/>
          </p:nvPr>
        </p:nvSpPr>
        <p:spPr/>
        <p:txBody>
          <a:bodyPr/>
          <a:lstStyle/>
          <a:p>
            <a:r>
              <a:rPr lang="en-US" dirty="0"/>
              <a:t>QUIZ QUESTION</a:t>
            </a:r>
          </a:p>
        </p:txBody>
      </p:sp>
    </p:spTree>
    <p:extLst>
      <p:ext uri="{BB962C8B-B14F-4D97-AF65-F5344CB8AC3E}">
        <p14:creationId xmlns:p14="http://schemas.microsoft.com/office/powerpoint/2010/main" val="1572808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sz="1800" dirty="0"/>
              <a:t>Overview of SDLC</a:t>
            </a:r>
          </a:p>
          <a:p>
            <a:r>
              <a:rPr lang="en-IN" sz="1800" dirty="0"/>
              <a:t>SDLC Process</a:t>
            </a:r>
          </a:p>
          <a:p>
            <a:r>
              <a:rPr lang="en-IN" sz="1800" dirty="0"/>
              <a:t>SDLC Phases</a:t>
            </a:r>
          </a:p>
          <a:p>
            <a:r>
              <a:rPr lang="en-IN" sz="1800" dirty="0"/>
              <a:t>SDLC Models</a:t>
            </a:r>
          </a:p>
        </p:txBody>
      </p:sp>
    </p:spTree>
    <p:extLst>
      <p:ext uri="{BB962C8B-B14F-4D97-AF65-F5344CB8AC3E}">
        <p14:creationId xmlns:p14="http://schemas.microsoft.com/office/powerpoint/2010/main" val="397933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solidFill>
                  <a:schemeClr val="tx2"/>
                </a:solidFill>
              </a:rPr>
              <a:t>Software Development </a:t>
            </a:r>
          </a:p>
          <a:p>
            <a:r>
              <a:rPr lang="en-US" dirty="0">
                <a:solidFill>
                  <a:schemeClr val="tx2"/>
                </a:solidFill>
              </a:rPr>
              <a:t>Life-cycle (SDLC)</a:t>
            </a:r>
          </a:p>
        </p:txBody>
      </p:sp>
    </p:spTree>
    <p:extLst>
      <p:ext uri="{BB962C8B-B14F-4D97-AF65-F5344CB8AC3E}">
        <p14:creationId xmlns:p14="http://schemas.microsoft.com/office/powerpoint/2010/main" val="3633653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6267" y="2164125"/>
            <a:ext cx="3931368" cy="3557030"/>
          </a:xfrm>
        </p:spPr>
        <p:txBody>
          <a:bodyPr/>
          <a:lstStyle/>
          <a:p>
            <a:pPr>
              <a:spcAft>
                <a:spcPts val="450"/>
              </a:spcAft>
            </a:pPr>
            <a:r>
              <a:rPr lang="en-US" dirty="0"/>
              <a:t>Software Development Life-cycle (SDLC) is a process consisting of a series of planned activities to develop or maintain software products</a:t>
            </a:r>
          </a:p>
          <a:p>
            <a:pPr>
              <a:spcAft>
                <a:spcPts val="450"/>
              </a:spcAft>
            </a:pPr>
            <a:r>
              <a:rPr lang="en-US" dirty="0"/>
              <a:t>Also referred to as </a:t>
            </a:r>
            <a:r>
              <a:rPr lang="en-US" b="1" dirty="0"/>
              <a:t>Software Development Process</a:t>
            </a:r>
          </a:p>
          <a:p>
            <a:pPr>
              <a:spcAft>
                <a:spcPts val="450"/>
              </a:spcAft>
            </a:pPr>
            <a:r>
              <a:rPr lang="en-US" dirty="0"/>
              <a:t>At a </a:t>
            </a:r>
            <a:r>
              <a:rPr lang="en-US" dirty="0" smtClean="0"/>
              <a:t>high-level </a:t>
            </a:r>
            <a:r>
              <a:rPr lang="en-US" dirty="0"/>
              <a:t>it consists of following stages:</a:t>
            </a:r>
          </a:p>
          <a:p>
            <a:pPr>
              <a:buNone/>
            </a:pPr>
            <a:endParaRPr lang="en-US" dirty="0"/>
          </a:p>
        </p:txBody>
      </p:sp>
      <p:sp>
        <p:nvSpPr>
          <p:cNvPr id="4" name="Title 3"/>
          <p:cNvSpPr>
            <a:spLocks noGrp="1"/>
          </p:cNvSpPr>
          <p:nvPr>
            <p:ph type="title"/>
          </p:nvPr>
        </p:nvSpPr>
        <p:spPr/>
        <p:txBody>
          <a:bodyPr/>
          <a:lstStyle/>
          <a:p>
            <a:r>
              <a:rPr lang="en-US" dirty="0" smtClean="0"/>
              <a:t>INTRODUCTION</a:t>
            </a:r>
            <a:endParaRPr lang="en-US" dirty="0"/>
          </a:p>
        </p:txBody>
      </p:sp>
      <p:grpSp>
        <p:nvGrpSpPr>
          <p:cNvPr id="6" name="Group 5"/>
          <p:cNvGrpSpPr/>
          <p:nvPr/>
        </p:nvGrpSpPr>
        <p:grpSpPr>
          <a:xfrm>
            <a:off x="4708046" y="1968730"/>
            <a:ext cx="3213918" cy="525697"/>
            <a:chOff x="0" y="0"/>
            <a:chExt cx="4285224" cy="700929"/>
          </a:xfrm>
        </p:grpSpPr>
        <p:sp>
          <p:nvSpPr>
            <p:cNvPr id="33" name="Rounded Rectangle 32"/>
            <p:cNvSpPr/>
            <p:nvPr/>
          </p:nvSpPr>
          <p:spPr>
            <a:xfrm>
              <a:off x="0" y="0"/>
              <a:ext cx="4285224" cy="700929"/>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ounded Rectangle 4"/>
            <p:cNvSpPr/>
            <p:nvPr/>
          </p:nvSpPr>
          <p:spPr>
            <a:xfrm>
              <a:off x="20530" y="20530"/>
              <a:ext cx="3446857" cy="659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defTabSz="666750">
                <a:lnSpc>
                  <a:spcPct val="90000"/>
                </a:lnSpc>
                <a:spcBef>
                  <a:spcPct val="0"/>
                </a:spcBef>
                <a:spcAft>
                  <a:spcPct val="35000"/>
                </a:spcAft>
              </a:pPr>
              <a:r>
                <a:rPr lang="en-US" dirty="0">
                  <a:solidFill>
                    <a:prstClr val="black">
                      <a:hueOff val="0"/>
                      <a:satOff val="0"/>
                      <a:lumOff val="0"/>
                      <a:alphaOff val="0"/>
                    </a:prstClr>
                  </a:solidFill>
                </a:rPr>
                <a:t>Planning</a:t>
              </a:r>
            </a:p>
          </p:txBody>
        </p:sp>
      </p:grpSp>
      <p:grpSp>
        <p:nvGrpSpPr>
          <p:cNvPr id="8" name="Group 7"/>
          <p:cNvGrpSpPr/>
          <p:nvPr/>
        </p:nvGrpSpPr>
        <p:grpSpPr>
          <a:xfrm>
            <a:off x="4948046" y="2567441"/>
            <a:ext cx="3213918" cy="525697"/>
            <a:chOff x="320000" y="798281"/>
            <a:chExt cx="4285224" cy="700929"/>
          </a:xfrm>
        </p:grpSpPr>
        <p:sp>
          <p:nvSpPr>
            <p:cNvPr id="31" name="Rounded Rectangle 30"/>
            <p:cNvSpPr/>
            <p:nvPr/>
          </p:nvSpPr>
          <p:spPr>
            <a:xfrm>
              <a:off x="320000" y="798281"/>
              <a:ext cx="4285224" cy="700929"/>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Rounded Rectangle 6"/>
            <p:cNvSpPr/>
            <p:nvPr/>
          </p:nvSpPr>
          <p:spPr>
            <a:xfrm>
              <a:off x="340530" y="818811"/>
              <a:ext cx="3771551" cy="659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defTabSz="666750">
                <a:lnSpc>
                  <a:spcPct val="90000"/>
                </a:lnSpc>
                <a:spcBef>
                  <a:spcPct val="0"/>
                </a:spcBef>
                <a:spcAft>
                  <a:spcPct val="35000"/>
                </a:spcAft>
              </a:pPr>
              <a:r>
                <a:rPr lang="en-US" dirty="0">
                  <a:solidFill>
                    <a:prstClr val="black">
                      <a:hueOff val="0"/>
                      <a:satOff val="0"/>
                      <a:lumOff val="0"/>
                      <a:alphaOff val="0"/>
                    </a:prstClr>
                  </a:solidFill>
                </a:rPr>
                <a:t>Define and analyze requirements</a:t>
              </a:r>
            </a:p>
          </p:txBody>
        </p:sp>
      </p:grpSp>
      <p:grpSp>
        <p:nvGrpSpPr>
          <p:cNvPr id="10" name="Group 9"/>
          <p:cNvGrpSpPr/>
          <p:nvPr/>
        </p:nvGrpSpPr>
        <p:grpSpPr>
          <a:xfrm>
            <a:off x="5188047" y="3166152"/>
            <a:ext cx="3213918" cy="525697"/>
            <a:chOff x="640001" y="1596562"/>
            <a:chExt cx="4285224" cy="700929"/>
          </a:xfrm>
        </p:grpSpPr>
        <p:sp>
          <p:nvSpPr>
            <p:cNvPr id="29" name="Rounded Rectangle 28"/>
            <p:cNvSpPr/>
            <p:nvPr/>
          </p:nvSpPr>
          <p:spPr>
            <a:xfrm>
              <a:off x="640001" y="1596562"/>
              <a:ext cx="4285224" cy="700929"/>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ounded Rectangle 8"/>
            <p:cNvSpPr/>
            <p:nvPr/>
          </p:nvSpPr>
          <p:spPr>
            <a:xfrm>
              <a:off x="660531" y="1617092"/>
              <a:ext cx="3468559" cy="659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defTabSz="666750">
                <a:lnSpc>
                  <a:spcPct val="90000"/>
                </a:lnSpc>
                <a:spcBef>
                  <a:spcPct val="0"/>
                </a:spcBef>
                <a:spcAft>
                  <a:spcPct val="35000"/>
                </a:spcAft>
              </a:pPr>
              <a:r>
                <a:rPr lang="en-US" dirty="0">
                  <a:solidFill>
                    <a:prstClr val="black">
                      <a:hueOff val="0"/>
                      <a:satOff val="0"/>
                      <a:lumOff val="0"/>
                      <a:alphaOff val="0"/>
                    </a:prstClr>
                  </a:solidFill>
                </a:rPr>
                <a:t>Design the system</a:t>
              </a:r>
            </a:p>
          </p:txBody>
        </p:sp>
      </p:grpSp>
      <p:grpSp>
        <p:nvGrpSpPr>
          <p:cNvPr id="11" name="Group 10"/>
          <p:cNvGrpSpPr/>
          <p:nvPr/>
        </p:nvGrpSpPr>
        <p:grpSpPr>
          <a:xfrm>
            <a:off x="5428047" y="3764862"/>
            <a:ext cx="3213918" cy="525697"/>
            <a:chOff x="960001" y="2394843"/>
            <a:chExt cx="4285224" cy="700929"/>
          </a:xfrm>
        </p:grpSpPr>
        <p:sp>
          <p:nvSpPr>
            <p:cNvPr id="27" name="Rounded Rectangle 26"/>
            <p:cNvSpPr/>
            <p:nvPr/>
          </p:nvSpPr>
          <p:spPr>
            <a:xfrm>
              <a:off x="960001" y="2394843"/>
              <a:ext cx="4285224" cy="700929"/>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Rounded Rectangle 10"/>
            <p:cNvSpPr/>
            <p:nvPr/>
          </p:nvSpPr>
          <p:spPr>
            <a:xfrm>
              <a:off x="980531" y="2415373"/>
              <a:ext cx="3468559" cy="659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defTabSz="666750">
                <a:lnSpc>
                  <a:spcPct val="90000"/>
                </a:lnSpc>
                <a:spcBef>
                  <a:spcPct val="0"/>
                </a:spcBef>
                <a:spcAft>
                  <a:spcPct val="35000"/>
                </a:spcAft>
              </a:pPr>
              <a:r>
                <a:rPr lang="en-US" dirty="0">
                  <a:solidFill>
                    <a:prstClr val="black">
                      <a:hueOff val="0"/>
                      <a:satOff val="0"/>
                      <a:lumOff val="0"/>
                      <a:alphaOff val="0"/>
                    </a:prstClr>
                  </a:solidFill>
                </a:rPr>
                <a:t>Implement or build the system</a:t>
              </a:r>
            </a:p>
          </p:txBody>
        </p:sp>
      </p:grpSp>
      <p:grpSp>
        <p:nvGrpSpPr>
          <p:cNvPr id="12" name="Group 11"/>
          <p:cNvGrpSpPr/>
          <p:nvPr/>
        </p:nvGrpSpPr>
        <p:grpSpPr>
          <a:xfrm>
            <a:off x="5668048" y="4363573"/>
            <a:ext cx="3213918" cy="525697"/>
            <a:chOff x="1280002" y="3193124"/>
            <a:chExt cx="4285224" cy="700929"/>
          </a:xfrm>
        </p:grpSpPr>
        <p:sp>
          <p:nvSpPr>
            <p:cNvPr id="25" name="Rounded Rectangle 24"/>
            <p:cNvSpPr/>
            <p:nvPr/>
          </p:nvSpPr>
          <p:spPr>
            <a:xfrm>
              <a:off x="1280002" y="3193124"/>
              <a:ext cx="4285224" cy="700929"/>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Rounded Rectangle 12"/>
            <p:cNvSpPr/>
            <p:nvPr/>
          </p:nvSpPr>
          <p:spPr>
            <a:xfrm>
              <a:off x="1300532" y="3213654"/>
              <a:ext cx="3468559" cy="659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defTabSz="666750">
                <a:lnSpc>
                  <a:spcPct val="90000"/>
                </a:lnSpc>
                <a:spcBef>
                  <a:spcPct val="0"/>
                </a:spcBef>
                <a:spcAft>
                  <a:spcPct val="35000"/>
                </a:spcAft>
              </a:pPr>
              <a:r>
                <a:rPr lang="en-US" dirty="0">
                  <a:solidFill>
                    <a:prstClr val="black">
                      <a:hueOff val="0"/>
                      <a:satOff val="0"/>
                      <a:lumOff val="0"/>
                      <a:alphaOff val="0"/>
                    </a:prstClr>
                  </a:solidFill>
                </a:rPr>
                <a:t>Test and deploy</a:t>
              </a:r>
            </a:p>
          </p:txBody>
        </p:sp>
      </p:grpSp>
      <p:grpSp>
        <p:nvGrpSpPr>
          <p:cNvPr id="15" name="Group 14"/>
          <p:cNvGrpSpPr/>
          <p:nvPr/>
        </p:nvGrpSpPr>
        <p:grpSpPr>
          <a:xfrm>
            <a:off x="8060262" y="3541441"/>
            <a:ext cx="341703" cy="341703"/>
            <a:chOff x="4469621" y="2096948"/>
            <a:chExt cx="455604" cy="455604"/>
          </a:xfrm>
          <a:solidFill>
            <a:schemeClr val="bg2"/>
          </a:solidFill>
        </p:grpSpPr>
        <p:sp>
          <p:nvSpPr>
            <p:cNvPr id="19" name="Down Arrow 18"/>
            <p:cNvSpPr/>
            <p:nvPr/>
          </p:nvSpPr>
          <p:spPr>
            <a:xfrm>
              <a:off x="4469621" y="2096948"/>
              <a:ext cx="455604" cy="455604"/>
            </a:xfrm>
            <a:prstGeom prst="downArrow">
              <a:avLst>
                <a:gd name="adj1" fmla="val 55000"/>
                <a:gd name="adj2" fmla="val 45000"/>
              </a:avLst>
            </a:prstGeom>
            <a:grpFill/>
          </p:spPr>
          <p:style>
            <a:lnRef idx="2">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0" name="Down Arrow 18"/>
            <p:cNvSpPr/>
            <p:nvPr/>
          </p:nvSpPr>
          <p:spPr>
            <a:xfrm>
              <a:off x="4572132" y="2096948"/>
              <a:ext cx="250582" cy="34284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90000"/>
                </a:lnSpc>
                <a:spcBef>
                  <a:spcPct val="0"/>
                </a:spcBef>
                <a:spcAft>
                  <a:spcPct val="35000"/>
                </a:spcAft>
              </a:pPr>
              <a:endParaRPr lang="en-US" sz="1500" dirty="0">
                <a:solidFill>
                  <a:prstClr val="black">
                    <a:hueOff val="0"/>
                    <a:satOff val="0"/>
                    <a:lumOff val="0"/>
                    <a:alphaOff val="0"/>
                  </a:prstClr>
                </a:solidFill>
              </a:endParaRPr>
            </a:p>
          </p:txBody>
        </p:sp>
      </p:grpSp>
      <p:grpSp>
        <p:nvGrpSpPr>
          <p:cNvPr id="16" name="Group 15"/>
          <p:cNvGrpSpPr/>
          <p:nvPr/>
        </p:nvGrpSpPr>
        <p:grpSpPr>
          <a:xfrm>
            <a:off x="8300263" y="4145993"/>
            <a:ext cx="341703" cy="341703"/>
            <a:chOff x="4789622" y="2903017"/>
            <a:chExt cx="455604" cy="455604"/>
          </a:xfrm>
          <a:solidFill>
            <a:schemeClr val="bg2"/>
          </a:solidFill>
        </p:grpSpPr>
        <p:sp>
          <p:nvSpPr>
            <p:cNvPr id="17" name="Down Arrow 16"/>
            <p:cNvSpPr/>
            <p:nvPr/>
          </p:nvSpPr>
          <p:spPr>
            <a:xfrm>
              <a:off x="4789622" y="2903017"/>
              <a:ext cx="455604" cy="455604"/>
            </a:xfrm>
            <a:prstGeom prst="downArrow">
              <a:avLst>
                <a:gd name="adj1" fmla="val 55000"/>
                <a:gd name="adj2" fmla="val 45000"/>
              </a:avLst>
            </a:prstGeom>
            <a:grpFill/>
          </p:spPr>
          <p:style>
            <a:lnRef idx="2">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8" name="Down Arrow 20"/>
            <p:cNvSpPr/>
            <p:nvPr/>
          </p:nvSpPr>
          <p:spPr>
            <a:xfrm>
              <a:off x="4892133" y="2903017"/>
              <a:ext cx="250582" cy="34284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90000"/>
                </a:lnSpc>
                <a:spcBef>
                  <a:spcPct val="0"/>
                </a:spcBef>
                <a:spcAft>
                  <a:spcPct val="35000"/>
                </a:spcAft>
              </a:pPr>
              <a:endParaRPr lang="en-US" sz="1500" dirty="0">
                <a:solidFill>
                  <a:prstClr val="black">
                    <a:hueOff val="0"/>
                    <a:satOff val="0"/>
                    <a:lumOff val="0"/>
                    <a:alphaOff val="0"/>
                  </a:prstClr>
                </a:solidFill>
              </a:endParaRPr>
            </a:p>
          </p:txBody>
        </p:sp>
      </p:grpSp>
      <p:grpSp>
        <p:nvGrpSpPr>
          <p:cNvPr id="35" name="Group 34"/>
          <p:cNvGrpSpPr/>
          <p:nvPr/>
        </p:nvGrpSpPr>
        <p:grpSpPr>
          <a:xfrm>
            <a:off x="5782348" y="4962678"/>
            <a:ext cx="3213918" cy="525697"/>
            <a:chOff x="1280002" y="3193124"/>
            <a:chExt cx="4285224" cy="700929"/>
          </a:xfrm>
        </p:grpSpPr>
        <p:sp>
          <p:nvSpPr>
            <p:cNvPr id="36" name="Rounded Rectangle 35"/>
            <p:cNvSpPr/>
            <p:nvPr/>
          </p:nvSpPr>
          <p:spPr>
            <a:xfrm>
              <a:off x="1280002" y="3193124"/>
              <a:ext cx="4285224" cy="700929"/>
            </a:xfrm>
            <a:prstGeom prst="roundRect">
              <a:avLst>
                <a:gd name="adj" fmla="val 10000"/>
              </a:avLst>
            </a:pr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Rounded Rectangle 12"/>
            <p:cNvSpPr/>
            <p:nvPr/>
          </p:nvSpPr>
          <p:spPr>
            <a:xfrm>
              <a:off x="1300532" y="3213654"/>
              <a:ext cx="3468559" cy="6598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defTabSz="666750">
                <a:lnSpc>
                  <a:spcPct val="90000"/>
                </a:lnSpc>
                <a:spcBef>
                  <a:spcPct val="0"/>
                </a:spcBef>
                <a:spcAft>
                  <a:spcPct val="35000"/>
                </a:spcAft>
              </a:pPr>
              <a:r>
                <a:rPr lang="en-US" dirty="0">
                  <a:solidFill>
                    <a:prstClr val="black">
                      <a:hueOff val="0"/>
                      <a:satOff val="0"/>
                      <a:lumOff val="0"/>
                      <a:alphaOff val="0"/>
                    </a:prstClr>
                  </a:solidFill>
                </a:rPr>
                <a:t>Maintenance</a:t>
              </a:r>
            </a:p>
          </p:txBody>
        </p:sp>
      </p:grpSp>
      <p:grpSp>
        <p:nvGrpSpPr>
          <p:cNvPr id="38" name="Group 37"/>
          <p:cNvGrpSpPr/>
          <p:nvPr/>
        </p:nvGrpSpPr>
        <p:grpSpPr>
          <a:xfrm>
            <a:off x="8414563" y="4745097"/>
            <a:ext cx="341703" cy="341703"/>
            <a:chOff x="4789622" y="2903017"/>
            <a:chExt cx="455604" cy="455604"/>
          </a:xfrm>
          <a:solidFill>
            <a:schemeClr val="bg2"/>
          </a:solidFill>
        </p:grpSpPr>
        <p:sp>
          <p:nvSpPr>
            <p:cNvPr id="39" name="Down Arrow 38"/>
            <p:cNvSpPr/>
            <p:nvPr/>
          </p:nvSpPr>
          <p:spPr>
            <a:xfrm>
              <a:off x="4789622" y="2903017"/>
              <a:ext cx="455604" cy="455604"/>
            </a:xfrm>
            <a:prstGeom prst="downArrow">
              <a:avLst>
                <a:gd name="adj1" fmla="val 55000"/>
                <a:gd name="adj2" fmla="val 45000"/>
              </a:avLst>
            </a:prstGeom>
            <a:grpFill/>
          </p:spPr>
          <p:style>
            <a:lnRef idx="2">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40" name="Down Arrow 20"/>
            <p:cNvSpPr/>
            <p:nvPr/>
          </p:nvSpPr>
          <p:spPr>
            <a:xfrm>
              <a:off x="4892133" y="2903017"/>
              <a:ext cx="250582" cy="34284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90000"/>
                </a:lnSpc>
                <a:spcBef>
                  <a:spcPct val="0"/>
                </a:spcBef>
                <a:spcAft>
                  <a:spcPct val="35000"/>
                </a:spcAft>
              </a:pPr>
              <a:endParaRPr lang="en-US" sz="1500" dirty="0">
                <a:solidFill>
                  <a:prstClr val="black">
                    <a:hueOff val="0"/>
                    <a:satOff val="0"/>
                    <a:lumOff val="0"/>
                    <a:alphaOff val="0"/>
                  </a:prstClr>
                </a:solidFill>
              </a:endParaRPr>
            </a:p>
          </p:txBody>
        </p:sp>
      </p:grpSp>
      <p:grpSp>
        <p:nvGrpSpPr>
          <p:cNvPr id="14" name="Group 13"/>
          <p:cNvGrpSpPr/>
          <p:nvPr/>
        </p:nvGrpSpPr>
        <p:grpSpPr>
          <a:xfrm>
            <a:off x="7820262" y="2951492"/>
            <a:ext cx="341703" cy="341703"/>
            <a:chOff x="4149621" y="1310349"/>
            <a:chExt cx="455604" cy="455604"/>
          </a:xfrm>
          <a:solidFill>
            <a:schemeClr val="bg2"/>
          </a:solidFill>
        </p:grpSpPr>
        <p:sp>
          <p:nvSpPr>
            <p:cNvPr id="21" name="Down Arrow 20"/>
            <p:cNvSpPr/>
            <p:nvPr/>
          </p:nvSpPr>
          <p:spPr>
            <a:xfrm>
              <a:off x="4149621" y="1310349"/>
              <a:ext cx="455604" cy="455604"/>
            </a:xfrm>
            <a:prstGeom prst="downArrow">
              <a:avLst>
                <a:gd name="adj1" fmla="val 55000"/>
                <a:gd name="adj2" fmla="val 45000"/>
              </a:avLst>
            </a:prstGeom>
            <a:grpFill/>
          </p:spPr>
          <p:style>
            <a:lnRef idx="2">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2" name="Down Arrow 16"/>
            <p:cNvSpPr/>
            <p:nvPr/>
          </p:nvSpPr>
          <p:spPr>
            <a:xfrm>
              <a:off x="4252132" y="1310349"/>
              <a:ext cx="250582" cy="34284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90000"/>
                </a:lnSpc>
                <a:spcBef>
                  <a:spcPct val="0"/>
                </a:spcBef>
                <a:spcAft>
                  <a:spcPct val="35000"/>
                </a:spcAft>
              </a:pPr>
              <a:endParaRPr lang="en-US" sz="1500" dirty="0">
                <a:solidFill>
                  <a:prstClr val="black">
                    <a:hueOff val="0"/>
                    <a:satOff val="0"/>
                    <a:lumOff val="0"/>
                    <a:alphaOff val="0"/>
                  </a:prstClr>
                </a:solidFill>
              </a:endParaRPr>
            </a:p>
          </p:txBody>
        </p:sp>
      </p:grpSp>
      <p:grpSp>
        <p:nvGrpSpPr>
          <p:cNvPr id="13" name="Group 12"/>
          <p:cNvGrpSpPr/>
          <p:nvPr/>
        </p:nvGrpSpPr>
        <p:grpSpPr>
          <a:xfrm>
            <a:off x="7580261" y="2352781"/>
            <a:ext cx="341703" cy="341703"/>
            <a:chOff x="3829620" y="512068"/>
            <a:chExt cx="455604" cy="455604"/>
          </a:xfrm>
          <a:solidFill>
            <a:schemeClr val="bg2"/>
          </a:solidFill>
        </p:grpSpPr>
        <p:sp>
          <p:nvSpPr>
            <p:cNvPr id="23" name="Down Arrow 22"/>
            <p:cNvSpPr/>
            <p:nvPr/>
          </p:nvSpPr>
          <p:spPr>
            <a:xfrm>
              <a:off x="3829620" y="512068"/>
              <a:ext cx="455604" cy="455604"/>
            </a:xfrm>
            <a:prstGeom prst="downArrow">
              <a:avLst>
                <a:gd name="adj1" fmla="val 55000"/>
                <a:gd name="adj2" fmla="val 45000"/>
              </a:avLst>
            </a:prstGeom>
            <a:grpFill/>
          </p:spPr>
          <p:style>
            <a:lnRef idx="2">
              <a:schemeClr val="accent5">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24" name="Down Arrow 14"/>
            <p:cNvSpPr/>
            <p:nvPr/>
          </p:nvSpPr>
          <p:spPr>
            <a:xfrm>
              <a:off x="3932131" y="512068"/>
              <a:ext cx="250582" cy="34284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 tIns="19050" rIns="19050" bIns="19050" numCol="1" spcCol="1270" anchor="ctr" anchorCtr="0">
              <a:noAutofit/>
            </a:bodyPr>
            <a:lstStyle/>
            <a:p>
              <a:pPr algn="ctr" defTabSz="666750">
                <a:lnSpc>
                  <a:spcPct val="90000"/>
                </a:lnSpc>
                <a:spcBef>
                  <a:spcPct val="0"/>
                </a:spcBef>
                <a:spcAft>
                  <a:spcPct val="35000"/>
                </a:spcAft>
              </a:pPr>
              <a:endParaRPr lang="en-US" sz="1500" dirty="0">
                <a:solidFill>
                  <a:prstClr val="black">
                    <a:hueOff val="0"/>
                    <a:satOff val="0"/>
                    <a:lumOff val="0"/>
                    <a:alphaOff val="0"/>
                  </a:prstClr>
                </a:solidFill>
              </a:endParaRPr>
            </a:p>
          </p:txBody>
        </p:sp>
      </p:grpSp>
    </p:spTree>
    <p:extLst>
      <p:ext uri="{BB962C8B-B14F-4D97-AF65-F5344CB8AC3E}">
        <p14:creationId xmlns:p14="http://schemas.microsoft.com/office/powerpoint/2010/main" val="7775393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6265" y="2073993"/>
            <a:ext cx="5809118" cy="3353636"/>
          </a:xfrm>
        </p:spPr>
        <p:txBody>
          <a:bodyPr/>
          <a:lstStyle/>
          <a:p>
            <a:r>
              <a:rPr lang="en-US" dirty="0"/>
              <a:t>Activities involved in Software Development Life-Cycle phases are:</a:t>
            </a:r>
          </a:p>
          <a:p>
            <a:pPr lvl="1"/>
            <a:r>
              <a:rPr lang="en-US" sz="1500" dirty="0"/>
              <a:t>Plan/Define Project Scope</a:t>
            </a:r>
          </a:p>
          <a:p>
            <a:pPr lvl="2"/>
            <a:r>
              <a:rPr lang="en-US" sz="1350" dirty="0"/>
              <a:t>Conduct preliminary analysis</a:t>
            </a:r>
          </a:p>
          <a:p>
            <a:pPr lvl="2"/>
            <a:r>
              <a:rPr lang="en-US" sz="1350" dirty="0"/>
              <a:t>Propose alternative solutions</a:t>
            </a:r>
          </a:p>
          <a:p>
            <a:pPr lvl="2"/>
            <a:r>
              <a:rPr lang="en-US" sz="1350" dirty="0"/>
              <a:t>Describe the cost and benefits</a:t>
            </a:r>
          </a:p>
          <a:p>
            <a:pPr lvl="1"/>
            <a:r>
              <a:rPr lang="en-US" sz="1500" dirty="0"/>
              <a:t>Requirements Analysis</a:t>
            </a:r>
          </a:p>
          <a:p>
            <a:pPr lvl="2"/>
            <a:r>
              <a:rPr lang="en-US" sz="1350" dirty="0"/>
              <a:t>Collect various facts</a:t>
            </a:r>
          </a:p>
          <a:p>
            <a:pPr lvl="2"/>
            <a:r>
              <a:rPr lang="en-US" sz="1350" dirty="0"/>
              <a:t>Study existing system</a:t>
            </a:r>
          </a:p>
          <a:p>
            <a:pPr lvl="2"/>
            <a:r>
              <a:rPr lang="en-US" sz="1350" dirty="0"/>
              <a:t>Analyze proposed system</a:t>
            </a:r>
          </a:p>
          <a:p>
            <a:pPr lvl="2"/>
            <a:r>
              <a:rPr lang="en-US" sz="1350" dirty="0"/>
              <a:t>Prepare requirement specifications</a:t>
            </a:r>
          </a:p>
          <a:p>
            <a:pPr lvl="1"/>
            <a:r>
              <a:rPr lang="en-US" sz="1500" dirty="0"/>
              <a:t>System Design</a:t>
            </a:r>
          </a:p>
          <a:p>
            <a:pPr lvl="2"/>
            <a:r>
              <a:rPr lang="en-US" sz="1350" dirty="0"/>
              <a:t>‘How’ part of the system: Details of screens, business rules, pseudo-code, etc.</a:t>
            </a:r>
          </a:p>
          <a:p>
            <a:pPr lvl="2"/>
            <a:r>
              <a:rPr lang="en-US" sz="1350" dirty="0"/>
              <a:t>Test planning</a:t>
            </a:r>
          </a:p>
          <a:p>
            <a:endParaRPr lang="en-US" sz="1500" dirty="0"/>
          </a:p>
        </p:txBody>
      </p:sp>
      <p:sp>
        <p:nvSpPr>
          <p:cNvPr id="4" name="Title 3"/>
          <p:cNvSpPr>
            <a:spLocks noGrp="1"/>
          </p:cNvSpPr>
          <p:nvPr>
            <p:ph type="title"/>
          </p:nvPr>
        </p:nvSpPr>
        <p:spPr/>
        <p:txBody>
          <a:bodyPr/>
          <a:lstStyle/>
          <a:p>
            <a:r>
              <a:rPr lang="en-US" dirty="0" smtClean="0"/>
              <a:t>PHASES</a:t>
            </a:r>
            <a:endParaRPr lang="en-US" dirty="0"/>
          </a:p>
        </p:txBody>
      </p:sp>
      <p:sp>
        <p:nvSpPr>
          <p:cNvPr id="14" name="Circular Arrow 13"/>
          <p:cNvSpPr/>
          <p:nvPr/>
        </p:nvSpPr>
        <p:spPr>
          <a:xfrm>
            <a:off x="5913085" y="2240497"/>
            <a:ext cx="2924387" cy="2924387"/>
          </a:xfrm>
          <a:prstGeom prst="circularArrow">
            <a:avLst>
              <a:gd name="adj1" fmla="val 5544"/>
              <a:gd name="adj2" fmla="val 330680"/>
              <a:gd name="adj3" fmla="val 14569198"/>
              <a:gd name="adj4" fmla="val 16919736"/>
              <a:gd name="adj5" fmla="val 5757"/>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15" name="Group 14"/>
          <p:cNvGrpSpPr/>
          <p:nvPr/>
        </p:nvGrpSpPr>
        <p:grpSpPr>
          <a:xfrm>
            <a:off x="6937354" y="2262943"/>
            <a:ext cx="875849" cy="437924"/>
            <a:chOff x="1622420" y="654281"/>
            <a:chExt cx="1167798" cy="583899"/>
          </a:xfrm>
        </p:grpSpPr>
        <p:sp>
          <p:nvSpPr>
            <p:cNvPr id="16" name="Rounded Rectangle 15"/>
            <p:cNvSpPr/>
            <p:nvPr/>
          </p:nvSpPr>
          <p:spPr>
            <a:xfrm>
              <a:off x="1622420" y="654281"/>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5"/>
            <p:cNvSpPr/>
            <p:nvPr/>
          </p:nvSpPr>
          <p:spPr>
            <a:xfrm>
              <a:off x="1650924" y="682785"/>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Plan/Define Project Scope</a:t>
              </a:r>
            </a:p>
          </p:txBody>
        </p:sp>
      </p:grpSp>
      <p:grpSp>
        <p:nvGrpSpPr>
          <p:cNvPr id="18" name="Group 17"/>
          <p:cNvGrpSpPr/>
          <p:nvPr/>
        </p:nvGrpSpPr>
        <p:grpSpPr>
          <a:xfrm>
            <a:off x="7912355" y="2732479"/>
            <a:ext cx="875849" cy="437924"/>
            <a:chOff x="2922422" y="1280329"/>
            <a:chExt cx="1167798" cy="583899"/>
          </a:xfrm>
        </p:grpSpPr>
        <p:sp>
          <p:nvSpPr>
            <p:cNvPr id="19" name="Rounded Rectangle 18"/>
            <p:cNvSpPr/>
            <p:nvPr/>
          </p:nvSpPr>
          <p:spPr>
            <a:xfrm>
              <a:off x="2922422" y="1280329"/>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ounded Rectangle 7"/>
            <p:cNvSpPr/>
            <p:nvPr/>
          </p:nvSpPr>
          <p:spPr>
            <a:xfrm>
              <a:off x="2950926" y="1308833"/>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Requirement Analysis</a:t>
              </a:r>
            </a:p>
          </p:txBody>
        </p:sp>
      </p:grpSp>
      <p:grpSp>
        <p:nvGrpSpPr>
          <p:cNvPr id="21" name="Group 20"/>
          <p:cNvGrpSpPr/>
          <p:nvPr/>
        </p:nvGrpSpPr>
        <p:grpSpPr>
          <a:xfrm>
            <a:off x="8153161" y="3787516"/>
            <a:ext cx="875849" cy="437924"/>
            <a:chOff x="3243496" y="2687046"/>
            <a:chExt cx="1167798" cy="583899"/>
          </a:xfrm>
        </p:grpSpPr>
        <p:sp>
          <p:nvSpPr>
            <p:cNvPr id="22" name="Rounded Rectangle 21"/>
            <p:cNvSpPr/>
            <p:nvPr/>
          </p:nvSpPr>
          <p:spPr>
            <a:xfrm>
              <a:off x="3243496" y="2687046"/>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9"/>
            <p:cNvSpPr/>
            <p:nvPr/>
          </p:nvSpPr>
          <p:spPr>
            <a:xfrm>
              <a:off x="3272000" y="2715550"/>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System Design</a:t>
              </a:r>
            </a:p>
          </p:txBody>
        </p:sp>
      </p:grpSp>
      <p:grpSp>
        <p:nvGrpSpPr>
          <p:cNvPr id="30" name="Group 29"/>
          <p:cNvGrpSpPr/>
          <p:nvPr/>
        </p:nvGrpSpPr>
        <p:grpSpPr>
          <a:xfrm>
            <a:off x="7478439" y="4633591"/>
            <a:ext cx="875849" cy="437924"/>
            <a:chOff x="2343867" y="3815145"/>
            <a:chExt cx="1167798" cy="583899"/>
          </a:xfrm>
        </p:grpSpPr>
        <p:sp>
          <p:nvSpPr>
            <p:cNvPr id="31" name="Rounded Rectangle 30"/>
            <p:cNvSpPr/>
            <p:nvPr/>
          </p:nvSpPr>
          <p:spPr>
            <a:xfrm>
              <a:off x="2343867" y="3815145"/>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ounded Rectangle 11"/>
            <p:cNvSpPr/>
            <p:nvPr/>
          </p:nvSpPr>
          <p:spPr>
            <a:xfrm>
              <a:off x="2372371" y="3843649"/>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Development</a:t>
              </a:r>
            </a:p>
          </p:txBody>
        </p:sp>
      </p:grpSp>
      <p:grpSp>
        <p:nvGrpSpPr>
          <p:cNvPr id="33" name="Group 32"/>
          <p:cNvGrpSpPr/>
          <p:nvPr/>
        </p:nvGrpSpPr>
        <p:grpSpPr>
          <a:xfrm>
            <a:off x="6396268" y="4633591"/>
            <a:ext cx="875849" cy="437924"/>
            <a:chOff x="900973" y="3815145"/>
            <a:chExt cx="1167798" cy="583899"/>
          </a:xfrm>
        </p:grpSpPr>
        <p:sp>
          <p:nvSpPr>
            <p:cNvPr id="34" name="Rounded Rectangle 33"/>
            <p:cNvSpPr/>
            <p:nvPr/>
          </p:nvSpPr>
          <p:spPr>
            <a:xfrm>
              <a:off x="900973" y="3815145"/>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13"/>
            <p:cNvSpPr/>
            <p:nvPr/>
          </p:nvSpPr>
          <p:spPr>
            <a:xfrm>
              <a:off x="929477" y="3843649"/>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Testing</a:t>
              </a:r>
            </a:p>
          </p:txBody>
        </p:sp>
      </p:grpSp>
      <p:grpSp>
        <p:nvGrpSpPr>
          <p:cNvPr id="36" name="Group 35"/>
          <p:cNvGrpSpPr/>
          <p:nvPr/>
        </p:nvGrpSpPr>
        <p:grpSpPr>
          <a:xfrm>
            <a:off x="5721547" y="3787516"/>
            <a:ext cx="875849" cy="437924"/>
            <a:chOff x="1344" y="2687046"/>
            <a:chExt cx="1167798" cy="583899"/>
          </a:xfrm>
        </p:grpSpPr>
        <p:sp>
          <p:nvSpPr>
            <p:cNvPr id="37" name="Rounded Rectangle 36"/>
            <p:cNvSpPr/>
            <p:nvPr/>
          </p:nvSpPr>
          <p:spPr>
            <a:xfrm>
              <a:off x="1344" y="2687046"/>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15"/>
            <p:cNvSpPr/>
            <p:nvPr/>
          </p:nvSpPr>
          <p:spPr>
            <a:xfrm>
              <a:off x="29848" y="2715550"/>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Deployment</a:t>
              </a:r>
            </a:p>
          </p:txBody>
        </p:sp>
      </p:grpSp>
      <p:grpSp>
        <p:nvGrpSpPr>
          <p:cNvPr id="39" name="Group 38"/>
          <p:cNvGrpSpPr/>
          <p:nvPr/>
        </p:nvGrpSpPr>
        <p:grpSpPr>
          <a:xfrm>
            <a:off x="5962352" y="2732479"/>
            <a:ext cx="875849" cy="437924"/>
            <a:chOff x="322418" y="1280329"/>
            <a:chExt cx="1167798" cy="583899"/>
          </a:xfrm>
        </p:grpSpPr>
        <p:sp>
          <p:nvSpPr>
            <p:cNvPr id="40" name="Rounded Rectangle 39"/>
            <p:cNvSpPr/>
            <p:nvPr/>
          </p:nvSpPr>
          <p:spPr>
            <a:xfrm>
              <a:off x="322418" y="1280329"/>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7"/>
            <p:cNvSpPr/>
            <p:nvPr/>
          </p:nvSpPr>
          <p:spPr>
            <a:xfrm>
              <a:off x="350922" y="1308833"/>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Maintenance or Disposal</a:t>
              </a:r>
            </a:p>
          </p:txBody>
        </p:sp>
      </p:grpSp>
    </p:spTree>
    <p:extLst>
      <p:ext uri="{BB962C8B-B14F-4D97-AF65-F5344CB8AC3E}">
        <p14:creationId xmlns:p14="http://schemas.microsoft.com/office/powerpoint/2010/main" val="394307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Activities involved in SDLC (contd..):</a:t>
            </a:r>
          </a:p>
          <a:p>
            <a:pPr lvl="1"/>
            <a:r>
              <a:rPr lang="en-US" dirty="0" smtClean="0"/>
              <a:t>Development</a:t>
            </a:r>
          </a:p>
          <a:p>
            <a:pPr lvl="2"/>
            <a:r>
              <a:rPr lang="en-US" dirty="0" smtClean="0"/>
              <a:t>Actual implementation of the system (coding)</a:t>
            </a:r>
          </a:p>
          <a:p>
            <a:pPr lvl="1"/>
            <a:r>
              <a:rPr lang="en-US" dirty="0" smtClean="0"/>
              <a:t>Testing</a:t>
            </a:r>
          </a:p>
          <a:p>
            <a:pPr lvl="2"/>
            <a:r>
              <a:rPr lang="en-US" dirty="0" smtClean="0"/>
              <a:t>Test system using various techniques in various stages</a:t>
            </a:r>
          </a:p>
          <a:p>
            <a:pPr lvl="1"/>
            <a:r>
              <a:rPr lang="en-US" dirty="0" smtClean="0"/>
              <a:t>Deployment (Installation)</a:t>
            </a:r>
          </a:p>
          <a:p>
            <a:pPr lvl="2"/>
            <a:r>
              <a:rPr lang="en-US" dirty="0" smtClean="0"/>
              <a:t>Installing the software in the final environment</a:t>
            </a:r>
          </a:p>
          <a:p>
            <a:pPr lvl="1"/>
            <a:r>
              <a:rPr lang="en-US" dirty="0" smtClean="0"/>
              <a:t>Maintenance</a:t>
            </a:r>
          </a:p>
          <a:p>
            <a:pPr lvl="2"/>
            <a:r>
              <a:rPr lang="en-US" dirty="0" smtClean="0"/>
              <a:t>Taking up any enhancements and fixing any existing defects</a:t>
            </a:r>
            <a:endParaRPr lang="en-US" dirty="0"/>
          </a:p>
          <a:p>
            <a:pPr marL="342900" lvl="1" indent="0">
              <a:buNone/>
            </a:pPr>
            <a:r>
              <a:rPr lang="en-US" dirty="0" smtClean="0"/>
              <a:t>OR</a:t>
            </a:r>
          </a:p>
          <a:p>
            <a:pPr lvl="1"/>
            <a:r>
              <a:rPr lang="en-US" dirty="0" smtClean="0"/>
              <a:t>Disposal</a:t>
            </a:r>
          </a:p>
          <a:p>
            <a:pPr lvl="2"/>
            <a:r>
              <a:rPr lang="en-US" dirty="0" smtClean="0"/>
              <a:t>Stop using it when it becomes obsolete or no longer needed</a:t>
            </a:r>
          </a:p>
          <a:p>
            <a:pPr lvl="2"/>
            <a:r>
              <a:rPr lang="en-US" dirty="0" smtClean="0"/>
              <a:t>May be replaced with a new system</a:t>
            </a:r>
          </a:p>
          <a:p>
            <a:pPr lvl="1"/>
            <a:endParaRPr lang="en-US" dirty="0"/>
          </a:p>
        </p:txBody>
      </p:sp>
      <p:sp>
        <p:nvSpPr>
          <p:cNvPr id="3" name="Title 2"/>
          <p:cNvSpPr>
            <a:spLocks noGrp="1"/>
          </p:cNvSpPr>
          <p:nvPr>
            <p:ph type="title"/>
          </p:nvPr>
        </p:nvSpPr>
        <p:spPr/>
        <p:txBody>
          <a:bodyPr/>
          <a:lstStyle/>
          <a:p>
            <a:r>
              <a:rPr lang="en-US" dirty="0" smtClean="0"/>
              <a:t>PHASES</a:t>
            </a:r>
            <a:endParaRPr lang="en-US" dirty="0"/>
          </a:p>
        </p:txBody>
      </p:sp>
      <p:sp>
        <p:nvSpPr>
          <p:cNvPr id="6" name="Circular Arrow 5"/>
          <p:cNvSpPr/>
          <p:nvPr/>
        </p:nvSpPr>
        <p:spPr>
          <a:xfrm>
            <a:off x="5913085" y="2240497"/>
            <a:ext cx="2924387" cy="2924387"/>
          </a:xfrm>
          <a:prstGeom prst="circularArrow">
            <a:avLst>
              <a:gd name="adj1" fmla="val 5544"/>
              <a:gd name="adj2" fmla="val 330680"/>
              <a:gd name="adj3" fmla="val 14569198"/>
              <a:gd name="adj4" fmla="val 16919736"/>
              <a:gd name="adj5" fmla="val 5757"/>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6937354" y="2262943"/>
            <a:ext cx="875849" cy="437924"/>
            <a:chOff x="1622420" y="654281"/>
            <a:chExt cx="1167798" cy="583899"/>
          </a:xfrm>
        </p:grpSpPr>
        <p:sp>
          <p:nvSpPr>
            <p:cNvPr id="26" name="Rounded Rectangle 25"/>
            <p:cNvSpPr/>
            <p:nvPr/>
          </p:nvSpPr>
          <p:spPr>
            <a:xfrm>
              <a:off x="1622420" y="654281"/>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ounded Rectangle 5"/>
            <p:cNvSpPr/>
            <p:nvPr/>
          </p:nvSpPr>
          <p:spPr>
            <a:xfrm>
              <a:off x="1650924" y="682785"/>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Plan/Define Project Scope</a:t>
              </a:r>
            </a:p>
          </p:txBody>
        </p:sp>
      </p:grpSp>
      <p:grpSp>
        <p:nvGrpSpPr>
          <p:cNvPr id="8" name="Group 7"/>
          <p:cNvGrpSpPr/>
          <p:nvPr/>
        </p:nvGrpSpPr>
        <p:grpSpPr>
          <a:xfrm>
            <a:off x="7912355" y="2732479"/>
            <a:ext cx="875849" cy="437924"/>
            <a:chOff x="2922422" y="1280329"/>
            <a:chExt cx="1167798" cy="583899"/>
          </a:xfrm>
        </p:grpSpPr>
        <p:sp>
          <p:nvSpPr>
            <p:cNvPr id="24" name="Rounded Rectangle 23"/>
            <p:cNvSpPr/>
            <p:nvPr/>
          </p:nvSpPr>
          <p:spPr>
            <a:xfrm>
              <a:off x="2922422" y="1280329"/>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7"/>
            <p:cNvSpPr/>
            <p:nvPr/>
          </p:nvSpPr>
          <p:spPr>
            <a:xfrm>
              <a:off x="2950926" y="1308833"/>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Requirement Analysis</a:t>
              </a:r>
            </a:p>
          </p:txBody>
        </p:sp>
      </p:grpSp>
      <p:grpSp>
        <p:nvGrpSpPr>
          <p:cNvPr id="9" name="Group 8"/>
          <p:cNvGrpSpPr/>
          <p:nvPr/>
        </p:nvGrpSpPr>
        <p:grpSpPr>
          <a:xfrm>
            <a:off x="8153161" y="3787516"/>
            <a:ext cx="875849" cy="437924"/>
            <a:chOff x="3243496" y="2687046"/>
            <a:chExt cx="1167798" cy="583899"/>
          </a:xfrm>
        </p:grpSpPr>
        <p:sp>
          <p:nvSpPr>
            <p:cNvPr id="22" name="Rounded Rectangle 21"/>
            <p:cNvSpPr/>
            <p:nvPr/>
          </p:nvSpPr>
          <p:spPr>
            <a:xfrm>
              <a:off x="3243496" y="2687046"/>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9"/>
            <p:cNvSpPr/>
            <p:nvPr/>
          </p:nvSpPr>
          <p:spPr>
            <a:xfrm>
              <a:off x="3272000" y="2715550"/>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System Design</a:t>
              </a:r>
            </a:p>
          </p:txBody>
        </p:sp>
      </p:grpSp>
      <p:grpSp>
        <p:nvGrpSpPr>
          <p:cNvPr id="10" name="Group 9"/>
          <p:cNvGrpSpPr/>
          <p:nvPr/>
        </p:nvGrpSpPr>
        <p:grpSpPr>
          <a:xfrm>
            <a:off x="7478439" y="4633591"/>
            <a:ext cx="875849" cy="437924"/>
            <a:chOff x="2343867" y="3815145"/>
            <a:chExt cx="1167798" cy="583899"/>
          </a:xfrm>
        </p:grpSpPr>
        <p:sp>
          <p:nvSpPr>
            <p:cNvPr id="20" name="Rounded Rectangle 19"/>
            <p:cNvSpPr/>
            <p:nvPr/>
          </p:nvSpPr>
          <p:spPr>
            <a:xfrm>
              <a:off x="2343867" y="3815145"/>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11"/>
            <p:cNvSpPr/>
            <p:nvPr/>
          </p:nvSpPr>
          <p:spPr>
            <a:xfrm>
              <a:off x="2372371" y="3843649"/>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Development</a:t>
              </a:r>
            </a:p>
          </p:txBody>
        </p:sp>
      </p:grpSp>
      <p:grpSp>
        <p:nvGrpSpPr>
          <p:cNvPr id="11" name="Group 10"/>
          <p:cNvGrpSpPr/>
          <p:nvPr/>
        </p:nvGrpSpPr>
        <p:grpSpPr>
          <a:xfrm>
            <a:off x="6396268" y="4633591"/>
            <a:ext cx="875849" cy="437924"/>
            <a:chOff x="900973" y="3815145"/>
            <a:chExt cx="1167798" cy="583899"/>
          </a:xfrm>
        </p:grpSpPr>
        <p:sp>
          <p:nvSpPr>
            <p:cNvPr id="18" name="Rounded Rectangle 17"/>
            <p:cNvSpPr/>
            <p:nvPr/>
          </p:nvSpPr>
          <p:spPr>
            <a:xfrm>
              <a:off x="900973" y="3815145"/>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13"/>
            <p:cNvSpPr/>
            <p:nvPr/>
          </p:nvSpPr>
          <p:spPr>
            <a:xfrm>
              <a:off x="929477" y="3843649"/>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Testing</a:t>
              </a:r>
            </a:p>
          </p:txBody>
        </p:sp>
      </p:grpSp>
      <p:grpSp>
        <p:nvGrpSpPr>
          <p:cNvPr id="12" name="Group 11"/>
          <p:cNvGrpSpPr/>
          <p:nvPr/>
        </p:nvGrpSpPr>
        <p:grpSpPr>
          <a:xfrm>
            <a:off x="5721547" y="3787516"/>
            <a:ext cx="875849" cy="437924"/>
            <a:chOff x="1344" y="2687046"/>
            <a:chExt cx="1167798" cy="583899"/>
          </a:xfrm>
        </p:grpSpPr>
        <p:sp>
          <p:nvSpPr>
            <p:cNvPr id="16" name="Rounded Rectangle 15"/>
            <p:cNvSpPr/>
            <p:nvPr/>
          </p:nvSpPr>
          <p:spPr>
            <a:xfrm>
              <a:off x="1344" y="2687046"/>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15"/>
            <p:cNvSpPr/>
            <p:nvPr/>
          </p:nvSpPr>
          <p:spPr>
            <a:xfrm>
              <a:off x="29848" y="2715550"/>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Deployment</a:t>
              </a:r>
            </a:p>
          </p:txBody>
        </p:sp>
      </p:grpSp>
      <p:grpSp>
        <p:nvGrpSpPr>
          <p:cNvPr id="13" name="Group 12"/>
          <p:cNvGrpSpPr/>
          <p:nvPr/>
        </p:nvGrpSpPr>
        <p:grpSpPr>
          <a:xfrm>
            <a:off x="5962352" y="2732479"/>
            <a:ext cx="875849" cy="437924"/>
            <a:chOff x="322418" y="1280329"/>
            <a:chExt cx="1167798" cy="583899"/>
          </a:xfrm>
        </p:grpSpPr>
        <p:sp>
          <p:nvSpPr>
            <p:cNvPr id="14" name="Rounded Rectangle 13"/>
            <p:cNvSpPr/>
            <p:nvPr/>
          </p:nvSpPr>
          <p:spPr>
            <a:xfrm>
              <a:off x="322418" y="1280329"/>
              <a:ext cx="1167798" cy="58389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17"/>
            <p:cNvSpPr/>
            <p:nvPr/>
          </p:nvSpPr>
          <p:spPr>
            <a:xfrm>
              <a:off x="350922" y="1308833"/>
              <a:ext cx="1110790" cy="5268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algn="ctr" defTabSz="533400">
                <a:lnSpc>
                  <a:spcPct val="90000"/>
                </a:lnSpc>
                <a:spcBef>
                  <a:spcPct val="0"/>
                </a:spcBef>
                <a:spcAft>
                  <a:spcPct val="35000"/>
                </a:spcAft>
              </a:pPr>
              <a:r>
                <a:rPr lang="en-US" sz="1200" dirty="0">
                  <a:solidFill>
                    <a:prstClr val="white"/>
                  </a:solidFill>
                </a:rPr>
                <a:t>Maintenance or Disposal</a:t>
              </a:r>
            </a:p>
          </p:txBody>
        </p:sp>
      </p:grpSp>
    </p:spTree>
    <p:extLst>
      <p:ext uri="{BB962C8B-B14F-4D97-AF65-F5344CB8AC3E}">
        <p14:creationId xmlns:p14="http://schemas.microsoft.com/office/powerpoint/2010/main" val="334535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a:t>
            </a:r>
          </a:p>
        </p:txBody>
      </p:sp>
      <p:grpSp>
        <p:nvGrpSpPr>
          <p:cNvPr id="73" name="Group 72"/>
          <p:cNvGrpSpPr/>
          <p:nvPr/>
        </p:nvGrpSpPr>
        <p:grpSpPr>
          <a:xfrm>
            <a:off x="145474" y="2732056"/>
            <a:ext cx="809679" cy="2947226"/>
            <a:chOff x="193965" y="2499741"/>
            <a:chExt cx="1079572" cy="3929634"/>
          </a:xfrm>
        </p:grpSpPr>
        <p:sp>
          <p:nvSpPr>
            <p:cNvPr id="4" name="L-Shape 3"/>
            <p:cNvSpPr/>
            <p:nvPr/>
          </p:nvSpPr>
          <p:spPr>
            <a:xfrm rot="5400000">
              <a:off x="512291" y="3290104"/>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5" name="Group 4"/>
            <p:cNvGrpSpPr/>
            <p:nvPr/>
          </p:nvGrpSpPr>
          <p:grpSpPr>
            <a:xfrm>
              <a:off x="273947" y="3687098"/>
              <a:ext cx="999590" cy="2742277"/>
              <a:chOff x="90327" y="4216664"/>
              <a:chExt cx="1031787" cy="4158255"/>
            </a:xfrm>
          </p:grpSpPr>
          <p:sp>
            <p:nvSpPr>
              <p:cNvPr id="71" name="Rectangle 70"/>
              <p:cNvSpPr/>
              <p:nvPr/>
            </p:nvSpPr>
            <p:spPr>
              <a:xfrm>
                <a:off x="118088" y="4237053"/>
                <a:ext cx="1004026" cy="2422674"/>
              </a:xfrm>
              <a:prstGeom prst="rect">
                <a:avLst/>
              </a:prstGeom>
              <a:no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sz="1350" dirty="0">
                  <a:solidFill>
                    <a:prstClr val="black">
                      <a:hueOff val="0"/>
                      <a:satOff val="0"/>
                      <a:lumOff val="0"/>
                      <a:alphaOff val="0"/>
                    </a:prstClr>
                  </a:solidFill>
                </a:endParaRPr>
              </a:p>
            </p:txBody>
          </p:sp>
          <p:sp>
            <p:nvSpPr>
              <p:cNvPr id="72" name="Rectangle 71"/>
              <p:cNvSpPr/>
              <p:nvPr/>
            </p:nvSpPr>
            <p:spPr>
              <a:xfrm>
                <a:off x="90327" y="4216664"/>
                <a:ext cx="1004026" cy="4158255"/>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0005" tIns="40005" rIns="40005" bIns="40005" numCol="1" spcCol="1270" anchor="t" anchorCtr="0">
                <a:noAutofit/>
              </a:bodyPr>
              <a:lstStyle/>
              <a:p>
                <a:pPr defTabSz="466725">
                  <a:lnSpc>
                    <a:spcPct val="90000"/>
                  </a:lnSpc>
                  <a:spcBef>
                    <a:spcPct val="0"/>
                  </a:spcBef>
                  <a:spcAft>
                    <a:spcPct val="35000"/>
                  </a:spcAft>
                </a:pPr>
                <a:r>
                  <a:rPr lang="en-US" sz="1050" dirty="0">
                    <a:solidFill>
                      <a:prstClr val="black">
                        <a:hueOff val="0"/>
                        <a:satOff val="0"/>
                        <a:lumOff val="0"/>
                        <a:alphaOff val="0"/>
                      </a:prstClr>
                    </a:solidFill>
                  </a:rPr>
                  <a:t>Begins when a sponsor identifies a need or an opportunity. Concept Proposal is created.</a:t>
                </a:r>
              </a:p>
            </p:txBody>
          </p:sp>
        </p:grpSp>
        <p:sp>
          <p:nvSpPr>
            <p:cNvPr id="6" name="Isosceles Triangle 5"/>
            <p:cNvSpPr/>
            <p:nvPr/>
          </p:nvSpPr>
          <p:spPr>
            <a:xfrm>
              <a:off x="1090010" y="3408108"/>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TextBox 33"/>
            <p:cNvSpPr txBox="1"/>
            <p:nvPr/>
          </p:nvSpPr>
          <p:spPr>
            <a:xfrm>
              <a:off x="263510" y="3358876"/>
              <a:ext cx="995335" cy="338555"/>
            </a:xfrm>
            <a:prstGeom prst="rect">
              <a:avLst/>
            </a:prstGeom>
            <a:noFill/>
          </p:spPr>
          <p:txBody>
            <a:bodyPr wrap="square" rtlCol="0">
              <a:spAutoFit/>
            </a:bodyPr>
            <a:lstStyle/>
            <a:p>
              <a:r>
                <a:rPr lang="en-US" sz="1050" dirty="0">
                  <a:solidFill>
                    <a:prstClr val="black"/>
                  </a:solidFill>
                </a:rPr>
                <a:t>Initiation</a:t>
              </a:r>
            </a:p>
          </p:txBody>
        </p:sp>
        <p:pic>
          <p:nvPicPr>
            <p:cNvPr id="43" name="Picture 2" descr="light bulb hold in hand on black background - stock photo"/>
            <p:cNvPicPr>
              <a:picLocks noChangeAspect="1" noChangeArrowheads="1"/>
            </p:cNvPicPr>
            <p:nvPr/>
          </p:nvPicPr>
          <p:blipFill>
            <a:blip r:embed="rId3" cstate="print"/>
            <a:stretch>
              <a:fillRect/>
            </a:stretch>
          </p:blipFill>
          <p:spPr bwMode="auto">
            <a:xfrm>
              <a:off x="247650" y="2499741"/>
              <a:ext cx="981075" cy="869958"/>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4" name="Group 73"/>
          <p:cNvGrpSpPr/>
          <p:nvPr/>
        </p:nvGrpSpPr>
        <p:grpSpPr>
          <a:xfrm>
            <a:off x="1005770" y="2428390"/>
            <a:ext cx="912134" cy="3265178"/>
            <a:chOff x="1341026" y="2094853"/>
            <a:chExt cx="1216179" cy="4353571"/>
          </a:xfrm>
        </p:grpSpPr>
        <p:sp>
          <p:nvSpPr>
            <p:cNvPr id="7" name="L-Shape 6"/>
            <p:cNvSpPr/>
            <p:nvPr/>
          </p:nvSpPr>
          <p:spPr>
            <a:xfrm rot="5400000">
              <a:off x="1703059" y="3089525"/>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8" name="Group 7"/>
            <p:cNvGrpSpPr/>
            <p:nvPr/>
          </p:nvGrpSpPr>
          <p:grpSpPr>
            <a:xfrm>
              <a:off x="1464718" y="3467209"/>
              <a:ext cx="999589" cy="2981215"/>
              <a:chOff x="1319452" y="3883233"/>
              <a:chExt cx="1031786" cy="4520566"/>
            </a:xfrm>
          </p:grpSpPr>
          <p:sp>
            <p:nvSpPr>
              <p:cNvPr id="69" name="Rectangle 68"/>
              <p:cNvSpPr/>
              <p:nvPr/>
            </p:nvSpPr>
            <p:spPr>
              <a:xfrm>
                <a:off x="1347212" y="3903628"/>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0" name="Rectangle 69"/>
              <p:cNvSpPr/>
              <p:nvPr/>
            </p:nvSpPr>
            <p:spPr>
              <a:xfrm>
                <a:off x="1319452" y="3883233"/>
                <a:ext cx="1004026" cy="4520566"/>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Defines the scope or boundary of the concepts. Includes: systems boundary document, cost benefit analysis, risk management plan and feasibility study.</a:t>
                </a:r>
              </a:p>
            </p:txBody>
          </p:sp>
        </p:grpSp>
        <p:sp>
          <p:nvSpPr>
            <p:cNvPr id="9" name="Isosceles Triangle 8"/>
            <p:cNvSpPr/>
            <p:nvPr/>
          </p:nvSpPr>
          <p:spPr>
            <a:xfrm>
              <a:off x="2280778" y="3207529"/>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TextBox 34"/>
            <p:cNvSpPr txBox="1"/>
            <p:nvPr/>
          </p:nvSpPr>
          <p:spPr>
            <a:xfrm>
              <a:off x="1341026" y="2803210"/>
              <a:ext cx="1216179" cy="769441"/>
            </a:xfrm>
            <a:prstGeom prst="rect">
              <a:avLst/>
            </a:prstGeom>
            <a:noFill/>
          </p:spPr>
          <p:txBody>
            <a:bodyPr wrap="square" rtlCol="0">
              <a:spAutoFit/>
            </a:bodyPr>
            <a:lstStyle/>
            <a:p>
              <a:pPr algn="ctr"/>
              <a:r>
                <a:rPr lang="en-US" sz="1050" dirty="0">
                  <a:solidFill>
                    <a:prstClr val="black"/>
                  </a:solidFill>
                </a:rPr>
                <a:t>System Concept Development</a:t>
              </a:r>
            </a:p>
          </p:txBody>
        </p:sp>
        <p:pic>
          <p:nvPicPr>
            <p:cNvPr id="44" name="Picture 4" descr="Training and development business education concept with a hand holding a group of gears transferring the wheels to a human head made of cogs as a symbol of acquiring the tools for career learning. - stock photo"/>
            <p:cNvPicPr>
              <a:picLocks noChangeAspect="1" noChangeArrowheads="1"/>
            </p:cNvPicPr>
            <p:nvPr/>
          </p:nvPicPr>
          <p:blipFill>
            <a:blip r:embed="rId4" cstate="print"/>
            <a:stretch>
              <a:fillRect/>
            </a:stretch>
          </p:blipFill>
          <p:spPr bwMode="auto">
            <a:xfrm>
              <a:off x="1418764" y="2094853"/>
              <a:ext cx="1020423" cy="75919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5" name="Group 74"/>
          <p:cNvGrpSpPr/>
          <p:nvPr/>
        </p:nvGrpSpPr>
        <p:grpSpPr>
          <a:xfrm>
            <a:off x="1931627" y="2341012"/>
            <a:ext cx="809679" cy="3345413"/>
            <a:chOff x="2575503" y="1978350"/>
            <a:chExt cx="1079572" cy="4460550"/>
          </a:xfrm>
        </p:grpSpPr>
        <p:sp>
          <p:nvSpPr>
            <p:cNvPr id="10" name="L-Shape 9"/>
            <p:cNvSpPr/>
            <p:nvPr/>
          </p:nvSpPr>
          <p:spPr>
            <a:xfrm rot="5400000">
              <a:off x="2893829" y="2888947"/>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1" name="Group 10"/>
            <p:cNvGrpSpPr/>
            <p:nvPr/>
          </p:nvGrpSpPr>
          <p:grpSpPr>
            <a:xfrm>
              <a:off x="2655486" y="3266632"/>
              <a:ext cx="999589" cy="3172268"/>
              <a:chOff x="2548576" y="3593029"/>
              <a:chExt cx="1031786" cy="1521813"/>
            </a:xfrm>
          </p:grpSpPr>
          <p:sp>
            <p:nvSpPr>
              <p:cNvPr id="67" name="Rectangle 66"/>
              <p:cNvSpPr/>
              <p:nvPr/>
            </p:nvSpPr>
            <p:spPr>
              <a:xfrm>
                <a:off x="2576336" y="3599480"/>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8" name="Rectangle 67"/>
              <p:cNvSpPr/>
              <p:nvPr/>
            </p:nvSpPr>
            <p:spPr>
              <a:xfrm>
                <a:off x="2548576" y="3593029"/>
                <a:ext cx="1004026" cy="1521813"/>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Develops a Project Management Plan and other planning documents. Provides the basic for acquiring the resources needed to achieve a solution.</a:t>
                </a:r>
              </a:p>
            </p:txBody>
          </p:sp>
        </p:grpSp>
        <p:sp>
          <p:nvSpPr>
            <p:cNvPr id="12" name="Isosceles Triangle 11"/>
            <p:cNvSpPr/>
            <p:nvPr/>
          </p:nvSpPr>
          <p:spPr>
            <a:xfrm>
              <a:off x="3471548" y="3006950"/>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TextBox 32"/>
            <p:cNvSpPr txBox="1"/>
            <p:nvPr/>
          </p:nvSpPr>
          <p:spPr>
            <a:xfrm>
              <a:off x="2708455" y="2915041"/>
              <a:ext cx="760932" cy="338555"/>
            </a:xfrm>
            <a:prstGeom prst="rect">
              <a:avLst/>
            </a:prstGeom>
            <a:noFill/>
          </p:spPr>
          <p:txBody>
            <a:bodyPr wrap="square" rtlCol="0">
              <a:spAutoFit/>
            </a:bodyPr>
            <a:lstStyle/>
            <a:p>
              <a:r>
                <a:rPr lang="en-US" sz="900" dirty="0">
                  <a:solidFill>
                    <a:prstClr val="black"/>
                  </a:solidFill>
                </a:rPr>
                <a:t>Plannin</a:t>
              </a:r>
              <a:r>
                <a:rPr lang="en-US" sz="1050" dirty="0">
                  <a:solidFill>
                    <a:prstClr val="black"/>
                  </a:solidFill>
                </a:rPr>
                <a:t>g</a:t>
              </a:r>
            </a:p>
          </p:txBody>
        </p:sp>
        <p:pic>
          <p:nvPicPr>
            <p:cNvPr id="45" name="Picture 6" descr="Projecting with pencil on the big urban drawings. Town planning - stock photo"/>
            <p:cNvPicPr>
              <a:picLocks noChangeAspect="1" noChangeArrowheads="1"/>
            </p:cNvPicPr>
            <p:nvPr/>
          </p:nvPicPr>
          <p:blipFill>
            <a:blip r:embed="rId5" cstate="print"/>
            <a:stretch>
              <a:fillRect/>
            </a:stretch>
          </p:blipFill>
          <p:spPr bwMode="auto">
            <a:xfrm>
              <a:off x="2586606" y="1978350"/>
              <a:ext cx="1061020" cy="86010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6" name="Group 75"/>
          <p:cNvGrpSpPr/>
          <p:nvPr/>
        </p:nvGrpSpPr>
        <p:grpSpPr>
          <a:xfrm>
            <a:off x="2763139" y="2180986"/>
            <a:ext cx="912134" cy="3498296"/>
            <a:chOff x="3684184" y="1764981"/>
            <a:chExt cx="1216179" cy="4664394"/>
          </a:xfrm>
        </p:grpSpPr>
        <p:sp>
          <p:nvSpPr>
            <p:cNvPr id="13" name="L-Shape 12"/>
            <p:cNvSpPr/>
            <p:nvPr/>
          </p:nvSpPr>
          <p:spPr>
            <a:xfrm rot="5400000">
              <a:off x="4084598" y="2688368"/>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4" name="Group 13"/>
            <p:cNvGrpSpPr/>
            <p:nvPr/>
          </p:nvGrpSpPr>
          <p:grpSpPr>
            <a:xfrm>
              <a:off x="3846255" y="3066052"/>
              <a:ext cx="999589" cy="3363323"/>
              <a:chOff x="3777700" y="3274940"/>
              <a:chExt cx="1031786" cy="5099977"/>
            </a:xfrm>
          </p:grpSpPr>
          <p:sp>
            <p:nvSpPr>
              <p:cNvPr id="65" name="Rectangle 64"/>
              <p:cNvSpPr/>
              <p:nvPr/>
            </p:nvSpPr>
            <p:spPr>
              <a:xfrm>
                <a:off x="3805460" y="3295332"/>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6" name="Rectangle 65"/>
              <p:cNvSpPr/>
              <p:nvPr/>
            </p:nvSpPr>
            <p:spPr>
              <a:xfrm>
                <a:off x="3777700" y="3274940"/>
                <a:ext cx="1004026" cy="5099977"/>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Analyses user needs and develops user requirements. Creates a Detailed Functional Requirements Document.</a:t>
                </a:r>
              </a:p>
            </p:txBody>
          </p:sp>
        </p:grpSp>
        <p:sp>
          <p:nvSpPr>
            <p:cNvPr id="15" name="Isosceles Triangle 14"/>
            <p:cNvSpPr/>
            <p:nvPr/>
          </p:nvSpPr>
          <p:spPr>
            <a:xfrm>
              <a:off x="4662318" y="2806371"/>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TextBox 35"/>
            <p:cNvSpPr txBox="1"/>
            <p:nvPr/>
          </p:nvSpPr>
          <p:spPr>
            <a:xfrm>
              <a:off x="3684184" y="2515004"/>
              <a:ext cx="1216179" cy="553997"/>
            </a:xfrm>
            <a:prstGeom prst="rect">
              <a:avLst/>
            </a:prstGeom>
            <a:noFill/>
          </p:spPr>
          <p:txBody>
            <a:bodyPr wrap="square" rtlCol="0">
              <a:spAutoFit/>
            </a:bodyPr>
            <a:lstStyle/>
            <a:p>
              <a:pPr algn="ctr"/>
              <a:r>
                <a:rPr lang="en-US" sz="1050" dirty="0">
                  <a:solidFill>
                    <a:prstClr val="black"/>
                  </a:solidFill>
                </a:rPr>
                <a:t>Requirement Analysis</a:t>
              </a:r>
            </a:p>
          </p:txBody>
        </p:sp>
        <p:pic>
          <p:nvPicPr>
            <p:cNvPr id="46" name="Picture 8" descr="Male hands holding pen in working environment - stock photo"/>
            <p:cNvPicPr>
              <a:picLocks noChangeAspect="1" noChangeArrowheads="1"/>
            </p:cNvPicPr>
            <p:nvPr/>
          </p:nvPicPr>
          <p:blipFill>
            <a:blip r:embed="rId6" cstate="print"/>
            <a:stretch>
              <a:fillRect/>
            </a:stretch>
          </p:blipFill>
          <p:spPr bwMode="auto">
            <a:xfrm>
              <a:off x="3777931" y="1764981"/>
              <a:ext cx="1038185" cy="69246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7" name="Group 76"/>
          <p:cNvGrpSpPr/>
          <p:nvPr/>
        </p:nvGrpSpPr>
        <p:grpSpPr>
          <a:xfrm>
            <a:off x="3709643" y="2078831"/>
            <a:ext cx="817817" cy="3600450"/>
            <a:chOff x="4946191" y="1628775"/>
            <a:chExt cx="1090422" cy="4800600"/>
          </a:xfrm>
        </p:grpSpPr>
        <p:sp>
          <p:nvSpPr>
            <p:cNvPr id="16" name="L-Shape 15"/>
            <p:cNvSpPr/>
            <p:nvPr/>
          </p:nvSpPr>
          <p:spPr>
            <a:xfrm rot="5400000">
              <a:off x="5275366" y="2487789"/>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p:cNvGrpSpPr/>
            <p:nvPr/>
          </p:nvGrpSpPr>
          <p:grpSpPr>
            <a:xfrm>
              <a:off x="5037024" y="2865474"/>
              <a:ext cx="999589" cy="3563901"/>
              <a:chOff x="5006824" y="2983499"/>
              <a:chExt cx="1031786" cy="2036813"/>
            </a:xfrm>
          </p:grpSpPr>
          <p:sp>
            <p:nvSpPr>
              <p:cNvPr id="63" name="Rectangle 62"/>
              <p:cNvSpPr/>
              <p:nvPr/>
            </p:nvSpPr>
            <p:spPr>
              <a:xfrm>
                <a:off x="5034584" y="2991184"/>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4" name="Rectangle 63"/>
              <p:cNvSpPr/>
              <p:nvPr/>
            </p:nvSpPr>
            <p:spPr>
              <a:xfrm>
                <a:off x="5006824" y="2983499"/>
                <a:ext cx="1004026" cy="2036813"/>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Transforms detailed requirements into complete, detailed Systems Design Documents. Focuses on how to deliver the required functionality.</a:t>
                </a:r>
              </a:p>
            </p:txBody>
          </p:sp>
        </p:grpSp>
        <p:sp>
          <p:nvSpPr>
            <p:cNvPr id="18" name="Isosceles Triangle 17"/>
            <p:cNvSpPr/>
            <p:nvPr/>
          </p:nvSpPr>
          <p:spPr>
            <a:xfrm>
              <a:off x="5853086" y="2605792"/>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TextBox 36"/>
            <p:cNvSpPr txBox="1"/>
            <p:nvPr/>
          </p:nvSpPr>
          <p:spPr>
            <a:xfrm>
              <a:off x="5191080" y="2520890"/>
              <a:ext cx="760932" cy="338555"/>
            </a:xfrm>
            <a:prstGeom prst="rect">
              <a:avLst/>
            </a:prstGeom>
            <a:noFill/>
          </p:spPr>
          <p:txBody>
            <a:bodyPr wrap="square" rtlCol="0">
              <a:spAutoFit/>
            </a:bodyPr>
            <a:lstStyle/>
            <a:p>
              <a:r>
                <a:rPr lang="en-US" sz="1050" dirty="0">
                  <a:solidFill>
                    <a:prstClr val="black"/>
                  </a:solidFill>
                </a:rPr>
                <a:t>Design</a:t>
              </a:r>
            </a:p>
          </p:txBody>
        </p:sp>
        <p:pic>
          <p:nvPicPr>
            <p:cNvPr id="47" name="Picture 10" descr="vector gear info graphic elements - stock vector"/>
            <p:cNvPicPr>
              <a:picLocks noChangeAspect="1" noChangeArrowheads="1"/>
            </p:cNvPicPr>
            <p:nvPr/>
          </p:nvPicPr>
          <p:blipFill>
            <a:blip r:embed="rId7" cstate="print"/>
            <a:stretch>
              <a:fillRect/>
            </a:stretch>
          </p:blipFill>
          <p:spPr bwMode="auto">
            <a:xfrm>
              <a:off x="4946191" y="1628775"/>
              <a:ext cx="1079745" cy="71952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83" name="Group 82"/>
          <p:cNvGrpSpPr/>
          <p:nvPr/>
        </p:nvGrpSpPr>
        <p:grpSpPr>
          <a:xfrm>
            <a:off x="4560449" y="1953049"/>
            <a:ext cx="912134" cy="3727952"/>
            <a:chOff x="6080599" y="1461065"/>
            <a:chExt cx="1216178" cy="4970603"/>
          </a:xfrm>
        </p:grpSpPr>
        <p:sp>
          <p:nvSpPr>
            <p:cNvPr id="38" name="TextBox 37"/>
            <p:cNvSpPr txBox="1"/>
            <p:nvPr/>
          </p:nvSpPr>
          <p:spPr>
            <a:xfrm>
              <a:off x="6080599" y="2283002"/>
              <a:ext cx="1216178" cy="338555"/>
            </a:xfrm>
            <a:prstGeom prst="rect">
              <a:avLst/>
            </a:prstGeom>
            <a:noFill/>
          </p:spPr>
          <p:txBody>
            <a:bodyPr wrap="square" rtlCol="0">
              <a:spAutoFit/>
            </a:bodyPr>
            <a:lstStyle/>
            <a:p>
              <a:pPr algn="ctr"/>
              <a:r>
                <a:rPr lang="en-US" sz="1050" dirty="0">
                  <a:solidFill>
                    <a:prstClr val="black"/>
                  </a:solidFill>
                </a:rPr>
                <a:t>Development</a:t>
              </a:r>
            </a:p>
          </p:txBody>
        </p:sp>
        <p:grpSp>
          <p:nvGrpSpPr>
            <p:cNvPr id="78" name="Group 77"/>
            <p:cNvGrpSpPr/>
            <p:nvPr/>
          </p:nvGrpSpPr>
          <p:grpSpPr>
            <a:xfrm>
              <a:off x="6083021" y="1461065"/>
              <a:ext cx="1193944" cy="4970603"/>
              <a:chOff x="6083021" y="1461065"/>
              <a:chExt cx="1193944" cy="4970603"/>
            </a:xfrm>
          </p:grpSpPr>
          <p:sp>
            <p:nvSpPr>
              <p:cNvPr id="19" name="L-Shape 18"/>
              <p:cNvSpPr/>
              <p:nvPr/>
            </p:nvSpPr>
            <p:spPr>
              <a:xfrm rot="5400000">
                <a:off x="6466136" y="2287211"/>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0" name="Group 19"/>
              <p:cNvGrpSpPr/>
              <p:nvPr/>
            </p:nvGrpSpPr>
            <p:grpSpPr>
              <a:xfrm>
                <a:off x="6227792" y="2664895"/>
                <a:ext cx="999590" cy="3766773"/>
                <a:chOff x="6235947" y="2666646"/>
                <a:chExt cx="1031787" cy="5711750"/>
              </a:xfrm>
            </p:grpSpPr>
            <p:sp>
              <p:nvSpPr>
                <p:cNvPr id="61" name="Rectangle 60"/>
                <p:cNvSpPr/>
                <p:nvPr/>
              </p:nvSpPr>
              <p:spPr>
                <a:xfrm>
                  <a:off x="6263708" y="2687036"/>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2" name="Rectangle 61"/>
                <p:cNvSpPr/>
                <p:nvPr/>
              </p:nvSpPr>
              <p:spPr>
                <a:xfrm>
                  <a:off x="6235947" y="2666646"/>
                  <a:ext cx="1023657" cy="5711750"/>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900" dirty="0">
                      <a:solidFill>
                        <a:prstClr val="black">
                          <a:hueOff val="0"/>
                          <a:satOff val="0"/>
                          <a:lumOff val="0"/>
                          <a:alphaOff val="0"/>
                        </a:prstClr>
                      </a:solidFill>
                    </a:rPr>
                    <a:t>Converts a design into a complete information system. Includes acquiring and installing systems environment; creating and testing databases, preparing test cases procedure, preparing test files, coding, compiling, refining, programs; performing test readiness review and procurement activities.</a:t>
                  </a:r>
                </a:p>
              </p:txBody>
            </p:sp>
          </p:grpSp>
          <p:sp>
            <p:nvSpPr>
              <p:cNvPr id="21" name="Isosceles Triangle 20"/>
              <p:cNvSpPr/>
              <p:nvPr/>
            </p:nvSpPr>
            <p:spPr>
              <a:xfrm>
                <a:off x="7043855" y="2405213"/>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48" name="Picture 12" descr="programmer occupation - writing programming code on laptop - stock photo"/>
              <p:cNvPicPr>
                <a:picLocks noChangeAspect="1" noChangeArrowheads="1"/>
              </p:cNvPicPr>
              <p:nvPr/>
            </p:nvPicPr>
            <p:blipFill>
              <a:blip r:embed="rId8" cstate="print"/>
              <a:stretch>
                <a:fillRect/>
              </a:stretch>
            </p:blipFill>
            <p:spPr bwMode="auto">
              <a:xfrm>
                <a:off x="6083021" y="1461065"/>
                <a:ext cx="1193944" cy="796360"/>
              </a:xfrm>
              <a:prstGeom prst="rect">
                <a:avLst/>
              </a:prstGeom>
              <a:noFill/>
              <a:extLst>
                <a:ext uri="{909E8E84-426E-40dd-AFC4-6F175D3DCCD1}">
                  <a14:hiddenFill xmlns="" xmlns:a14="http://schemas.microsoft.com/office/drawing/2010/main">
                    <a:solidFill>
                      <a:srgbClr val="FFFFFF"/>
                    </a:solidFill>
                  </a14:hiddenFill>
                </a:ext>
              </a:extLst>
            </p:spPr>
          </p:pic>
        </p:grpSp>
      </p:grpSp>
      <p:grpSp>
        <p:nvGrpSpPr>
          <p:cNvPr id="79" name="Group 78"/>
          <p:cNvGrpSpPr/>
          <p:nvPr/>
        </p:nvGrpSpPr>
        <p:grpSpPr>
          <a:xfrm>
            <a:off x="5480020" y="1793082"/>
            <a:ext cx="912134" cy="3886199"/>
            <a:chOff x="7306693" y="1247775"/>
            <a:chExt cx="1216179" cy="5181599"/>
          </a:xfrm>
        </p:grpSpPr>
        <p:sp>
          <p:nvSpPr>
            <p:cNvPr id="22" name="L-Shape 21"/>
            <p:cNvSpPr/>
            <p:nvPr/>
          </p:nvSpPr>
          <p:spPr>
            <a:xfrm rot="5400000">
              <a:off x="7656905" y="2086632"/>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3" name="Group 22"/>
            <p:cNvGrpSpPr/>
            <p:nvPr/>
          </p:nvGrpSpPr>
          <p:grpSpPr>
            <a:xfrm>
              <a:off x="7418562" y="2464315"/>
              <a:ext cx="999590" cy="3965059"/>
              <a:chOff x="7465071" y="2362496"/>
              <a:chExt cx="1031787" cy="6012421"/>
            </a:xfrm>
          </p:grpSpPr>
          <p:sp>
            <p:nvSpPr>
              <p:cNvPr id="59" name="Rectangle 58"/>
              <p:cNvSpPr/>
              <p:nvPr/>
            </p:nvSpPr>
            <p:spPr>
              <a:xfrm>
                <a:off x="7492832" y="2382888"/>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7465071" y="2362496"/>
                <a:ext cx="1004026" cy="6012421"/>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Demonstrates that developed system conforms to requirements as specified in the functional requirements document. Conducted by Quality Assurance staff and users. Produces Test Analysis Reports.</a:t>
                </a:r>
              </a:p>
            </p:txBody>
          </p:sp>
        </p:grpSp>
        <p:sp>
          <p:nvSpPr>
            <p:cNvPr id="24" name="Isosceles Triangle 23"/>
            <p:cNvSpPr/>
            <p:nvPr/>
          </p:nvSpPr>
          <p:spPr>
            <a:xfrm>
              <a:off x="8234625" y="2204634"/>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TextBox 38"/>
            <p:cNvSpPr txBox="1"/>
            <p:nvPr/>
          </p:nvSpPr>
          <p:spPr>
            <a:xfrm>
              <a:off x="7306693" y="1938864"/>
              <a:ext cx="1216179" cy="553997"/>
            </a:xfrm>
            <a:prstGeom prst="rect">
              <a:avLst/>
            </a:prstGeom>
            <a:noFill/>
          </p:spPr>
          <p:txBody>
            <a:bodyPr wrap="square" rtlCol="0">
              <a:spAutoFit/>
            </a:bodyPr>
            <a:lstStyle/>
            <a:p>
              <a:pPr algn="ctr"/>
              <a:r>
                <a:rPr lang="en-US" sz="1050" dirty="0">
                  <a:solidFill>
                    <a:prstClr val="black"/>
                  </a:solidFill>
                </a:rPr>
                <a:t>Integration and Testing</a:t>
              </a:r>
            </a:p>
          </p:txBody>
        </p:sp>
        <p:pic>
          <p:nvPicPr>
            <p:cNvPr id="49" name="Picture 14" descr="Software Engineer - stock vector"/>
            <p:cNvPicPr>
              <a:picLocks noChangeAspect="1" noChangeArrowheads="1"/>
            </p:cNvPicPr>
            <p:nvPr/>
          </p:nvPicPr>
          <p:blipFill>
            <a:blip r:embed="rId9"/>
            <a:stretch>
              <a:fillRect/>
            </a:stretch>
          </p:blipFill>
          <p:spPr bwMode="auto">
            <a:xfrm>
              <a:off x="7400925" y="1247775"/>
              <a:ext cx="981075" cy="732432"/>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80" name="Group 79"/>
          <p:cNvGrpSpPr/>
          <p:nvPr/>
        </p:nvGrpSpPr>
        <p:grpSpPr>
          <a:xfrm>
            <a:off x="6338194" y="1712528"/>
            <a:ext cx="912134" cy="3952466"/>
            <a:chOff x="8450925" y="1140370"/>
            <a:chExt cx="1216179" cy="5269955"/>
          </a:xfrm>
        </p:grpSpPr>
        <p:sp>
          <p:nvSpPr>
            <p:cNvPr id="25" name="L-Shape 24"/>
            <p:cNvSpPr/>
            <p:nvPr/>
          </p:nvSpPr>
          <p:spPr>
            <a:xfrm rot="5400000">
              <a:off x="8847674" y="1886053"/>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6" name="Group 25"/>
            <p:cNvGrpSpPr/>
            <p:nvPr/>
          </p:nvGrpSpPr>
          <p:grpSpPr>
            <a:xfrm>
              <a:off x="8609332" y="2263737"/>
              <a:ext cx="1009121" cy="4146588"/>
              <a:chOff x="8694196" y="2058350"/>
              <a:chExt cx="1041625" cy="6287682"/>
            </a:xfrm>
          </p:grpSpPr>
          <p:sp>
            <p:nvSpPr>
              <p:cNvPr id="57" name="Rectangle 56"/>
              <p:cNvSpPr/>
              <p:nvPr/>
            </p:nvSpPr>
            <p:spPr>
              <a:xfrm>
                <a:off x="8721956" y="2078740"/>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8" name="Rectangle 57"/>
              <p:cNvSpPr/>
              <p:nvPr/>
            </p:nvSpPr>
            <p:spPr>
              <a:xfrm>
                <a:off x="8694196" y="2058350"/>
                <a:ext cx="1041625" cy="6287682"/>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Includes implementation preparation, implementation of the system into a production environment, and resolution of problems identified in the integration and Test Phases.</a:t>
                </a:r>
              </a:p>
            </p:txBody>
          </p:sp>
        </p:grpSp>
        <p:sp>
          <p:nvSpPr>
            <p:cNvPr id="27" name="Isosceles Triangle 26"/>
            <p:cNvSpPr/>
            <p:nvPr/>
          </p:nvSpPr>
          <p:spPr>
            <a:xfrm>
              <a:off x="9425393" y="2004056"/>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TextBox 39"/>
            <p:cNvSpPr txBox="1"/>
            <p:nvPr/>
          </p:nvSpPr>
          <p:spPr>
            <a:xfrm>
              <a:off x="8450925" y="1879639"/>
              <a:ext cx="1216179" cy="338555"/>
            </a:xfrm>
            <a:prstGeom prst="rect">
              <a:avLst/>
            </a:prstGeom>
            <a:noFill/>
          </p:spPr>
          <p:txBody>
            <a:bodyPr wrap="square" rtlCol="0">
              <a:spAutoFit/>
            </a:bodyPr>
            <a:lstStyle/>
            <a:p>
              <a:r>
                <a:rPr lang="en-US" sz="1050" dirty="0">
                  <a:solidFill>
                    <a:prstClr val="black"/>
                  </a:solidFill>
                </a:rPr>
                <a:t>Implementation</a:t>
              </a:r>
            </a:p>
          </p:txBody>
        </p:sp>
        <p:pic>
          <p:nvPicPr>
            <p:cNvPr id="50" name="Picture 16" descr="business woman , Implement concept - stock photo"/>
            <p:cNvPicPr>
              <a:picLocks noChangeAspect="1" noChangeArrowheads="1"/>
            </p:cNvPicPr>
            <p:nvPr/>
          </p:nvPicPr>
          <p:blipFill>
            <a:blip r:embed="rId10" cstate="print"/>
            <a:stretch>
              <a:fillRect/>
            </a:stretch>
          </p:blipFill>
          <p:spPr bwMode="auto">
            <a:xfrm>
              <a:off x="8529347" y="1140370"/>
              <a:ext cx="1073550" cy="716057"/>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84" name="Group 83"/>
          <p:cNvGrpSpPr/>
          <p:nvPr/>
        </p:nvGrpSpPr>
        <p:grpSpPr>
          <a:xfrm>
            <a:off x="7186016" y="1557338"/>
            <a:ext cx="927131" cy="4120597"/>
            <a:chOff x="9581354" y="933450"/>
            <a:chExt cx="1236175" cy="5494129"/>
          </a:xfrm>
        </p:grpSpPr>
        <p:sp>
          <p:nvSpPr>
            <p:cNvPr id="41" name="TextBox 40"/>
            <p:cNvSpPr txBox="1"/>
            <p:nvPr/>
          </p:nvSpPr>
          <p:spPr>
            <a:xfrm>
              <a:off x="9581354" y="1524289"/>
              <a:ext cx="1216179" cy="553997"/>
            </a:xfrm>
            <a:prstGeom prst="rect">
              <a:avLst/>
            </a:prstGeom>
            <a:noFill/>
          </p:spPr>
          <p:txBody>
            <a:bodyPr wrap="square" rtlCol="0">
              <a:spAutoFit/>
            </a:bodyPr>
            <a:lstStyle/>
            <a:p>
              <a:pPr algn="ctr"/>
              <a:r>
                <a:rPr lang="en-US" sz="1050" dirty="0">
                  <a:solidFill>
                    <a:prstClr val="black"/>
                  </a:solidFill>
                </a:rPr>
                <a:t>Operations and Maintenance</a:t>
              </a:r>
            </a:p>
          </p:txBody>
        </p:sp>
        <p:grpSp>
          <p:nvGrpSpPr>
            <p:cNvPr id="81" name="Group 80"/>
            <p:cNvGrpSpPr/>
            <p:nvPr/>
          </p:nvGrpSpPr>
          <p:grpSpPr>
            <a:xfrm>
              <a:off x="9705975" y="933450"/>
              <a:ext cx="1111554" cy="5494129"/>
              <a:chOff x="9705975" y="933450"/>
              <a:chExt cx="1111554" cy="5494129"/>
            </a:xfrm>
          </p:grpSpPr>
          <p:sp>
            <p:nvSpPr>
              <p:cNvPr id="28" name="L-Shape 27"/>
              <p:cNvSpPr/>
              <p:nvPr/>
            </p:nvSpPr>
            <p:spPr>
              <a:xfrm rot="5400000">
                <a:off x="10038443" y="1685474"/>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9" name="Group 28"/>
              <p:cNvGrpSpPr/>
              <p:nvPr/>
            </p:nvGrpSpPr>
            <p:grpSpPr>
              <a:xfrm>
                <a:off x="9800108" y="2076605"/>
                <a:ext cx="1017421" cy="4350974"/>
                <a:chOff x="9923323" y="1774592"/>
                <a:chExt cx="1050192" cy="6597603"/>
              </a:xfrm>
            </p:grpSpPr>
            <p:sp>
              <p:nvSpPr>
                <p:cNvPr id="55" name="Rectangle 54"/>
                <p:cNvSpPr/>
                <p:nvPr/>
              </p:nvSpPr>
              <p:spPr>
                <a:xfrm>
                  <a:off x="9951080" y="1774592"/>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6" name="Rectangle 55"/>
                <p:cNvSpPr/>
                <p:nvPr/>
              </p:nvSpPr>
              <p:spPr>
                <a:xfrm>
                  <a:off x="9923323" y="1780365"/>
                  <a:ext cx="1050192" cy="6591830"/>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Describes tasks to operate and maintain information systems in a production environment includes Post-Implementation and In-Process Reviews.</a:t>
                  </a:r>
                </a:p>
              </p:txBody>
            </p:sp>
          </p:grpSp>
          <p:sp>
            <p:nvSpPr>
              <p:cNvPr id="30" name="Isosceles Triangle 29"/>
              <p:cNvSpPr/>
              <p:nvPr/>
            </p:nvSpPr>
            <p:spPr>
              <a:xfrm>
                <a:off x="10616163" y="1803477"/>
                <a:ext cx="183527" cy="124930"/>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1" name="Picture 18" descr="Gears symbol. Concept of motion and mechanics, connection and operation engineering design work. vector.  minimal. Outline. - stock vector"/>
              <p:cNvPicPr>
                <a:picLocks noChangeAspect="1" noChangeArrowheads="1"/>
              </p:cNvPicPr>
              <p:nvPr/>
            </p:nvPicPr>
            <p:blipFill>
              <a:blip r:embed="rId11" cstate="print"/>
              <a:stretch>
                <a:fillRect/>
              </a:stretch>
            </p:blipFill>
            <p:spPr bwMode="auto">
              <a:xfrm>
                <a:off x="9705975" y="933450"/>
                <a:ext cx="962830" cy="621833"/>
              </a:xfrm>
              <a:prstGeom prst="rect">
                <a:avLst/>
              </a:prstGeom>
              <a:noFill/>
              <a:extLst>
                <a:ext uri="{909E8E84-426E-40dd-AFC4-6F175D3DCCD1}">
                  <a14:hiddenFill xmlns="" xmlns:a14="http://schemas.microsoft.com/office/drawing/2010/main">
                    <a:solidFill>
                      <a:srgbClr val="FFFFFF"/>
                    </a:solidFill>
                  </a14:hiddenFill>
                </a:ext>
              </a:extLst>
            </p:spPr>
          </p:pic>
        </p:grpSp>
      </p:grpSp>
      <p:grpSp>
        <p:nvGrpSpPr>
          <p:cNvPr id="82" name="Group 81"/>
          <p:cNvGrpSpPr/>
          <p:nvPr/>
        </p:nvGrpSpPr>
        <p:grpSpPr>
          <a:xfrm>
            <a:off x="8131127" y="1473765"/>
            <a:ext cx="912134" cy="4198373"/>
            <a:chOff x="10841503" y="822020"/>
            <a:chExt cx="1216178" cy="5597830"/>
          </a:xfrm>
        </p:grpSpPr>
        <p:sp>
          <p:nvSpPr>
            <p:cNvPr id="31" name="L-Shape 30"/>
            <p:cNvSpPr/>
            <p:nvPr/>
          </p:nvSpPr>
          <p:spPr>
            <a:xfrm rot="5400000">
              <a:off x="11229213" y="1484895"/>
              <a:ext cx="440761" cy="1077413"/>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32" name="Group 31"/>
            <p:cNvGrpSpPr/>
            <p:nvPr/>
          </p:nvGrpSpPr>
          <p:grpSpPr>
            <a:xfrm>
              <a:off x="10990870" y="1862577"/>
              <a:ext cx="999589" cy="4557273"/>
              <a:chOff x="11152444" y="1450051"/>
              <a:chExt cx="1031786" cy="6910425"/>
            </a:xfrm>
          </p:grpSpPr>
          <p:sp>
            <p:nvSpPr>
              <p:cNvPr id="53" name="Rectangle 52"/>
              <p:cNvSpPr/>
              <p:nvPr/>
            </p:nvSpPr>
            <p:spPr>
              <a:xfrm>
                <a:off x="11180204" y="1470444"/>
                <a:ext cx="1004026" cy="88008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152444" y="1450051"/>
                <a:ext cx="1004026" cy="6910425"/>
              </a:xfrm>
              <a:prstGeom prst="rect">
                <a:avLst/>
              </a:prstGeom>
              <a:solidFill>
                <a:srgbClr val="DDF5F7"/>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288" tIns="14288" rIns="14288" bIns="14288" numCol="1" spcCol="1270" anchor="t" anchorCtr="0">
                <a:noAutofit/>
              </a:bodyPr>
              <a:lstStyle/>
              <a:p>
                <a:pPr defTabSz="166688">
                  <a:lnSpc>
                    <a:spcPct val="90000"/>
                  </a:lnSpc>
                  <a:spcBef>
                    <a:spcPct val="0"/>
                  </a:spcBef>
                  <a:spcAft>
                    <a:spcPct val="35000"/>
                  </a:spcAft>
                </a:pPr>
                <a:r>
                  <a:rPr lang="en-US" sz="1050" dirty="0">
                    <a:solidFill>
                      <a:prstClr val="black">
                        <a:hueOff val="0"/>
                        <a:satOff val="0"/>
                        <a:lumOff val="0"/>
                        <a:alphaOff val="0"/>
                      </a:prstClr>
                    </a:solidFill>
                  </a:rPr>
                  <a:t>Describes end-of-system activities. Emphasis is given to proper preparation of data.</a:t>
                </a:r>
              </a:p>
            </p:txBody>
          </p:sp>
        </p:grpSp>
        <p:sp>
          <p:nvSpPr>
            <p:cNvPr id="42" name="TextBox 41"/>
            <p:cNvSpPr txBox="1"/>
            <p:nvPr/>
          </p:nvSpPr>
          <p:spPr>
            <a:xfrm>
              <a:off x="10841503" y="1535165"/>
              <a:ext cx="1216178" cy="338555"/>
            </a:xfrm>
            <a:prstGeom prst="rect">
              <a:avLst/>
            </a:prstGeom>
            <a:noFill/>
          </p:spPr>
          <p:txBody>
            <a:bodyPr wrap="square" rtlCol="0">
              <a:spAutoFit/>
            </a:bodyPr>
            <a:lstStyle/>
            <a:p>
              <a:pPr algn="ctr"/>
              <a:r>
                <a:rPr lang="en-US" sz="1050" dirty="0">
                  <a:solidFill>
                    <a:prstClr val="black"/>
                  </a:solidFill>
                </a:rPr>
                <a:t>Disposition</a:t>
              </a:r>
            </a:p>
          </p:txBody>
        </p:sp>
        <p:pic>
          <p:nvPicPr>
            <p:cNvPr id="52" name="Picture 20" descr="Blackboard with stickman, pencil and a checklist. Eps 10 vector file. - stock vector"/>
            <p:cNvPicPr>
              <a:picLocks noChangeAspect="1" noChangeArrowheads="1"/>
            </p:cNvPicPr>
            <p:nvPr/>
          </p:nvPicPr>
          <p:blipFill>
            <a:blip r:embed="rId12"/>
            <a:stretch>
              <a:fillRect/>
            </a:stretch>
          </p:blipFill>
          <p:spPr bwMode="auto">
            <a:xfrm>
              <a:off x="10965185" y="822020"/>
              <a:ext cx="826765" cy="741039"/>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72547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strips(downRigh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strips(downRigh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strips(downRigh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strips(downRight)">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strips(downRight)">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strips(downRight)">
                                      <p:cBhvr>
                                        <p:cTn id="32" dur="500"/>
                                        <p:tgtEl>
                                          <p:spTgt spid="8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strips(downRight)">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strips(downRight)">
                                      <p:cBhvr>
                                        <p:cTn id="42" dur="5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strips(downRight)">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strips(downRight)">
                                      <p:cBhvr>
                                        <p:cTn id="5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96266" y="2164125"/>
            <a:ext cx="3022562" cy="3263504"/>
          </a:xfrm>
        </p:spPr>
        <p:txBody>
          <a:bodyPr/>
          <a:lstStyle/>
          <a:p>
            <a:pPr>
              <a:spcAft>
                <a:spcPts val="900"/>
              </a:spcAft>
            </a:pPr>
            <a:r>
              <a:rPr lang="en-US" dirty="0">
                <a:latin typeface="+mn-lt"/>
              </a:rPr>
              <a:t>Quality encompasses all activities involved in a project </a:t>
            </a:r>
            <a:endParaRPr lang="en-US" dirty="0" smtClean="0">
              <a:latin typeface="+mn-lt"/>
            </a:endParaRPr>
          </a:p>
          <a:p>
            <a:pPr>
              <a:spcAft>
                <a:spcPts val="900"/>
              </a:spcAft>
            </a:pPr>
            <a:r>
              <a:rPr lang="en-US" dirty="0" smtClean="0">
                <a:latin typeface="+mn-lt"/>
              </a:rPr>
              <a:t>Project </a:t>
            </a:r>
            <a:r>
              <a:rPr lang="en-US" dirty="0">
                <a:latin typeface="+mn-lt"/>
              </a:rPr>
              <a:t>management includes managing people, tasks, various project phases, stages, </a:t>
            </a:r>
            <a:r>
              <a:rPr lang="en-US" dirty="0" smtClean="0">
                <a:latin typeface="+mn-lt"/>
              </a:rPr>
              <a:t>etc.</a:t>
            </a:r>
          </a:p>
          <a:p>
            <a:pPr>
              <a:spcAft>
                <a:spcPts val="900"/>
              </a:spcAft>
            </a:pPr>
            <a:r>
              <a:rPr lang="en-US" dirty="0" smtClean="0">
                <a:latin typeface="+mn-lt"/>
              </a:rPr>
              <a:t>Transactions </a:t>
            </a:r>
            <a:r>
              <a:rPr lang="en-US" dirty="0">
                <a:latin typeface="+mn-lt"/>
              </a:rPr>
              <a:t>beyond project </a:t>
            </a:r>
            <a:r>
              <a:rPr lang="en-US" dirty="0" smtClean="0">
                <a:latin typeface="+mn-lt"/>
              </a:rPr>
              <a:t>helps to improve </a:t>
            </a:r>
            <a:r>
              <a:rPr lang="en-US" dirty="0">
                <a:latin typeface="+mn-lt"/>
              </a:rPr>
              <a:t>the overall quality of the whole system</a:t>
            </a:r>
          </a:p>
          <a:p>
            <a:pPr marL="0" indent="0">
              <a:spcAft>
                <a:spcPts val="900"/>
              </a:spcAft>
              <a:buNone/>
            </a:pPr>
            <a:endParaRPr lang="en-US" dirty="0"/>
          </a:p>
        </p:txBody>
      </p:sp>
      <p:sp>
        <p:nvSpPr>
          <p:cNvPr id="3" name="Title 2"/>
          <p:cNvSpPr>
            <a:spLocks noGrp="1"/>
          </p:cNvSpPr>
          <p:nvPr>
            <p:ph type="title"/>
          </p:nvPr>
        </p:nvSpPr>
        <p:spPr/>
        <p:txBody>
          <a:bodyPr/>
          <a:lstStyle/>
          <a:p>
            <a:r>
              <a:rPr lang="en-US" dirty="0" smtClean="0"/>
              <a:t>SOFTWARE </a:t>
            </a:r>
            <a:r>
              <a:rPr lang="en-US" dirty="0"/>
              <a:t>PROCESS</a:t>
            </a:r>
          </a:p>
        </p:txBody>
      </p:sp>
      <p:grpSp>
        <p:nvGrpSpPr>
          <p:cNvPr id="54" name="Group 53"/>
          <p:cNvGrpSpPr/>
          <p:nvPr/>
        </p:nvGrpSpPr>
        <p:grpSpPr>
          <a:xfrm>
            <a:off x="3506979" y="2058631"/>
            <a:ext cx="5568981" cy="3474491"/>
            <a:chOff x="4558145" y="1729250"/>
            <a:chExt cx="7425308" cy="4632655"/>
          </a:xfrm>
        </p:grpSpPr>
        <p:grpSp>
          <p:nvGrpSpPr>
            <p:cNvPr id="31" name="Group 30"/>
            <p:cNvGrpSpPr/>
            <p:nvPr/>
          </p:nvGrpSpPr>
          <p:grpSpPr>
            <a:xfrm>
              <a:off x="7782434" y="2896312"/>
              <a:ext cx="857798" cy="3167134"/>
              <a:chOff x="7893274" y="2896312"/>
              <a:chExt cx="857798" cy="3167134"/>
            </a:xfrm>
          </p:grpSpPr>
          <p:sp>
            <p:nvSpPr>
              <p:cNvPr id="32" name="Rectangle 9"/>
              <p:cNvSpPr>
                <a:spLocks noChangeArrowheads="1"/>
              </p:cNvSpPr>
              <p:nvPr/>
            </p:nvSpPr>
            <p:spPr bwMode="auto">
              <a:xfrm>
                <a:off x="7893274" y="2896312"/>
                <a:ext cx="857798" cy="3167134"/>
              </a:xfrm>
              <a:prstGeom prst="rect">
                <a:avLst/>
              </a:prstGeom>
              <a:solidFill>
                <a:schemeClr val="accent2">
                  <a:lumMod val="40000"/>
                  <a:lumOff val="60000"/>
                </a:schemeClr>
              </a:solidFill>
              <a:ln w="9525">
                <a:solidFill>
                  <a:schemeClr val="tx1"/>
                </a:solidFill>
                <a:miter lim="800000"/>
                <a:headEnd/>
                <a:tailEnd/>
              </a:ln>
            </p:spPr>
            <p:txBody>
              <a:bodyPr wrap="none" lIns="59384" tIns="29692" rIns="59384" bIns="29692" anchor="ctr"/>
              <a:lstStyle/>
              <a:p>
                <a:endParaRPr lang="en-US" sz="1350" dirty="0">
                  <a:solidFill>
                    <a:prstClr val="black"/>
                  </a:solidFill>
                </a:endParaRPr>
              </a:p>
            </p:txBody>
          </p:sp>
          <p:sp>
            <p:nvSpPr>
              <p:cNvPr id="33" name="Text Box 12"/>
              <p:cNvSpPr txBox="1">
                <a:spLocks noChangeArrowheads="1"/>
              </p:cNvSpPr>
              <p:nvPr/>
            </p:nvSpPr>
            <p:spPr bwMode="auto">
              <a:xfrm rot="16200000">
                <a:off x="6928993" y="4196583"/>
                <a:ext cx="2838599" cy="633949"/>
              </a:xfrm>
              <a:prstGeom prst="rect">
                <a:avLst/>
              </a:prstGeom>
              <a:noFill/>
              <a:ln w="9525">
                <a:noFill/>
                <a:miter lim="800000"/>
                <a:headEnd/>
                <a:tailEnd/>
              </a:ln>
            </p:spPr>
            <p:txBody>
              <a:bodyPr lIns="59384" tIns="29692" rIns="59384" bIns="29692">
                <a:spAutoFit/>
              </a:bodyPr>
              <a:lstStyle/>
              <a:p>
                <a:pPr algn="ctr">
                  <a:spcBef>
                    <a:spcPct val="50000"/>
                  </a:spcBef>
                </a:pPr>
                <a:r>
                  <a:rPr lang="en-US" sz="1350" dirty="0">
                    <a:solidFill>
                      <a:prstClr val="black"/>
                    </a:solidFill>
                  </a:rPr>
                  <a:t>Umbrella activities</a:t>
                </a:r>
              </a:p>
              <a:p>
                <a:pPr algn="ctr">
                  <a:spcBef>
                    <a:spcPct val="50000"/>
                  </a:spcBef>
                </a:pPr>
                <a:r>
                  <a:rPr lang="en-US" sz="900" dirty="0">
                    <a:solidFill>
                      <a:prstClr val="black"/>
                    </a:solidFill>
                  </a:rPr>
                  <a:t>Status Reports, </a:t>
                </a:r>
                <a:r>
                  <a:rPr lang="en-US" sz="900" dirty="0" err="1">
                    <a:solidFill>
                      <a:prstClr val="black"/>
                    </a:solidFill>
                  </a:rPr>
                  <a:t>Config</a:t>
                </a:r>
                <a:r>
                  <a:rPr lang="en-US" sz="900" dirty="0">
                    <a:solidFill>
                      <a:prstClr val="black"/>
                    </a:solidFill>
                  </a:rPr>
                  <a:t>. Mgmt, Metrics, etc.</a:t>
                </a:r>
              </a:p>
            </p:txBody>
          </p:sp>
        </p:grpSp>
        <p:sp>
          <p:nvSpPr>
            <p:cNvPr id="34" name="Rectangle 4"/>
            <p:cNvSpPr>
              <a:spLocks noChangeArrowheads="1"/>
            </p:cNvSpPr>
            <p:nvPr/>
          </p:nvSpPr>
          <p:spPr bwMode="auto">
            <a:xfrm>
              <a:off x="9331708" y="5033942"/>
              <a:ext cx="1715595" cy="263928"/>
            </a:xfrm>
            <a:prstGeom prst="rect">
              <a:avLst/>
            </a:prstGeom>
            <a:solidFill>
              <a:schemeClr val="accent1"/>
            </a:solidFill>
            <a:ln w="9525">
              <a:solidFill>
                <a:schemeClr val="tx1"/>
              </a:solidFill>
              <a:miter lim="800000"/>
              <a:headEnd/>
              <a:tailEnd/>
            </a:ln>
          </p:spPr>
          <p:txBody>
            <a:bodyPr wrap="none" lIns="59384" tIns="29692" rIns="59384" bIns="29692" anchor="ctr"/>
            <a:lstStyle/>
            <a:p>
              <a:pPr algn="ctr"/>
              <a:r>
                <a:rPr lang="en-US" sz="1050" dirty="0">
                  <a:solidFill>
                    <a:prstClr val="white"/>
                  </a:solidFill>
                </a:rPr>
                <a:t>Testing</a:t>
              </a:r>
            </a:p>
          </p:txBody>
        </p:sp>
        <p:sp>
          <p:nvSpPr>
            <p:cNvPr id="35" name="Rectangle 5"/>
            <p:cNvSpPr>
              <a:spLocks noChangeArrowheads="1"/>
            </p:cNvSpPr>
            <p:nvPr/>
          </p:nvSpPr>
          <p:spPr bwMode="auto">
            <a:xfrm>
              <a:off x="9331708" y="4572068"/>
              <a:ext cx="1715595" cy="263928"/>
            </a:xfrm>
            <a:prstGeom prst="rect">
              <a:avLst/>
            </a:prstGeom>
            <a:solidFill>
              <a:schemeClr val="accent1"/>
            </a:solidFill>
            <a:ln w="9525">
              <a:solidFill>
                <a:schemeClr val="tx1"/>
              </a:solidFill>
              <a:miter lim="800000"/>
              <a:headEnd/>
              <a:tailEnd/>
            </a:ln>
          </p:spPr>
          <p:txBody>
            <a:bodyPr wrap="none" lIns="59384" tIns="29692" rIns="59384" bIns="29692" anchor="ctr"/>
            <a:lstStyle/>
            <a:p>
              <a:pPr algn="ctr"/>
              <a:r>
                <a:rPr lang="en-US" sz="1050" dirty="0">
                  <a:solidFill>
                    <a:prstClr val="white"/>
                  </a:solidFill>
                </a:rPr>
                <a:t>Implementation</a:t>
              </a:r>
            </a:p>
          </p:txBody>
        </p:sp>
        <p:sp>
          <p:nvSpPr>
            <p:cNvPr id="36" name="Rectangle 6"/>
            <p:cNvSpPr>
              <a:spLocks noChangeArrowheads="1"/>
            </p:cNvSpPr>
            <p:nvPr/>
          </p:nvSpPr>
          <p:spPr bwMode="auto">
            <a:xfrm>
              <a:off x="9331708" y="4110195"/>
              <a:ext cx="1715595" cy="263928"/>
            </a:xfrm>
            <a:prstGeom prst="rect">
              <a:avLst/>
            </a:prstGeom>
            <a:solidFill>
              <a:schemeClr val="accent1"/>
            </a:solidFill>
            <a:ln w="9525">
              <a:solidFill>
                <a:schemeClr val="tx1"/>
              </a:solidFill>
              <a:miter lim="800000"/>
              <a:headEnd/>
              <a:tailEnd/>
            </a:ln>
          </p:spPr>
          <p:txBody>
            <a:bodyPr wrap="none" lIns="59384" tIns="29692" rIns="59384" bIns="29692" anchor="ctr"/>
            <a:lstStyle/>
            <a:p>
              <a:pPr algn="ctr"/>
              <a:r>
                <a:rPr lang="en-US" sz="1050" dirty="0">
                  <a:solidFill>
                    <a:prstClr val="white"/>
                  </a:solidFill>
                </a:rPr>
                <a:t>Design</a:t>
              </a:r>
            </a:p>
          </p:txBody>
        </p:sp>
        <p:sp>
          <p:nvSpPr>
            <p:cNvPr id="37" name="Rectangle 7"/>
            <p:cNvSpPr>
              <a:spLocks noChangeArrowheads="1"/>
            </p:cNvSpPr>
            <p:nvPr/>
          </p:nvSpPr>
          <p:spPr bwMode="auto">
            <a:xfrm>
              <a:off x="9331708" y="3648321"/>
              <a:ext cx="1715595" cy="263928"/>
            </a:xfrm>
            <a:prstGeom prst="rect">
              <a:avLst/>
            </a:prstGeom>
            <a:solidFill>
              <a:schemeClr val="accent1"/>
            </a:solidFill>
            <a:ln w="9525">
              <a:solidFill>
                <a:schemeClr val="tx1"/>
              </a:solidFill>
              <a:miter lim="800000"/>
              <a:headEnd/>
              <a:tailEnd/>
            </a:ln>
          </p:spPr>
          <p:txBody>
            <a:bodyPr wrap="none" lIns="59384" tIns="29692" rIns="59384" bIns="29692" anchor="ctr"/>
            <a:lstStyle/>
            <a:p>
              <a:pPr algn="ctr"/>
              <a:r>
                <a:rPr lang="en-US" sz="1050" dirty="0">
                  <a:solidFill>
                    <a:prstClr val="white"/>
                  </a:solidFill>
                </a:rPr>
                <a:t>Requirement Specs</a:t>
              </a:r>
            </a:p>
          </p:txBody>
        </p:sp>
        <p:sp>
          <p:nvSpPr>
            <p:cNvPr id="38" name="Rectangle 8"/>
            <p:cNvSpPr>
              <a:spLocks noChangeArrowheads="1"/>
            </p:cNvSpPr>
            <p:nvPr/>
          </p:nvSpPr>
          <p:spPr bwMode="auto">
            <a:xfrm>
              <a:off x="9331708" y="3186447"/>
              <a:ext cx="1715595" cy="263928"/>
            </a:xfrm>
            <a:prstGeom prst="rect">
              <a:avLst/>
            </a:prstGeom>
            <a:solidFill>
              <a:schemeClr val="accent1"/>
            </a:solidFill>
            <a:ln w="9525">
              <a:solidFill>
                <a:schemeClr val="tx1"/>
              </a:solidFill>
              <a:miter lim="800000"/>
              <a:headEnd/>
              <a:tailEnd/>
            </a:ln>
          </p:spPr>
          <p:txBody>
            <a:bodyPr wrap="none" lIns="59384" tIns="29692" rIns="59384" bIns="29692" anchor="ctr"/>
            <a:lstStyle/>
            <a:p>
              <a:pPr algn="ctr"/>
              <a:r>
                <a:rPr lang="en-US" sz="1050" dirty="0">
                  <a:solidFill>
                    <a:prstClr val="white"/>
                  </a:solidFill>
                </a:rPr>
                <a:t>Plan / Scope</a:t>
              </a:r>
            </a:p>
          </p:txBody>
        </p:sp>
        <p:grpSp>
          <p:nvGrpSpPr>
            <p:cNvPr id="39" name="Group 20"/>
            <p:cNvGrpSpPr>
              <a:grpSpLocks/>
            </p:cNvGrpSpPr>
            <p:nvPr/>
          </p:nvGrpSpPr>
          <p:grpSpPr bwMode="auto">
            <a:xfrm>
              <a:off x="5943691" y="2927998"/>
              <a:ext cx="1451658" cy="3167134"/>
              <a:chOff x="1392" y="1728"/>
              <a:chExt cx="1056" cy="1968"/>
            </a:xfrm>
          </p:grpSpPr>
          <p:pic>
            <p:nvPicPr>
              <p:cNvPr id="40" name="Picture 14" descr="j0292020"/>
              <p:cNvPicPr>
                <a:picLocks noChangeAspect="1" noChangeArrowheads="1"/>
              </p:cNvPicPr>
              <p:nvPr/>
            </p:nvPicPr>
            <p:blipFill>
              <a:blip r:embed="rId3" cstate="print"/>
              <a:srcRect/>
              <a:stretch>
                <a:fillRect/>
              </a:stretch>
            </p:blipFill>
            <p:spPr bwMode="auto">
              <a:xfrm>
                <a:off x="1824" y="1776"/>
                <a:ext cx="361" cy="343"/>
              </a:xfrm>
              <a:prstGeom prst="rect">
                <a:avLst/>
              </a:prstGeom>
              <a:noFill/>
              <a:ln w="9525">
                <a:noFill/>
                <a:miter lim="800000"/>
                <a:headEnd/>
                <a:tailEnd/>
              </a:ln>
            </p:spPr>
          </p:pic>
          <p:pic>
            <p:nvPicPr>
              <p:cNvPr id="41" name="Picture 15" descr="j0292020"/>
              <p:cNvPicPr>
                <a:picLocks noChangeAspect="1" noChangeArrowheads="1"/>
              </p:cNvPicPr>
              <p:nvPr/>
            </p:nvPicPr>
            <p:blipFill>
              <a:blip r:embed="rId3" cstate="print"/>
              <a:srcRect/>
              <a:stretch>
                <a:fillRect/>
              </a:stretch>
            </p:blipFill>
            <p:spPr bwMode="auto">
              <a:xfrm>
                <a:off x="1824" y="2304"/>
                <a:ext cx="361" cy="343"/>
              </a:xfrm>
              <a:prstGeom prst="rect">
                <a:avLst/>
              </a:prstGeom>
              <a:noFill/>
              <a:ln w="9525">
                <a:noFill/>
                <a:miter lim="800000"/>
                <a:headEnd/>
                <a:tailEnd/>
              </a:ln>
            </p:spPr>
          </p:pic>
          <p:pic>
            <p:nvPicPr>
              <p:cNvPr id="42" name="Picture 16" descr="j0292020"/>
              <p:cNvPicPr>
                <a:picLocks noChangeAspect="1" noChangeArrowheads="1"/>
              </p:cNvPicPr>
              <p:nvPr/>
            </p:nvPicPr>
            <p:blipFill>
              <a:blip r:embed="rId3" cstate="print"/>
              <a:srcRect/>
              <a:stretch>
                <a:fillRect/>
              </a:stretch>
            </p:blipFill>
            <p:spPr bwMode="auto">
              <a:xfrm>
                <a:off x="1872" y="2784"/>
                <a:ext cx="361" cy="343"/>
              </a:xfrm>
              <a:prstGeom prst="rect">
                <a:avLst/>
              </a:prstGeom>
              <a:noFill/>
              <a:ln w="9525">
                <a:noFill/>
                <a:miter lim="800000"/>
                <a:headEnd/>
                <a:tailEnd/>
              </a:ln>
            </p:spPr>
          </p:pic>
          <p:pic>
            <p:nvPicPr>
              <p:cNvPr id="43" name="Picture 17" descr="j0292020"/>
              <p:cNvPicPr>
                <a:picLocks noChangeAspect="1" noChangeArrowheads="1"/>
              </p:cNvPicPr>
              <p:nvPr/>
            </p:nvPicPr>
            <p:blipFill>
              <a:blip r:embed="rId3" cstate="print"/>
              <a:srcRect/>
              <a:stretch>
                <a:fillRect/>
              </a:stretch>
            </p:blipFill>
            <p:spPr bwMode="auto">
              <a:xfrm>
                <a:off x="1872" y="3312"/>
                <a:ext cx="361" cy="343"/>
              </a:xfrm>
              <a:prstGeom prst="rect">
                <a:avLst/>
              </a:prstGeom>
              <a:noFill/>
              <a:ln w="9525">
                <a:noFill/>
                <a:miter lim="800000"/>
                <a:headEnd/>
                <a:tailEnd/>
              </a:ln>
            </p:spPr>
          </p:pic>
          <p:sp>
            <p:nvSpPr>
              <p:cNvPr id="44" name="Rectangle 18"/>
              <p:cNvSpPr>
                <a:spLocks noChangeArrowheads="1"/>
              </p:cNvSpPr>
              <p:nvPr/>
            </p:nvSpPr>
            <p:spPr bwMode="auto">
              <a:xfrm>
                <a:off x="1392" y="1728"/>
                <a:ext cx="1056" cy="1968"/>
              </a:xfrm>
              <a:prstGeom prst="rect">
                <a:avLst/>
              </a:prstGeom>
              <a:noFill/>
              <a:ln w="9525" cap="rnd">
                <a:solidFill>
                  <a:schemeClr val="tx1"/>
                </a:solidFill>
                <a:prstDash val="sysDot"/>
                <a:miter lim="800000"/>
                <a:headEnd/>
                <a:tailEnd/>
              </a:ln>
            </p:spPr>
            <p:txBody>
              <a:bodyPr wrap="none" anchor="ctr"/>
              <a:lstStyle/>
              <a:p>
                <a:endParaRPr lang="en-US" sz="1350" dirty="0">
                  <a:solidFill>
                    <a:prstClr val="black"/>
                  </a:solidFill>
                </a:endParaRPr>
              </a:p>
            </p:txBody>
          </p:sp>
          <p:sp>
            <p:nvSpPr>
              <p:cNvPr id="45" name="Text Box 19"/>
              <p:cNvSpPr txBox="1">
                <a:spLocks noChangeArrowheads="1"/>
              </p:cNvSpPr>
              <p:nvPr/>
            </p:nvSpPr>
            <p:spPr bwMode="auto">
              <a:xfrm rot="16200000">
                <a:off x="1028" y="2493"/>
                <a:ext cx="1152" cy="291"/>
              </a:xfrm>
              <a:prstGeom prst="rect">
                <a:avLst/>
              </a:prstGeom>
              <a:noFill/>
              <a:ln w="9525">
                <a:noFill/>
                <a:miter lim="800000"/>
                <a:headEnd/>
                <a:tailEnd/>
              </a:ln>
            </p:spPr>
            <p:txBody>
              <a:bodyPr>
                <a:spAutoFit/>
              </a:bodyPr>
              <a:lstStyle/>
              <a:p>
                <a:pPr algn="ctr">
                  <a:spcBef>
                    <a:spcPct val="50000"/>
                  </a:spcBef>
                </a:pPr>
                <a:r>
                  <a:rPr lang="en-US" sz="1350" dirty="0">
                    <a:solidFill>
                      <a:prstClr val="black"/>
                    </a:solidFill>
                  </a:rPr>
                  <a:t>Project team</a:t>
                </a:r>
              </a:p>
            </p:txBody>
          </p:sp>
        </p:grpSp>
        <p:sp>
          <p:nvSpPr>
            <p:cNvPr id="46" name="Text Box 22"/>
            <p:cNvSpPr txBox="1">
              <a:spLocks noChangeArrowheads="1"/>
            </p:cNvSpPr>
            <p:nvPr/>
          </p:nvSpPr>
          <p:spPr bwMode="auto">
            <a:xfrm>
              <a:off x="9331708" y="2868909"/>
              <a:ext cx="1913549" cy="356951"/>
            </a:xfrm>
            <a:prstGeom prst="rect">
              <a:avLst/>
            </a:prstGeom>
            <a:noFill/>
            <a:ln w="9525">
              <a:noFill/>
              <a:miter lim="800000"/>
              <a:headEnd/>
              <a:tailEnd/>
            </a:ln>
          </p:spPr>
          <p:txBody>
            <a:bodyPr wrap="square" lIns="59384" tIns="29692" rIns="59384" bIns="29692">
              <a:spAutoFit/>
            </a:bodyPr>
            <a:lstStyle/>
            <a:p>
              <a:pPr algn="ctr">
                <a:spcBef>
                  <a:spcPct val="50000"/>
                </a:spcBef>
              </a:pPr>
              <a:r>
                <a:rPr lang="en-US" sz="1350" dirty="0">
                  <a:solidFill>
                    <a:prstClr val="black"/>
                  </a:solidFill>
                </a:rPr>
                <a:t>Process / SDLC</a:t>
              </a:r>
            </a:p>
          </p:txBody>
        </p:sp>
        <p:sp>
          <p:nvSpPr>
            <p:cNvPr id="47" name="Rectangle 23"/>
            <p:cNvSpPr>
              <a:spLocks noChangeArrowheads="1"/>
            </p:cNvSpPr>
            <p:nvPr/>
          </p:nvSpPr>
          <p:spPr bwMode="auto">
            <a:xfrm>
              <a:off x="5167745" y="2666915"/>
              <a:ext cx="6591117" cy="3563026"/>
            </a:xfrm>
            <a:prstGeom prst="rect">
              <a:avLst/>
            </a:prstGeom>
            <a:noFill/>
            <a:ln w="28575" cap="rnd">
              <a:solidFill>
                <a:schemeClr val="tx1"/>
              </a:solidFill>
              <a:prstDash val="sysDash"/>
              <a:miter lim="800000"/>
              <a:headEnd/>
              <a:tailEnd/>
            </a:ln>
          </p:spPr>
          <p:txBody>
            <a:bodyPr wrap="none" lIns="59384" tIns="29692" rIns="59384" bIns="29692" anchor="ctr"/>
            <a:lstStyle/>
            <a:p>
              <a:endParaRPr lang="en-US" sz="1350" dirty="0">
                <a:solidFill>
                  <a:prstClr val="black"/>
                </a:solidFill>
              </a:endParaRPr>
            </a:p>
          </p:txBody>
        </p:sp>
        <p:sp>
          <p:nvSpPr>
            <p:cNvPr id="48" name="Text Box 24"/>
            <p:cNvSpPr txBox="1">
              <a:spLocks noChangeArrowheads="1"/>
            </p:cNvSpPr>
            <p:nvPr/>
          </p:nvSpPr>
          <p:spPr bwMode="auto">
            <a:xfrm>
              <a:off x="5186966" y="2334739"/>
              <a:ext cx="2208383" cy="326173"/>
            </a:xfrm>
            <a:prstGeom prst="rect">
              <a:avLst/>
            </a:prstGeom>
            <a:noFill/>
            <a:ln w="9525">
              <a:noFill/>
              <a:miter lim="800000"/>
              <a:headEnd/>
              <a:tailEnd/>
            </a:ln>
          </p:spPr>
          <p:txBody>
            <a:bodyPr wrap="square" lIns="59384" tIns="29692" rIns="59384" bIns="29692">
              <a:spAutoFit/>
            </a:bodyPr>
            <a:lstStyle/>
            <a:p>
              <a:pPr>
                <a:spcBef>
                  <a:spcPct val="50000"/>
                </a:spcBef>
              </a:pPr>
              <a:r>
                <a:rPr lang="en-US" sz="1200" b="1" dirty="0">
                  <a:solidFill>
                    <a:prstClr val="black"/>
                  </a:solidFill>
                </a:rPr>
                <a:t>Project Management</a:t>
              </a:r>
            </a:p>
          </p:txBody>
        </p:sp>
        <p:sp>
          <p:nvSpPr>
            <p:cNvPr id="49" name="Rectangle 25"/>
            <p:cNvSpPr>
              <a:spLocks noChangeArrowheads="1"/>
            </p:cNvSpPr>
            <p:nvPr/>
          </p:nvSpPr>
          <p:spPr bwMode="auto">
            <a:xfrm>
              <a:off x="7535859" y="2070811"/>
              <a:ext cx="4223004" cy="527856"/>
            </a:xfrm>
            <a:prstGeom prst="rect">
              <a:avLst/>
            </a:prstGeom>
            <a:solidFill>
              <a:schemeClr val="bg2"/>
            </a:solidFill>
            <a:ln w="9525">
              <a:solidFill>
                <a:schemeClr val="tx1"/>
              </a:solidFill>
              <a:miter lim="800000"/>
              <a:headEnd/>
              <a:tailEnd/>
            </a:ln>
          </p:spPr>
          <p:txBody>
            <a:bodyPr wrap="none" lIns="59384" tIns="29692" rIns="59384" bIns="29692" anchor="ctr"/>
            <a:lstStyle/>
            <a:p>
              <a:pPr algn="ctr"/>
              <a:r>
                <a:rPr lang="en-US" sz="1050" dirty="0">
                  <a:solidFill>
                    <a:prstClr val="black"/>
                  </a:solidFill>
                </a:rPr>
                <a:t>Transactions beyond project – </a:t>
              </a:r>
            </a:p>
            <a:p>
              <a:pPr algn="ctr"/>
              <a:r>
                <a:rPr lang="en-US" sz="1050" dirty="0">
                  <a:solidFill>
                    <a:prstClr val="black"/>
                  </a:solidFill>
                </a:rPr>
                <a:t>Contract, CSAT, Complaints, Process Improvements</a:t>
              </a:r>
            </a:p>
          </p:txBody>
        </p:sp>
        <p:sp>
          <p:nvSpPr>
            <p:cNvPr id="50" name="Rectangle 26"/>
            <p:cNvSpPr>
              <a:spLocks noChangeArrowheads="1"/>
            </p:cNvSpPr>
            <p:nvPr/>
          </p:nvSpPr>
          <p:spPr bwMode="auto">
            <a:xfrm>
              <a:off x="4558145" y="1743168"/>
              <a:ext cx="7425308" cy="4618737"/>
            </a:xfrm>
            <a:prstGeom prst="rect">
              <a:avLst/>
            </a:prstGeom>
            <a:noFill/>
            <a:ln w="28575" cap="rnd">
              <a:solidFill>
                <a:schemeClr val="tx1"/>
              </a:solidFill>
              <a:prstDash val="solid"/>
              <a:miter lim="800000"/>
              <a:headEnd/>
              <a:tailEnd/>
            </a:ln>
          </p:spPr>
          <p:txBody>
            <a:bodyPr wrap="none" lIns="59384" tIns="29692" rIns="59384" bIns="29692" anchor="ctr"/>
            <a:lstStyle/>
            <a:p>
              <a:endParaRPr lang="en-US" sz="1350" dirty="0">
                <a:solidFill>
                  <a:prstClr val="black"/>
                </a:solidFill>
              </a:endParaRPr>
            </a:p>
          </p:txBody>
        </p:sp>
        <p:sp>
          <p:nvSpPr>
            <p:cNvPr id="51" name="Text Box 27"/>
            <p:cNvSpPr txBox="1">
              <a:spLocks noChangeArrowheads="1"/>
            </p:cNvSpPr>
            <p:nvPr/>
          </p:nvSpPr>
          <p:spPr bwMode="auto">
            <a:xfrm>
              <a:off x="4558145" y="1729250"/>
              <a:ext cx="4791771" cy="341561"/>
            </a:xfrm>
            <a:prstGeom prst="rect">
              <a:avLst/>
            </a:prstGeom>
            <a:noFill/>
            <a:ln w="9525">
              <a:noFill/>
              <a:miter lim="800000"/>
              <a:headEnd/>
              <a:tailEnd/>
            </a:ln>
          </p:spPr>
          <p:txBody>
            <a:bodyPr wrap="square" lIns="59384" tIns="29692" rIns="59384" bIns="29692">
              <a:spAutoFit/>
            </a:bodyPr>
            <a:lstStyle/>
            <a:p>
              <a:pPr>
                <a:spcBef>
                  <a:spcPct val="50000"/>
                </a:spcBef>
              </a:pPr>
              <a:r>
                <a:rPr lang="en-US" sz="1275" b="1" dirty="0">
                  <a:solidFill>
                    <a:prstClr val="black"/>
                  </a:solidFill>
                </a:rPr>
                <a:t>Quality systems</a:t>
              </a:r>
              <a:r>
                <a:rPr lang="en-US" sz="1275" dirty="0">
                  <a:solidFill>
                    <a:prstClr val="black"/>
                  </a:solidFill>
                </a:rPr>
                <a:t> (</a:t>
              </a:r>
              <a:r>
                <a:rPr lang="en-US" sz="1050" dirty="0">
                  <a:solidFill>
                    <a:prstClr val="black"/>
                  </a:solidFill>
                </a:rPr>
                <a:t>ISO, CMMi, Six Sigma, Lean)</a:t>
              </a:r>
              <a:endParaRPr lang="en-US" sz="1275" dirty="0">
                <a:solidFill>
                  <a:prstClr val="black"/>
                </a:solidFill>
              </a:endParaRPr>
            </a:p>
          </p:txBody>
        </p:sp>
        <p:sp>
          <p:nvSpPr>
            <p:cNvPr id="52" name="Text Box 28"/>
            <p:cNvSpPr txBox="1">
              <a:spLocks noChangeArrowheads="1"/>
            </p:cNvSpPr>
            <p:nvPr/>
          </p:nvSpPr>
          <p:spPr bwMode="auto">
            <a:xfrm>
              <a:off x="9215237" y="5383340"/>
              <a:ext cx="1979533" cy="572395"/>
            </a:xfrm>
            <a:prstGeom prst="rect">
              <a:avLst/>
            </a:prstGeom>
            <a:noFill/>
            <a:ln w="9525" cap="rnd">
              <a:solidFill>
                <a:schemeClr val="tx1"/>
              </a:solidFill>
              <a:prstDash val="sysDot"/>
              <a:miter lim="800000"/>
              <a:headEnd/>
              <a:tailEnd/>
            </a:ln>
          </p:spPr>
          <p:txBody>
            <a:bodyPr lIns="59384" tIns="29692" rIns="59384" bIns="29692">
              <a:spAutoFit/>
            </a:bodyPr>
            <a:lstStyle/>
            <a:p>
              <a:pPr algn="ctr">
                <a:spcBef>
                  <a:spcPct val="50000"/>
                </a:spcBef>
              </a:pPr>
              <a:r>
                <a:rPr lang="en-US" sz="1050" dirty="0">
                  <a:solidFill>
                    <a:prstClr val="black"/>
                  </a:solidFill>
                </a:rPr>
                <a:t>Types of SDLC:</a:t>
              </a:r>
            </a:p>
            <a:p>
              <a:pPr algn="ctr">
                <a:spcBef>
                  <a:spcPct val="50000"/>
                </a:spcBef>
              </a:pPr>
              <a:r>
                <a:rPr lang="en-US" sz="900" dirty="0">
                  <a:solidFill>
                    <a:prstClr val="black"/>
                  </a:solidFill>
                </a:rPr>
                <a:t>V, Waterfall, RAD etc.</a:t>
              </a:r>
            </a:p>
          </p:txBody>
        </p:sp>
        <p:sp>
          <p:nvSpPr>
            <p:cNvPr id="53" name="Rectangle 29"/>
            <p:cNvSpPr>
              <a:spLocks noChangeArrowheads="1"/>
            </p:cNvSpPr>
            <p:nvPr/>
          </p:nvSpPr>
          <p:spPr bwMode="auto">
            <a:xfrm>
              <a:off x="9067770" y="2856537"/>
              <a:ext cx="2375440" cy="3167134"/>
            </a:xfrm>
            <a:prstGeom prst="rect">
              <a:avLst/>
            </a:prstGeom>
            <a:noFill/>
            <a:ln w="9525" cap="rnd">
              <a:solidFill>
                <a:schemeClr val="accent1"/>
              </a:solidFill>
              <a:prstDash val="solid"/>
              <a:miter lim="800000"/>
              <a:headEnd/>
              <a:tailEnd/>
            </a:ln>
          </p:spPr>
          <p:txBody>
            <a:bodyPr wrap="none" lIns="59384" tIns="29692" rIns="59384" bIns="29692" anchor="ctr"/>
            <a:lstStyle/>
            <a:p>
              <a:endParaRPr lang="en-US" sz="1350" dirty="0">
                <a:solidFill>
                  <a:prstClr val="black"/>
                </a:solidFill>
              </a:endParaRPr>
            </a:p>
          </p:txBody>
        </p:sp>
      </p:grpSp>
    </p:spTree>
    <p:extLst>
      <p:ext uri="{BB962C8B-B14F-4D97-AF65-F5344CB8AC3E}">
        <p14:creationId xmlns:p14="http://schemas.microsoft.com/office/powerpoint/2010/main" val="3079549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IT PPT Template_V1_1 (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_V1_1 (3) [Read-Only]" id="{DA27D220-DABE-48BC-8769-5AEAFC4AF990}" vid="{F1CDD9FC-34E5-42F1-85F9-AE1EC0108010}"/>
    </a:ext>
  </a:extLst>
</a:theme>
</file>

<file path=ppt/theme/theme2.xml><?xml version="1.0" encoding="utf-8"?>
<a:theme xmlns:a="http://schemas.openxmlformats.org/drawingml/2006/main" name="Office Theme">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_V1_1 (3) [Read-Only]" id="{AEB2C083-45FF-4B6B-AE09-82981B36853F}" vid="{46C039DD-9FCB-4856-8D51-50F3217E3B38}"/>
    </a:ext>
  </a:extLst>
</a:theme>
</file>

<file path=ppt/theme/theme3.xml><?xml version="1.0" encoding="utf-8"?>
<a:theme xmlns:a="http://schemas.openxmlformats.org/drawingml/2006/main" name="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potx" id="{2DEBA90B-8E01-455C-8AD2-F892E0B8B95A}" vid="{4C817FF6-74D7-43E7-B347-2476930AA52C}"/>
    </a:ext>
  </a:extLst>
</a:theme>
</file>

<file path=ppt/theme/theme4.xml><?xml version="1.0" encoding="utf-8"?>
<a:theme xmlns:a="http://schemas.openxmlformats.org/drawingml/2006/main" name="Client server architecture_V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potx" id="{2DEBA90B-8E01-455C-8AD2-F892E0B8B95A}" vid="{4C817FF6-74D7-43E7-B347-2476930AA52C}"/>
    </a:ext>
  </a:extLst>
</a:theme>
</file>

<file path=ppt/theme/theme5.xml><?xml version="1.0" encoding="utf-8"?>
<a:theme xmlns:a="http://schemas.openxmlformats.org/drawingml/2006/main" name="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potx" id="{2DEBA90B-8E01-455C-8AD2-F892E0B8B95A}" vid="{4C817FF6-74D7-43E7-B347-2476930AA52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MAIT PPT Template_V1_1 (3)</Template>
  <TotalTime>527</TotalTime>
  <Words>3996</Words>
  <Application>Microsoft Office PowerPoint</Application>
  <PresentationFormat>On-screen Show (4:3)</PresentationFormat>
  <Paragraphs>549</Paragraphs>
  <Slides>38</Slides>
  <Notes>38</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38</vt:i4>
      </vt:variant>
    </vt:vector>
  </HeadingPairs>
  <TitlesOfParts>
    <vt:vector size="53" baseType="lpstr">
      <vt:lpstr>Arial</vt:lpstr>
      <vt:lpstr>Arial Narrow</vt:lpstr>
      <vt:lpstr>Calibri</vt:lpstr>
      <vt:lpstr>Courier New</vt:lpstr>
      <vt:lpstr>Helvetica LT Std</vt:lpstr>
      <vt:lpstr>Helvetica LT Std Cond</vt:lpstr>
      <vt:lpstr>Helvetica LT Std Cond Light</vt:lpstr>
      <vt:lpstr>Trebuchet MS</vt:lpstr>
      <vt:lpstr>Wingdings</vt:lpstr>
      <vt:lpstr>Wingdings 2</vt:lpstr>
      <vt:lpstr>MAIT PPT Template_V1_1 (3)</vt:lpstr>
      <vt:lpstr>Office Theme</vt:lpstr>
      <vt:lpstr>1_Structured Programming Techniques Day2_V2</vt:lpstr>
      <vt:lpstr>Client server architecture_V3</vt:lpstr>
      <vt:lpstr>Structured Programming Techniques Day2_V2</vt:lpstr>
      <vt:lpstr>Software Development  Life-cycle (SDLC)</vt:lpstr>
      <vt:lpstr>PowerPoint Presentation</vt:lpstr>
      <vt:lpstr>PowerPoint Presentation</vt:lpstr>
      <vt:lpstr>PowerPoint Presentation</vt:lpstr>
      <vt:lpstr>INTRODUCTION</vt:lpstr>
      <vt:lpstr>PHASES</vt:lpstr>
      <vt:lpstr>PHASES</vt:lpstr>
      <vt:lpstr>PHASES</vt:lpstr>
      <vt:lpstr>SOFTWARE PROCESS</vt:lpstr>
      <vt:lpstr>QUIZ QUESTION</vt:lpstr>
      <vt:lpstr>QUIZ QUESTION</vt:lpstr>
      <vt:lpstr>QUIZ QUESTION</vt:lpstr>
      <vt:lpstr>PowerPoint Presentation</vt:lpstr>
      <vt:lpstr>SDLC MODELS</vt:lpstr>
      <vt:lpstr>WATERFALL MODEL</vt:lpstr>
      <vt:lpstr>WATERFALL MODEL</vt:lpstr>
      <vt:lpstr>WATERFALL MODEL</vt:lpstr>
      <vt:lpstr>WATERFALL MODEL</vt:lpstr>
      <vt:lpstr>WATERFALL MODEL</vt:lpstr>
      <vt:lpstr>WATERFALL MODEL</vt:lpstr>
      <vt:lpstr>WATERFALL MODEL</vt:lpstr>
      <vt:lpstr>PROTOTYPING MODEL</vt:lpstr>
      <vt:lpstr>PROTOTYPING MODEL</vt:lpstr>
      <vt:lpstr>PROTOTYPING MODEL</vt:lpstr>
      <vt:lpstr>PROTOTYPING MODEL</vt:lpstr>
      <vt:lpstr>SPIRAL MODEL</vt:lpstr>
      <vt:lpstr>SPIRAL MODEL</vt:lpstr>
      <vt:lpstr>SPIRAL MODEL</vt:lpstr>
      <vt:lpstr>SPIRAL MODEL</vt:lpstr>
      <vt:lpstr>SPIRAL MODEL</vt:lpstr>
      <vt:lpstr>INCREMENTAL MODELS</vt:lpstr>
      <vt:lpstr>INCREMENTAL MODELS</vt:lpstr>
      <vt:lpstr>INCREMENTAL MODELS</vt:lpstr>
      <vt:lpstr>COMPARISON OF VARIOUS SDLC MODELS</vt:lpstr>
      <vt:lpstr>QUIZ QUESTION</vt:lpstr>
      <vt:lpstr>QUIZ QUESTION</vt:lpstr>
      <vt:lpstr>QUIZ QUESTION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Mavis DCruz [MaGE]</dc:creator>
  <cp:lastModifiedBy>Mavis DCruz [MaGE]</cp:lastModifiedBy>
  <cp:revision>2</cp:revision>
  <dcterms:created xsi:type="dcterms:W3CDTF">2015-10-20T00:20:28Z</dcterms:created>
  <dcterms:modified xsi:type="dcterms:W3CDTF">2017-05-24T10:29:35Z</dcterms:modified>
</cp:coreProperties>
</file>