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4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5DA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/>
              <a:t>Исследовательская работа на тему </a:t>
            </a:r>
            <a:r>
              <a:rPr lang="en-US" dirty="0"/>
              <a:t>“</a:t>
            </a:r>
            <a:r>
              <a:rPr lang="ru-RU" dirty="0"/>
              <a:t>Права детей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57884" y="4357694"/>
            <a:ext cx="3286116" cy="2500306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Выполнил работу:</a:t>
            </a:r>
          </a:p>
          <a:p>
            <a:r>
              <a:rPr lang="ru-RU" dirty="0">
                <a:solidFill>
                  <a:schemeClr val="tx1"/>
                </a:solidFill>
              </a:rPr>
              <a:t>Ученик 10-11</a:t>
            </a:r>
          </a:p>
          <a:p>
            <a:r>
              <a:rPr lang="ru-RU" dirty="0">
                <a:solidFill>
                  <a:schemeClr val="tx1"/>
                </a:solidFill>
              </a:rPr>
              <a:t>Мирось Алексей Андреевич</a:t>
            </a:r>
          </a:p>
          <a:p>
            <a:r>
              <a:rPr lang="ru-RU" dirty="0">
                <a:solidFill>
                  <a:schemeClr val="tx1"/>
                </a:solidFill>
              </a:rPr>
              <a:t>Средней школы п. Тросна</a:t>
            </a:r>
          </a:p>
          <a:p>
            <a:r>
              <a:rPr lang="ru-RU" dirty="0">
                <a:solidFill>
                  <a:schemeClr val="tx1"/>
                </a:solidFill>
              </a:rPr>
              <a:t>Руководитель: </a:t>
            </a:r>
            <a:r>
              <a:rPr lang="ru-RU" dirty="0" err="1">
                <a:solidFill>
                  <a:schemeClr val="tx1"/>
                </a:solidFill>
              </a:rPr>
              <a:t>Лисица.М.Н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786182" y="648866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1399032"/>
          </a:xfrm>
        </p:spPr>
        <p:txBody>
          <a:bodyPr>
            <a:noAutofit/>
          </a:bodyPr>
          <a:lstStyle/>
          <a:p>
            <a:r>
              <a:rPr lang="ru-RU" sz="4400" b="1" i="1" u="sng" dirty="0"/>
              <a:t>Факты нарушения прав ребенка</a:t>
            </a:r>
            <a:endParaRPr lang="ru-RU" sz="4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43050"/>
            <a:ext cx="5500694" cy="21431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sz="3200" dirty="0"/>
              <a:t>покинутые своими семьями, около 100 миллионов детей существуют лишь за счёт изнурительной работы, мелкого воровства, проституции или нищенства</a:t>
            </a:r>
          </a:p>
          <a:p>
            <a:endParaRPr lang="ru-RU" dirty="0"/>
          </a:p>
        </p:txBody>
      </p:sp>
      <p:pic>
        <p:nvPicPr>
          <p:cNvPr id="4" name="Рисунок 3" descr="сирота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5237" y="1357298"/>
            <a:ext cx="3219631" cy="24288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8992" y="3929066"/>
            <a:ext cx="535785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- более 50 миллионов детей работают в опасных или вредных для здоровья условиях;</a:t>
            </a:r>
          </a:p>
          <a:p>
            <a:endParaRPr lang="ru-RU" dirty="0"/>
          </a:p>
        </p:txBody>
      </p:sp>
      <p:pic>
        <p:nvPicPr>
          <p:cNvPr id="6" name="Рисунок 5" descr="детский труд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857628"/>
            <a:ext cx="3428991" cy="2388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 descr="Диаграмма ответов в Формах. Вопрос: Считаете ли Вы необходимым знать о своих правах?. Количество ответов: 33 ответа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0" name="AutoShape 2" descr="Диаграмма ответов в Формах. Вопрос: Считаете ли Вы необходимым знать о своих правах?. Количество ответов: 35 ответов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1413" t="38086" r="37409" b="20898"/>
          <a:stretch>
            <a:fillRect/>
          </a:stretch>
        </p:blipFill>
        <p:spPr bwMode="auto">
          <a:xfrm>
            <a:off x="0" y="1285859"/>
            <a:ext cx="9144000" cy="5413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785786" y="285728"/>
            <a:ext cx="721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/>
              <a:t>Результаты тестирования</a:t>
            </a:r>
          </a:p>
        </p:txBody>
      </p:sp>
      <p:pic>
        <p:nvPicPr>
          <p:cNvPr id="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21603" t="29358" r="34914" b="29603"/>
          <a:stretch>
            <a:fillRect/>
          </a:stretch>
        </p:blipFill>
        <p:spPr bwMode="auto">
          <a:xfrm>
            <a:off x="-1" y="1285860"/>
            <a:ext cx="9155055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285860"/>
            <a:ext cx="914406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источников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7D9ACD-7F45-422C-973B-286A2D64A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06660"/>
            <a:ext cx="761759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Административный кодекс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Гражданский кодекс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Декларация прав ребенка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Кодекс законов о труде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Конвенция о правах ребенка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Конституция  Российской Федерации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Уголовный кодекс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https://www.wikipedia.org/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>
              <a:buClrTx/>
              <a:buFont typeface="+mj-lt"/>
              <a:buAutoNum type="arabicPeriod"/>
            </a:pP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https://scholar.google.ru/schhp?hl=ru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C000"/>
                </a:solidFill>
              </a:rPr>
              <a:t>Актуальность выбранной темы</a:t>
            </a: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785786" y="4357694"/>
            <a:ext cx="7800972" cy="166844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800" dirty="0">
                <a:solidFill>
                  <a:srgbClr val="FFC000"/>
                </a:solidFill>
              </a:rPr>
              <a:t>     С давних пор люди понимали, что самое ценное – это дети. От того, как дети будут воспитываться, и жить, зависит, как будет жить в будущем страна, государство и мир в целом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4714876" cy="5786454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b="1" dirty="0">
                <a:solidFill>
                  <a:srgbClr val="00B0F0"/>
                </a:solidFill>
              </a:rPr>
              <a:t>Цель исследовательской работы:</a:t>
            </a:r>
            <a:endParaRPr lang="ru-RU" dirty="0">
              <a:solidFill>
                <a:srgbClr val="00B0F0"/>
              </a:solidFill>
            </a:endParaRPr>
          </a:p>
          <a:p>
            <a:r>
              <a:rPr lang="ru-RU" dirty="0">
                <a:solidFill>
                  <a:srgbClr val="00B0F0"/>
                </a:solidFill>
              </a:rPr>
              <a:t>Выявить уровень знаний детей о своих правах.</a:t>
            </a:r>
          </a:p>
          <a:p>
            <a:pPr algn="ctr">
              <a:buNone/>
            </a:pPr>
            <a:r>
              <a:rPr lang="ru-RU" b="1" i="1" u="sng" dirty="0">
                <a:solidFill>
                  <a:srgbClr val="00B0F0"/>
                </a:solidFill>
              </a:rPr>
              <a:t>Задачи:</a:t>
            </a:r>
            <a:endParaRPr lang="ru-RU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B0F0"/>
                </a:solidFill>
              </a:rPr>
              <a:t>Проанализировать имеют ли учащиеся представление о </a:t>
            </a:r>
            <a:r>
              <a:rPr lang="ru-RU">
                <a:solidFill>
                  <a:srgbClr val="00B0F0"/>
                </a:solidFill>
              </a:rPr>
              <a:t>своих правах.</a:t>
            </a:r>
            <a:endParaRPr lang="ru-RU" dirty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B0F0"/>
                </a:solidFill>
              </a:rPr>
              <a:t>Выявить соблюдение прав детей в различных жизненных ситуациях.</a:t>
            </a:r>
            <a:endParaRPr lang="ru-RU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21455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Пространство, с которым ребенок впервые сталкивается с момента своего рождения- это семья!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книга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2620613"/>
            <a:ext cx="2786082" cy="4237387"/>
          </a:xfrm>
        </p:spPr>
      </p:pic>
      <p:pic>
        <p:nvPicPr>
          <p:cNvPr id="6" name="Рисунок 5" descr="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42" y="2500306"/>
            <a:ext cx="2980663" cy="43576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0800000" flipV="1">
            <a:off x="0" y="785794"/>
            <a:ext cx="8898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Согласно Конвенции о правах ребенка, ребенок - это лицо, не достигшее 18 лет.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Основные акты о правах ребёнка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22145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>
                <a:solidFill>
                  <a:srgbClr val="FF0000"/>
                </a:solidFill>
              </a:rPr>
              <a:t>    Основным актом о правах ребенка на международном уровне является Конвенция о правах ребенка, которая принята в Нью-Йорке, 20 ноября 1989 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64331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 Основным актом о правах ребенка в России является Федеральный закон «Об основных гарантиях прав ребенка в Российской Федерации» принятый 24 июля 1998 г.</a:t>
            </a:r>
          </a:p>
          <a:p>
            <a:endParaRPr lang="ru-RU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История создания документов о правах ребёнка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643050"/>
            <a:ext cx="4429124" cy="45720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3200" dirty="0"/>
              <a:t>    Необходимость специальной защиты прав ребёнка впервые была провозглашена Женевской декларацией  о правах детей (1924г)</a:t>
            </a:r>
          </a:p>
        </p:txBody>
      </p:sp>
      <p:pic>
        <p:nvPicPr>
          <p:cNvPr id="5" name="Рисунок 4" descr="женевская_конвенция(1924г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1571612"/>
            <a:ext cx="3328549" cy="50720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2857496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В 1949 году на Московской сессии Совета Международной демократической Федерации женщин  был впервые установлен день защиты детей от угрозы войны.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282" y="4643446"/>
            <a:ext cx="8929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FF0000"/>
                </a:solidFill>
              </a:rPr>
              <a:t>Провели первый в мире День защиты детей в 1951 году в 51-ой стране.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конвенции прав ребёнка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dirty="0"/>
              <a:t>В Конвенции о правах ребёнка 54 статьи. Из них о правах ребёнка более 40,  их можно разделить на 6 групп:</a:t>
            </a:r>
          </a:p>
          <a:p>
            <a:r>
              <a:rPr lang="ru-RU" dirty="0"/>
              <a:t>I. Основные права: на жизнь, имя, гражданство  и т. д.</a:t>
            </a:r>
          </a:p>
          <a:p>
            <a:r>
              <a:rPr lang="ru-RU" dirty="0"/>
              <a:t>II. Права, призывающие обеспечивать детям нормальную семейную жизнь</a:t>
            </a:r>
          </a:p>
          <a:p>
            <a:r>
              <a:rPr lang="ru-RU" dirty="0"/>
              <a:t>III. Права, призванные обеспечить свободное развитие личности ребёнка (право на свободу мнений, свободу совести, религии и т. д.)</a:t>
            </a:r>
          </a:p>
          <a:p>
            <a:r>
              <a:rPr lang="ru-RU" dirty="0"/>
              <a:t>IV. Права, сохраняющие детям здоровье и содействующие их физическому развитию</a:t>
            </a:r>
          </a:p>
          <a:p>
            <a:r>
              <a:rPr lang="ru-RU" dirty="0"/>
              <a:t>V. Права, обеспечивающие нормальное культурное развитие детей, в частности, право на образование.</a:t>
            </a:r>
          </a:p>
          <a:p>
            <a:r>
              <a:rPr lang="ru-RU" dirty="0"/>
              <a:t>VI. Права, защищающие ребёнка необычных, опасных ситуациях (на войне, заключении и т.д.).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459</Words>
  <Application>Microsoft Office PowerPoint</Application>
  <PresentationFormat>Экран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Verdana</vt:lpstr>
      <vt:lpstr>Wingdings 2</vt:lpstr>
      <vt:lpstr>Яркая</vt:lpstr>
      <vt:lpstr>Тема Office</vt:lpstr>
      <vt:lpstr>Исследовательская работа на тему “Права детей”</vt:lpstr>
      <vt:lpstr>Актуальность выбранной темы</vt:lpstr>
      <vt:lpstr>Презентация PowerPoint</vt:lpstr>
      <vt:lpstr>Пространство, с которым ребенок впервые сталкивается с момента своего рождения- это семья!</vt:lpstr>
      <vt:lpstr>Презентация PowerPoint</vt:lpstr>
      <vt:lpstr>Основные акты о правах ребёнка</vt:lpstr>
      <vt:lpstr>История создания документов о правах ребёнка</vt:lpstr>
      <vt:lpstr>В 1949 году на Московской сессии Совета Международной демократической Федерации женщин  был впервые установлен день защиты детей от угрозы войны.</vt:lpstr>
      <vt:lpstr>Содержание конвенции прав ребёнка</vt:lpstr>
      <vt:lpstr>Факты нарушения прав ребенка</vt:lpstr>
      <vt:lpstr>Презентация PowerPoint</vt:lpstr>
      <vt:lpstr>Список источников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Исследовательская работа на тему “Права детей”</dc:title>
  <dc:creator>User_5</dc:creator>
  <cp:lastModifiedBy>user</cp:lastModifiedBy>
  <cp:revision>41</cp:revision>
  <dcterms:created xsi:type="dcterms:W3CDTF">2022-12-13T09:31:00Z</dcterms:created>
  <dcterms:modified xsi:type="dcterms:W3CDTF">2023-04-26T18:56:21Z</dcterms:modified>
</cp:coreProperties>
</file>