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64" r:id="rId3"/>
    <p:sldMasterId id="2147483673" r:id="rId4"/>
    <p:sldMasterId id="2147483676" r:id="rId5"/>
    <p:sldMasterId id="2147483667" r:id="rId6"/>
    <p:sldMasterId id="2147483669" r:id="rId7"/>
  </p:sldMasterIdLst>
  <p:notesMasterIdLst>
    <p:notesMasterId r:id="rId32"/>
  </p:notesMasterIdLst>
  <p:handoutMasterIdLst>
    <p:handoutMasterId r:id="rId33"/>
  </p:handoutMasterIdLst>
  <p:sldIdLst>
    <p:sldId id="262" r:id="rId8"/>
    <p:sldId id="263" r:id="rId9"/>
    <p:sldId id="288" r:id="rId10"/>
    <p:sldId id="291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1" r:id="rId28"/>
    <p:sldId id="322" r:id="rId29"/>
    <p:sldId id="323" r:id="rId30"/>
    <p:sldId id="324" r:id="rId31"/>
  </p:sldIdLst>
  <p:sldSz cx="9144000" cy="6858000" type="screen4x3"/>
  <p:notesSz cx="6669088" cy="9926638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Arial Unicode MS" panose="020B0604020202020204" pitchFamily="34" charset="-128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B37"/>
    <a:srgbClr val="F16248"/>
    <a:srgbClr val="653653"/>
    <a:srgbClr val="E78F84"/>
    <a:srgbClr val="4A4A4A"/>
    <a:srgbClr val="AC626F"/>
    <a:srgbClr val="4A4A49"/>
    <a:srgbClr val="EAEFF4"/>
    <a:srgbClr val="45454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60"/>
  </p:normalViewPr>
  <p:slideViewPr>
    <p:cSldViewPr>
      <p:cViewPr varScale="1">
        <p:scale>
          <a:sx n="102" d="100"/>
          <a:sy n="102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3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015C6-2081-4E55-95F4-C4328D5C5F55}" type="doc">
      <dgm:prSet loTypeId="urn:microsoft.com/office/officeart/2005/8/layout/radial4" loCatId="relationship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04217B-D153-4A67-BB04-B6EFBAD1621F}">
      <dgm:prSet phldrT="[Text]"/>
      <dgm:spPr/>
      <dgm:t>
        <a:bodyPr/>
        <a:lstStyle/>
        <a:p>
          <a:r>
            <a:rPr lang="en-US" b="1" dirty="0" smtClean="0"/>
            <a:t>Web Footprint</a:t>
          </a:r>
          <a:endParaRPr lang="en-US" b="1" dirty="0"/>
        </a:p>
      </dgm:t>
    </dgm:pt>
    <dgm:pt modelId="{E2A80578-567B-4865-A26E-BDC6D41CFFE0}" type="parTrans" cxnId="{35720B17-6F36-4530-B073-24F88CF6575C}">
      <dgm:prSet/>
      <dgm:spPr/>
      <dgm:t>
        <a:bodyPr/>
        <a:lstStyle/>
        <a:p>
          <a:endParaRPr lang="en-US"/>
        </a:p>
      </dgm:t>
    </dgm:pt>
    <dgm:pt modelId="{24B59836-AA14-42A7-B97C-0CAB0F77B7B5}" type="sibTrans" cxnId="{35720B17-6F36-4530-B073-24F88CF6575C}">
      <dgm:prSet/>
      <dgm:spPr/>
      <dgm:t>
        <a:bodyPr/>
        <a:lstStyle/>
        <a:p>
          <a:endParaRPr lang="en-US"/>
        </a:p>
      </dgm:t>
    </dgm:pt>
    <dgm:pt modelId="{8C4F4C70-BD18-4865-B5D4-3CCC892A1260}">
      <dgm:prSet phldrT="[Text]"/>
      <dgm:spPr/>
      <dgm:t>
        <a:bodyPr/>
        <a:lstStyle/>
        <a:p>
          <a:r>
            <a:rPr lang="en-US" b="1" dirty="0" smtClean="0"/>
            <a:t>Content</a:t>
          </a:r>
          <a:endParaRPr lang="en-US" b="1" dirty="0"/>
        </a:p>
      </dgm:t>
    </dgm:pt>
    <dgm:pt modelId="{3BE2658A-BEE2-40E0-B1AB-839A8EAA780A}" type="parTrans" cxnId="{31D44782-011D-494B-A115-0E3B78860576}">
      <dgm:prSet/>
      <dgm:spPr/>
      <dgm:t>
        <a:bodyPr/>
        <a:lstStyle/>
        <a:p>
          <a:endParaRPr lang="en-US"/>
        </a:p>
      </dgm:t>
    </dgm:pt>
    <dgm:pt modelId="{902B6BE9-4782-41A5-B482-9A7B287152FE}" type="sibTrans" cxnId="{31D44782-011D-494B-A115-0E3B78860576}">
      <dgm:prSet/>
      <dgm:spPr/>
      <dgm:t>
        <a:bodyPr/>
        <a:lstStyle/>
        <a:p>
          <a:endParaRPr lang="en-US"/>
        </a:p>
      </dgm:t>
    </dgm:pt>
    <dgm:pt modelId="{BEE822BD-5A31-47B3-B406-412CAA782585}">
      <dgm:prSet phldrT="[Text]"/>
      <dgm:spPr/>
      <dgm:t>
        <a:bodyPr/>
        <a:lstStyle/>
        <a:p>
          <a:r>
            <a:rPr lang="en-US" b="1" dirty="0" smtClean="0"/>
            <a:t>Activity</a:t>
          </a:r>
          <a:endParaRPr lang="en-US" b="1" dirty="0"/>
        </a:p>
      </dgm:t>
    </dgm:pt>
    <dgm:pt modelId="{6CC8953D-30B9-43EF-AB8D-A428A4DB6B4F}" type="parTrans" cxnId="{6F813959-6C7C-4151-8D8E-EC6800B1B2B6}">
      <dgm:prSet/>
      <dgm:spPr/>
      <dgm:t>
        <a:bodyPr/>
        <a:lstStyle/>
        <a:p>
          <a:endParaRPr lang="en-US"/>
        </a:p>
      </dgm:t>
    </dgm:pt>
    <dgm:pt modelId="{4BE22C30-4EBE-4AAE-A088-F61D59EA062C}" type="sibTrans" cxnId="{6F813959-6C7C-4151-8D8E-EC6800B1B2B6}">
      <dgm:prSet/>
      <dgm:spPr/>
      <dgm:t>
        <a:bodyPr/>
        <a:lstStyle/>
        <a:p>
          <a:endParaRPr lang="en-US"/>
        </a:p>
      </dgm:t>
    </dgm:pt>
    <dgm:pt modelId="{64EA0B25-8003-40C6-9143-B0C1EF336A7B}">
      <dgm:prSet phldrT="[Text]"/>
      <dgm:spPr/>
      <dgm:t>
        <a:bodyPr/>
        <a:lstStyle/>
        <a:p>
          <a:r>
            <a:rPr lang="en-US" b="1" dirty="0" smtClean="0"/>
            <a:t>Reputation</a:t>
          </a:r>
          <a:endParaRPr lang="en-US" b="1" dirty="0"/>
        </a:p>
      </dgm:t>
    </dgm:pt>
    <dgm:pt modelId="{A9ABAC04-C8FF-4F19-B44B-7671258F46B1}" type="parTrans" cxnId="{89281F08-FA06-4716-A9FE-739E47F30505}">
      <dgm:prSet/>
      <dgm:spPr/>
      <dgm:t>
        <a:bodyPr/>
        <a:lstStyle/>
        <a:p>
          <a:endParaRPr lang="en-US"/>
        </a:p>
      </dgm:t>
    </dgm:pt>
    <dgm:pt modelId="{A24DDE87-097E-43B7-A573-F6E6983FCCA9}" type="sibTrans" cxnId="{89281F08-FA06-4716-A9FE-739E47F30505}">
      <dgm:prSet/>
      <dgm:spPr/>
      <dgm:t>
        <a:bodyPr/>
        <a:lstStyle/>
        <a:p>
          <a:endParaRPr lang="en-US"/>
        </a:p>
      </dgm:t>
    </dgm:pt>
    <dgm:pt modelId="{1AD551D6-93A6-4EE1-8EC5-324647FF0718}" type="pres">
      <dgm:prSet presAssocID="{6FE015C6-2081-4E55-95F4-C4328D5C5F5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BB409F3-7467-439B-BD25-F218A4AAC166}" type="pres">
      <dgm:prSet presAssocID="{8C04217B-D153-4A67-BB04-B6EFBAD1621F}" presName="centerShape" presStyleLbl="node0" presStyleIdx="0" presStyleCnt="1"/>
      <dgm:spPr/>
      <dgm:t>
        <a:bodyPr/>
        <a:lstStyle/>
        <a:p>
          <a:endParaRPr lang="en-US"/>
        </a:p>
      </dgm:t>
    </dgm:pt>
    <dgm:pt modelId="{B823C0E5-B9A1-4118-80C8-BE7A6A5ABBC3}" type="pres">
      <dgm:prSet presAssocID="{3BE2658A-BEE2-40E0-B1AB-839A8EAA780A}" presName="parTrans" presStyleLbl="bgSibTrans2D1" presStyleIdx="0" presStyleCnt="3"/>
      <dgm:spPr/>
      <dgm:t>
        <a:bodyPr/>
        <a:lstStyle/>
        <a:p>
          <a:endParaRPr lang="en-GB"/>
        </a:p>
      </dgm:t>
    </dgm:pt>
    <dgm:pt modelId="{8C0992DE-A5F4-4A83-BAF7-FFBBFC480522}" type="pres">
      <dgm:prSet presAssocID="{8C4F4C70-BD18-4865-B5D4-3CCC892A126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D5A9D4-B3E4-420F-90DE-FD219773EA39}" type="pres">
      <dgm:prSet presAssocID="{6CC8953D-30B9-43EF-AB8D-A428A4DB6B4F}" presName="parTrans" presStyleLbl="bgSibTrans2D1" presStyleIdx="1" presStyleCnt="3"/>
      <dgm:spPr/>
      <dgm:t>
        <a:bodyPr/>
        <a:lstStyle/>
        <a:p>
          <a:endParaRPr lang="en-GB"/>
        </a:p>
      </dgm:t>
    </dgm:pt>
    <dgm:pt modelId="{50755024-19A8-4E64-BE12-1A28089A9DD9}" type="pres">
      <dgm:prSet presAssocID="{BEE822BD-5A31-47B3-B406-412CAA78258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17FD79-A017-44B6-836B-5014762819D0}" type="pres">
      <dgm:prSet presAssocID="{A9ABAC04-C8FF-4F19-B44B-7671258F46B1}" presName="parTrans" presStyleLbl="bgSibTrans2D1" presStyleIdx="2" presStyleCnt="3"/>
      <dgm:spPr/>
      <dgm:t>
        <a:bodyPr/>
        <a:lstStyle/>
        <a:p>
          <a:endParaRPr lang="en-GB"/>
        </a:p>
      </dgm:t>
    </dgm:pt>
    <dgm:pt modelId="{E4F8374C-4C84-4DCE-9568-6F3FA04C5DD8}" type="pres">
      <dgm:prSet presAssocID="{64EA0B25-8003-40C6-9143-B0C1EF336A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C9959DD-868E-490B-A4C9-DBA4B95A2610}" type="presOf" srcId="{6FE015C6-2081-4E55-95F4-C4328D5C5F55}" destId="{1AD551D6-93A6-4EE1-8EC5-324647FF0718}" srcOrd="0" destOrd="0" presId="urn:microsoft.com/office/officeart/2005/8/layout/radial4"/>
    <dgm:cxn modelId="{099BFC02-ED1C-4586-9D7C-3C2178DBE743}" type="presOf" srcId="{6CC8953D-30B9-43EF-AB8D-A428A4DB6B4F}" destId="{C2D5A9D4-B3E4-420F-90DE-FD219773EA39}" srcOrd="0" destOrd="0" presId="urn:microsoft.com/office/officeart/2005/8/layout/radial4"/>
    <dgm:cxn modelId="{F9F738DA-FA85-4B77-9464-960C72EB6BC4}" type="presOf" srcId="{64EA0B25-8003-40C6-9143-B0C1EF336A7B}" destId="{E4F8374C-4C84-4DCE-9568-6F3FA04C5DD8}" srcOrd="0" destOrd="0" presId="urn:microsoft.com/office/officeart/2005/8/layout/radial4"/>
    <dgm:cxn modelId="{AAAD732E-5D5F-4C35-9530-FCF423876CD6}" type="presOf" srcId="{8C04217B-D153-4A67-BB04-B6EFBAD1621F}" destId="{FBB409F3-7467-439B-BD25-F218A4AAC166}" srcOrd="0" destOrd="0" presId="urn:microsoft.com/office/officeart/2005/8/layout/radial4"/>
    <dgm:cxn modelId="{31D44782-011D-494B-A115-0E3B78860576}" srcId="{8C04217B-D153-4A67-BB04-B6EFBAD1621F}" destId="{8C4F4C70-BD18-4865-B5D4-3CCC892A1260}" srcOrd="0" destOrd="0" parTransId="{3BE2658A-BEE2-40E0-B1AB-839A8EAA780A}" sibTransId="{902B6BE9-4782-41A5-B482-9A7B287152FE}"/>
    <dgm:cxn modelId="{119974FA-2D3A-4043-8348-6E1BE159EACB}" type="presOf" srcId="{3BE2658A-BEE2-40E0-B1AB-839A8EAA780A}" destId="{B823C0E5-B9A1-4118-80C8-BE7A6A5ABBC3}" srcOrd="0" destOrd="0" presId="urn:microsoft.com/office/officeart/2005/8/layout/radial4"/>
    <dgm:cxn modelId="{8545213A-0C43-4391-8525-1F8A89F4AF25}" type="presOf" srcId="{A9ABAC04-C8FF-4F19-B44B-7671258F46B1}" destId="{D017FD79-A017-44B6-836B-5014762819D0}" srcOrd="0" destOrd="0" presId="urn:microsoft.com/office/officeart/2005/8/layout/radial4"/>
    <dgm:cxn modelId="{6F813959-6C7C-4151-8D8E-EC6800B1B2B6}" srcId="{8C04217B-D153-4A67-BB04-B6EFBAD1621F}" destId="{BEE822BD-5A31-47B3-B406-412CAA782585}" srcOrd="1" destOrd="0" parTransId="{6CC8953D-30B9-43EF-AB8D-A428A4DB6B4F}" sibTransId="{4BE22C30-4EBE-4AAE-A088-F61D59EA062C}"/>
    <dgm:cxn modelId="{35720B17-6F36-4530-B073-24F88CF6575C}" srcId="{6FE015C6-2081-4E55-95F4-C4328D5C5F55}" destId="{8C04217B-D153-4A67-BB04-B6EFBAD1621F}" srcOrd="0" destOrd="0" parTransId="{E2A80578-567B-4865-A26E-BDC6D41CFFE0}" sibTransId="{24B59836-AA14-42A7-B97C-0CAB0F77B7B5}"/>
    <dgm:cxn modelId="{B1B24C21-728C-4D38-9C4E-87FEB0917AC1}" type="presOf" srcId="{BEE822BD-5A31-47B3-B406-412CAA782585}" destId="{50755024-19A8-4E64-BE12-1A28089A9DD9}" srcOrd="0" destOrd="0" presId="urn:microsoft.com/office/officeart/2005/8/layout/radial4"/>
    <dgm:cxn modelId="{C7885DC7-3CE4-4128-A21E-08EBDC233A62}" type="presOf" srcId="{8C4F4C70-BD18-4865-B5D4-3CCC892A1260}" destId="{8C0992DE-A5F4-4A83-BAF7-FFBBFC480522}" srcOrd="0" destOrd="0" presId="urn:microsoft.com/office/officeart/2005/8/layout/radial4"/>
    <dgm:cxn modelId="{89281F08-FA06-4716-A9FE-739E47F30505}" srcId="{8C04217B-D153-4A67-BB04-B6EFBAD1621F}" destId="{64EA0B25-8003-40C6-9143-B0C1EF336A7B}" srcOrd="2" destOrd="0" parTransId="{A9ABAC04-C8FF-4F19-B44B-7671258F46B1}" sibTransId="{A24DDE87-097E-43B7-A573-F6E6983FCCA9}"/>
    <dgm:cxn modelId="{CC5AF054-5FD6-46BB-B613-36F120027C9E}" type="presParOf" srcId="{1AD551D6-93A6-4EE1-8EC5-324647FF0718}" destId="{FBB409F3-7467-439B-BD25-F218A4AAC166}" srcOrd="0" destOrd="0" presId="urn:microsoft.com/office/officeart/2005/8/layout/radial4"/>
    <dgm:cxn modelId="{87B31AEE-EDA9-4DD1-9259-F861EB7C71E8}" type="presParOf" srcId="{1AD551D6-93A6-4EE1-8EC5-324647FF0718}" destId="{B823C0E5-B9A1-4118-80C8-BE7A6A5ABBC3}" srcOrd="1" destOrd="0" presId="urn:microsoft.com/office/officeart/2005/8/layout/radial4"/>
    <dgm:cxn modelId="{649EB195-B455-4287-A6B4-467C3623FE98}" type="presParOf" srcId="{1AD551D6-93A6-4EE1-8EC5-324647FF0718}" destId="{8C0992DE-A5F4-4A83-BAF7-FFBBFC480522}" srcOrd="2" destOrd="0" presId="urn:microsoft.com/office/officeart/2005/8/layout/radial4"/>
    <dgm:cxn modelId="{BFB9DEC6-CE8E-44FB-B6EC-905AA7BE2341}" type="presParOf" srcId="{1AD551D6-93A6-4EE1-8EC5-324647FF0718}" destId="{C2D5A9D4-B3E4-420F-90DE-FD219773EA39}" srcOrd="3" destOrd="0" presId="urn:microsoft.com/office/officeart/2005/8/layout/radial4"/>
    <dgm:cxn modelId="{857C9270-5AE3-4F60-8F47-A778F1BFC877}" type="presParOf" srcId="{1AD551D6-93A6-4EE1-8EC5-324647FF0718}" destId="{50755024-19A8-4E64-BE12-1A28089A9DD9}" srcOrd="4" destOrd="0" presId="urn:microsoft.com/office/officeart/2005/8/layout/radial4"/>
    <dgm:cxn modelId="{F3862B52-C30B-40DC-97DE-777DB0956C2D}" type="presParOf" srcId="{1AD551D6-93A6-4EE1-8EC5-324647FF0718}" destId="{D017FD79-A017-44B6-836B-5014762819D0}" srcOrd="5" destOrd="0" presId="urn:microsoft.com/office/officeart/2005/8/layout/radial4"/>
    <dgm:cxn modelId="{63547765-371C-46D7-BB7C-81A7A10A77B7}" type="presParOf" srcId="{1AD551D6-93A6-4EE1-8EC5-324647FF0718}" destId="{E4F8374C-4C84-4DCE-9568-6F3FA04C5DD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B6BCC-1CA2-4C3A-B78C-B06DDB6A0FB0}" type="doc">
      <dgm:prSet loTypeId="urn:microsoft.com/office/officeart/2005/8/layout/vList6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15849C4-1B3D-4357-ACF9-A12446D85B8E}">
      <dgm:prSet phldrT="[Text]" custT="1"/>
      <dgm:spPr/>
      <dgm:t>
        <a:bodyPr/>
        <a:lstStyle/>
        <a:p>
          <a:r>
            <a:rPr lang="en-US" sz="3200" b="0" dirty="0" smtClean="0">
              <a:latin typeface="Proxima Nova Soft" pitchFamily="50" charset="0"/>
            </a:rPr>
            <a:t>Reach</a:t>
          </a:r>
          <a:endParaRPr lang="en-US" sz="3200" b="0" dirty="0">
            <a:latin typeface="Proxima Nova Soft" pitchFamily="50" charset="0"/>
          </a:endParaRPr>
        </a:p>
      </dgm:t>
    </dgm:pt>
    <dgm:pt modelId="{897651CD-8B16-45C7-A655-6E316B2B53CE}" type="parTrans" cxnId="{6DEFE16F-302A-44F9-83AF-6455E83FB9CA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DEC23766-7E1A-4260-9435-625702CF2198}" type="sibTrans" cxnId="{6DEFE16F-302A-44F9-83AF-6455E83FB9CA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0CDA9B99-0F8F-40AA-B822-0269FCCA3514}">
      <dgm:prSet phldrT="[Text]" custT="1"/>
      <dgm:spPr/>
      <dgm:t>
        <a:bodyPr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en-US" sz="2000" dirty="0" smtClean="0">
              <a:latin typeface="Proxima Nova Soft" pitchFamily="50" charset="0"/>
            </a:rPr>
            <a:t>Visits, fans, followers</a:t>
          </a:r>
          <a:endParaRPr lang="en-US" sz="2000" dirty="0">
            <a:latin typeface="Proxima Nova Soft" pitchFamily="50" charset="0"/>
          </a:endParaRPr>
        </a:p>
      </dgm:t>
    </dgm:pt>
    <dgm:pt modelId="{56918020-9DF4-4C86-A63E-2E16DE8F9D4E}" type="parTrans" cxnId="{1DFBCF6B-7F86-4786-B4E4-91D81E8F69BC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E10255D6-5A29-495D-9E7C-A358256D9F0C}" type="sibTrans" cxnId="{1DFBCF6B-7F86-4786-B4E4-91D81E8F69BC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D2A0D2EC-4F3D-46E8-9F20-58F22D1946AD}">
      <dgm:prSet phldrT="[Text]" custT="1"/>
      <dgm:spPr/>
      <dgm:t>
        <a:bodyPr/>
        <a:lstStyle/>
        <a:p>
          <a:r>
            <a:rPr lang="en-US" sz="3200" b="0" dirty="0" smtClean="0">
              <a:latin typeface="Proxima Nova Soft" pitchFamily="50" charset="0"/>
            </a:rPr>
            <a:t>Act</a:t>
          </a:r>
          <a:endParaRPr lang="en-US" sz="3200" b="0" dirty="0">
            <a:latin typeface="Proxima Nova Soft" pitchFamily="50" charset="0"/>
          </a:endParaRPr>
        </a:p>
      </dgm:t>
    </dgm:pt>
    <dgm:pt modelId="{E4182AF6-EF0F-4EB3-BDC9-E293F56EC18C}" type="parTrans" cxnId="{7CCA64FB-1177-4CA4-86E1-9018C36E32A4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FF5BA5F1-5600-43BB-A5FB-76A09385513C}" type="sibTrans" cxnId="{7CCA64FB-1177-4CA4-86E1-9018C36E32A4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4CDAAF95-400F-4DC7-8CBE-44AFB3D62FF1}">
      <dgm:prSet phldrT="[Text]" custT="1"/>
      <dgm:spPr/>
      <dgm:t>
        <a:bodyPr anchor="ctr"/>
        <a:lstStyle/>
        <a:p>
          <a:pPr>
            <a:lnSpc>
              <a:spcPct val="100000"/>
            </a:lnSpc>
            <a:spcBef>
              <a:spcPts val="300"/>
            </a:spcBef>
            <a:spcAft>
              <a:spcPts val="0"/>
            </a:spcAft>
          </a:pPr>
          <a:r>
            <a:rPr lang="en-US" sz="2000" smtClean="0">
              <a:latin typeface="Proxima Nova Soft" pitchFamily="50" charset="0"/>
            </a:rPr>
            <a:t>Shares, comments, likes</a:t>
          </a:r>
          <a:endParaRPr lang="en-US" sz="2000" dirty="0">
            <a:latin typeface="Proxima Nova Soft" pitchFamily="50" charset="0"/>
          </a:endParaRPr>
        </a:p>
      </dgm:t>
    </dgm:pt>
    <dgm:pt modelId="{DBC3F346-FE27-416E-BD1F-76B977950631}" type="parTrans" cxnId="{2F01D511-2342-4F42-804A-54C70063076B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AFFC04DF-7BFE-44EB-9B38-670AA771D311}" type="sibTrans" cxnId="{2F01D511-2342-4F42-804A-54C70063076B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72F32A51-0C10-426A-8939-53D12DB980CC}">
      <dgm:prSet phldrT="[Text]" custT="1"/>
      <dgm:spPr/>
      <dgm:t>
        <a:bodyPr/>
        <a:lstStyle/>
        <a:p>
          <a:r>
            <a:rPr lang="en-US" sz="3200" b="0" dirty="0" smtClean="0">
              <a:latin typeface="Proxima Nova Soft" pitchFamily="50" charset="0"/>
            </a:rPr>
            <a:t>Interact</a:t>
          </a:r>
          <a:endParaRPr lang="en-US" sz="3200" b="0" dirty="0">
            <a:latin typeface="Proxima Nova Soft" pitchFamily="50" charset="0"/>
          </a:endParaRPr>
        </a:p>
      </dgm:t>
    </dgm:pt>
    <dgm:pt modelId="{EE39B633-A5AF-42B2-B8C4-FED87653E9D9}" type="parTrans" cxnId="{456B6AFF-CA92-47BC-8281-AD12F4F739ED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1143FCF2-A41A-4239-AA15-C050CFD6F88F}" type="sibTrans" cxnId="{456B6AFF-CA92-47BC-8281-AD12F4F739ED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32EC4C33-EFBE-4CB0-B53F-C0C4F3061163}">
      <dgm:prSet phldrT="[Text]" custT="1"/>
      <dgm:spPr/>
      <dgm:t>
        <a:bodyPr anchor="ctr"/>
        <a:lstStyle/>
        <a:p>
          <a:pPr>
            <a:lnSpc>
              <a:spcPct val="100000"/>
            </a:lnSpc>
            <a:spcBef>
              <a:spcPts val="300"/>
            </a:spcBef>
            <a:spcAft>
              <a:spcPts val="0"/>
            </a:spcAft>
          </a:pPr>
          <a:r>
            <a:rPr lang="en-US" sz="2000" smtClean="0">
              <a:latin typeface="Proxima Nova Soft" pitchFamily="50" charset="0"/>
            </a:rPr>
            <a:t>Download, request info</a:t>
          </a:r>
          <a:endParaRPr lang="en-US" sz="2000" dirty="0">
            <a:latin typeface="Proxima Nova Soft" pitchFamily="50" charset="0"/>
          </a:endParaRPr>
        </a:p>
      </dgm:t>
    </dgm:pt>
    <dgm:pt modelId="{D6B369D7-E7E2-41BC-964A-9B05519341D9}" type="parTrans" cxnId="{93965001-02A8-4FBF-989C-5C4F2971D1A2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CBCF6FF2-0501-412C-9771-F0EE2D7C552A}" type="sibTrans" cxnId="{93965001-02A8-4FBF-989C-5C4F2971D1A2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4A5EB3A7-6FF8-4F6D-92AB-74B5AAC6C0CB}">
      <dgm:prSet phldrT="[Text]" custT="1"/>
      <dgm:spPr/>
      <dgm:t>
        <a:bodyPr/>
        <a:lstStyle/>
        <a:p>
          <a:r>
            <a:rPr lang="en-US" sz="3200" b="0" dirty="0" smtClean="0">
              <a:latin typeface="Proxima Nova Soft" pitchFamily="50" charset="0"/>
            </a:rPr>
            <a:t>Convert</a:t>
          </a:r>
          <a:endParaRPr lang="en-US" sz="3200" b="0" dirty="0">
            <a:latin typeface="Proxima Nova Soft" pitchFamily="50" charset="0"/>
          </a:endParaRPr>
        </a:p>
      </dgm:t>
    </dgm:pt>
    <dgm:pt modelId="{9C380215-4C31-4C97-85AF-5EADD84457E6}" type="parTrans" cxnId="{D1DF286F-3407-4DCA-8F51-5340380A5B43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4B57E572-C36D-40ED-8961-9E702A64CE7D}" type="sibTrans" cxnId="{D1DF286F-3407-4DCA-8F51-5340380A5B43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BFDB5A7C-36E0-4F14-B6C8-A98A569CB425}">
      <dgm:prSet phldrT="[Text]" custT="1"/>
      <dgm:spPr/>
      <dgm:t>
        <a:bodyPr anchor="ctr"/>
        <a:lstStyle/>
        <a:p>
          <a:pPr>
            <a:lnSpc>
              <a:spcPct val="100000"/>
            </a:lnSpc>
            <a:spcBef>
              <a:spcPts val="300"/>
            </a:spcBef>
            <a:spcAft>
              <a:spcPts val="0"/>
            </a:spcAft>
          </a:pPr>
          <a:r>
            <a:rPr lang="en-US" sz="2000" smtClean="0">
              <a:latin typeface="Proxima Nova Soft" pitchFamily="50" charset="0"/>
            </a:rPr>
            <a:t>Purchase</a:t>
          </a:r>
          <a:endParaRPr lang="en-US" sz="2000" dirty="0">
            <a:latin typeface="Proxima Nova Soft" pitchFamily="50" charset="0"/>
          </a:endParaRPr>
        </a:p>
      </dgm:t>
    </dgm:pt>
    <dgm:pt modelId="{83596C5C-EBFC-4CC1-AD70-EC34011706A0}" type="parTrans" cxnId="{647DCDF1-6720-472D-8A42-2C70036351BB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7B6BAB2A-492C-4CDD-82E1-A2DC5433003A}" type="sibTrans" cxnId="{647DCDF1-6720-472D-8A42-2C70036351BB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74918F1F-6453-4EAF-817F-7DA517CE4D53}">
      <dgm:prSet phldrT="[Text]" custT="1"/>
      <dgm:spPr/>
      <dgm:t>
        <a:bodyPr/>
        <a:lstStyle/>
        <a:p>
          <a:r>
            <a:rPr lang="en-US" sz="3200" b="0" dirty="0" smtClean="0">
              <a:latin typeface="Proxima Nova Soft" pitchFamily="50" charset="0"/>
            </a:rPr>
            <a:t>Engage</a:t>
          </a:r>
          <a:endParaRPr lang="en-US" sz="3200" b="0" dirty="0">
            <a:latin typeface="Proxima Nova Soft" pitchFamily="50" charset="0"/>
          </a:endParaRPr>
        </a:p>
      </dgm:t>
    </dgm:pt>
    <dgm:pt modelId="{7D9349DB-F05B-4527-B1DD-75EAB1B9106C}" type="parTrans" cxnId="{875D66F2-DA08-4E37-A2FB-0E8E2303A2AA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226AEDAA-99EE-4DE9-9240-58B649264E6D}" type="sibTrans" cxnId="{875D66F2-DA08-4E37-A2FB-0E8E2303A2AA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CB59281A-3CC0-4965-98FE-788492683D47}">
      <dgm:prSet phldrT="[Text]" custT="1"/>
      <dgm:spPr/>
      <dgm:t>
        <a:bodyPr anchor="ctr"/>
        <a:lstStyle/>
        <a:p>
          <a:pPr>
            <a:lnSpc>
              <a:spcPct val="100000"/>
            </a:lnSpc>
            <a:spcBef>
              <a:spcPts val="300"/>
            </a:spcBef>
            <a:spcAft>
              <a:spcPts val="0"/>
            </a:spcAft>
          </a:pPr>
          <a:r>
            <a:rPr lang="en-US" sz="2000" smtClean="0">
              <a:latin typeface="Proxima Nova Soft" pitchFamily="50" charset="0"/>
            </a:rPr>
            <a:t>Repeat, refer</a:t>
          </a:r>
          <a:endParaRPr lang="en-US" sz="2000" dirty="0">
            <a:latin typeface="Proxima Nova Soft" pitchFamily="50" charset="0"/>
          </a:endParaRPr>
        </a:p>
      </dgm:t>
    </dgm:pt>
    <dgm:pt modelId="{4EB5B96C-3DDE-4C17-843B-9E9DDC55FA1E}" type="parTrans" cxnId="{0DEA4D5F-1F95-4242-B8CE-11B0529B1820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1BA59FEA-F3B7-4A3B-B10F-11A848952EF5}" type="sibTrans" cxnId="{0DEA4D5F-1F95-4242-B8CE-11B0529B1820}">
      <dgm:prSet/>
      <dgm:spPr/>
      <dgm:t>
        <a:bodyPr/>
        <a:lstStyle/>
        <a:p>
          <a:endParaRPr lang="en-US" sz="1600">
            <a:latin typeface="Proxima Nova Soft" pitchFamily="50" charset="0"/>
          </a:endParaRPr>
        </a:p>
      </dgm:t>
    </dgm:pt>
    <dgm:pt modelId="{71C3F33F-95B9-4486-848A-BE5E866E3307}" type="pres">
      <dgm:prSet presAssocID="{731B6BCC-1CA2-4C3A-B78C-B06DDB6A0FB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F4B8A66-E946-49E6-AAAF-04858159B5EE}" type="pres">
      <dgm:prSet presAssocID="{315849C4-1B3D-4357-ACF9-A12446D85B8E}" presName="linNode" presStyleCnt="0"/>
      <dgm:spPr/>
      <dgm:t>
        <a:bodyPr/>
        <a:lstStyle/>
        <a:p>
          <a:endParaRPr lang="en-GB"/>
        </a:p>
      </dgm:t>
    </dgm:pt>
    <dgm:pt modelId="{3DDA3D79-9D44-4E41-913E-683D7B7569B3}" type="pres">
      <dgm:prSet presAssocID="{315849C4-1B3D-4357-ACF9-A12446D85B8E}" presName="parentShp" presStyleLbl="node1" presStyleIdx="0" presStyleCnt="5" custScaleX="676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5A730B-9A0B-4B37-B8AB-84F9A0EC3321}" type="pres">
      <dgm:prSet presAssocID="{315849C4-1B3D-4357-ACF9-A12446D85B8E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301E1B-97B2-43E8-9CED-DFE8BD134DE7}" type="pres">
      <dgm:prSet presAssocID="{DEC23766-7E1A-4260-9435-625702CF2198}" presName="spacing" presStyleCnt="0"/>
      <dgm:spPr/>
      <dgm:t>
        <a:bodyPr/>
        <a:lstStyle/>
        <a:p>
          <a:endParaRPr lang="en-GB"/>
        </a:p>
      </dgm:t>
    </dgm:pt>
    <dgm:pt modelId="{5CA25B66-D5AE-4788-89EB-F5D47FD70AF7}" type="pres">
      <dgm:prSet presAssocID="{D2A0D2EC-4F3D-46E8-9F20-58F22D1946AD}" presName="linNode" presStyleCnt="0"/>
      <dgm:spPr/>
      <dgm:t>
        <a:bodyPr/>
        <a:lstStyle/>
        <a:p>
          <a:endParaRPr lang="en-GB"/>
        </a:p>
      </dgm:t>
    </dgm:pt>
    <dgm:pt modelId="{B25EEC17-D99A-4E88-BC17-6EF73E48183A}" type="pres">
      <dgm:prSet presAssocID="{D2A0D2EC-4F3D-46E8-9F20-58F22D1946AD}" presName="parentShp" presStyleLbl="node1" presStyleIdx="1" presStyleCnt="5" custScaleX="676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6331D7-EF12-4B27-A8BD-0BF25E85DEED}" type="pres">
      <dgm:prSet presAssocID="{D2A0D2EC-4F3D-46E8-9F20-58F22D1946AD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2E10A0-9921-45BF-9439-D5411EF368AC}" type="pres">
      <dgm:prSet presAssocID="{FF5BA5F1-5600-43BB-A5FB-76A09385513C}" presName="spacing" presStyleCnt="0"/>
      <dgm:spPr/>
      <dgm:t>
        <a:bodyPr/>
        <a:lstStyle/>
        <a:p>
          <a:endParaRPr lang="en-GB"/>
        </a:p>
      </dgm:t>
    </dgm:pt>
    <dgm:pt modelId="{990FEA2D-226E-40E3-B5AA-EE5DD8DD81C8}" type="pres">
      <dgm:prSet presAssocID="{72F32A51-0C10-426A-8939-53D12DB980CC}" presName="linNode" presStyleCnt="0"/>
      <dgm:spPr/>
      <dgm:t>
        <a:bodyPr/>
        <a:lstStyle/>
        <a:p>
          <a:endParaRPr lang="en-GB"/>
        </a:p>
      </dgm:t>
    </dgm:pt>
    <dgm:pt modelId="{8F6037AF-3D9B-4FA7-9214-BDEB04BF7BE7}" type="pres">
      <dgm:prSet presAssocID="{72F32A51-0C10-426A-8939-53D12DB980CC}" presName="parentShp" presStyleLbl="node1" presStyleIdx="2" presStyleCnt="5" custScaleX="676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76C362-4BC5-4A3E-85F6-C959B2DD0170}" type="pres">
      <dgm:prSet presAssocID="{72F32A51-0C10-426A-8939-53D12DB980CC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F40014-F817-4E04-B233-290E52EADAC3}" type="pres">
      <dgm:prSet presAssocID="{1143FCF2-A41A-4239-AA15-C050CFD6F88F}" presName="spacing" presStyleCnt="0"/>
      <dgm:spPr/>
      <dgm:t>
        <a:bodyPr/>
        <a:lstStyle/>
        <a:p>
          <a:endParaRPr lang="en-GB"/>
        </a:p>
      </dgm:t>
    </dgm:pt>
    <dgm:pt modelId="{23785E71-7CF4-4892-A9F0-E8EED4935F05}" type="pres">
      <dgm:prSet presAssocID="{4A5EB3A7-6FF8-4F6D-92AB-74B5AAC6C0CB}" presName="linNode" presStyleCnt="0"/>
      <dgm:spPr/>
      <dgm:t>
        <a:bodyPr/>
        <a:lstStyle/>
        <a:p>
          <a:endParaRPr lang="en-GB"/>
        </a:p>
      </dgm:t>
    </dgm:pt>
    <dgm:pt modelId="{68A945F1-70D9-462B-A084-75AC3E14F047}" type="pres">
      <dgm:prSet presAssocID="{4A5EB3A7-6FF8-4F6D-92AB-74B5AAC6C0CB}" presName="parentShp" presStyleLbl="node1" presStyleIdx="3" presStyleCnt="5" custScaleX="676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D3F11B-047C-47B2-A803-3D5C458BB16A}" type="pres">
      <dgm:prSet presAssocID="{4A5EB3A7-6FF8-4F6D-92AB-74B5AAC6C0CB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F5A494-5F79-434A-AB86-8C6D0867E3BD}" type="pres">
      <dgm:prSet presAssocID="{4B57E572-C36D-40ED-8961-9E702A64CE7D}" presName="spacing" presStyleCnt="0"/>
      <dgm:spPr/>
      <dgm:t>
        <a:bodyPr/>
        <a:lstStyle/>
        <a:p>
          <a:endParaRPr lang="en-GB"/>
        </a:p>
      </dgm:t>
    </dgm:pt>
    <dgm:pt modelId="{F21177BE-93BD-4CEE-9040-DE846D9FED60}" type="pres">
      <dgm:prSet presAssocID="{74918F1F-6453-4EAF-817F-7DA517CE4D53}" presName="linNode" presStyleCnt="0"/>
      <dgm:spPr/>
      <dgm:t>
        <a:bodyPr/>
        <a:lstStyle/>
        <a:p>
          <a:endParaRPr lang="en-GB"/>
        </a:p>
      </dgm:t>
    </dgm:pt>
    <dgm:pt modelId="{71310970-1744-4737-BCCE-490C0E2AA3AA}" type="pres">
      <dgm:prSet presAssocID="{74918F1F-6453-4EAF-817F-7DA517CE4D53}" presName="parentShp" presStyleLbl="node1" presStyleIdx="4" presStyleCnt="5" custScaleX="676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F90F1A-FE42-4893-832E-8AD064EF4124}" type="pres">
      <dgm:prSet presAssocID="{74918F1F-6453-4EAF-817F-7DA517CE4D53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1B76D85-28BD-4299-AF7A-4C9C64653F75}" type="presOf" srcId="{315849C4-1B3D-4357-ACF9-A12446D85B8E}" destId="{3DDA3D79-9D44-4E41-913E-683D7B7569B3}" srcOrd="0" destOrd="0" presId="urn:microsoft.com/office/officeart/2005/8/layout/vList6"/>
    <dgm:cxn modelId="{6DEFE16F-302A-44F9-83AF-6455E83FB9CA}" srcId="{731B6BCC-1CA2-4C3A-B78C-B06DDB6A0FB0}" destId="{315849C4-1B3D-4357-ACF9-A12446D85B8E}" srcOrd="0" destOrd="0" parTransId="{897651CD-8B16-45C7-A655-6E316B2B53CE}" sibTransId="{DEC23766-7E1A-4260-9435-625702CF2198}"/>
    <dgm:cxn modelId="{647DCDF1-6720-472D-8A42-2C70036351BB}" srcId="{4A5EB3A7-6FF8-4F6D-92AB-74B5AAC6C0CB}" destId="{BFDB5A7C-36E0-4F14-B6C8-A98A569CB425}" srcOrd="0" destOrd="0" parTransId="{83596C5C-EBFC-4CC1-AD70-EC34011706A0}" sibTransId="{7B6BAB2A-492C-4CDD-82E1-A2DC5433003A}"/>
    <dgm:cxn modelId="{456B6AFF-CA92-47BC-8281-AD12F4F739ED}" srcId="{731B6BCC-1CA2-4C3A-B78C-B06DDB6A0FB0}" destId="{72F32A51-0C10-426A-8939-53D12DB980CC}" srcOrd="2" destOrd="0" parTransId="{EE39B633-A5AF-42B2-B8C4-FED87653E9D9}" sibTransId="{1143FCF2-A41A-4239-AA15-C050CFD6F88F}"/>
    <dgm:cxn modelId="{1520F266-7619-4149-AC39-BB4F269958D8}" type="presOf" srcId="{BFDB5A7C-36E0-4F14-B6C8-A98A569CB425}" destId="{69D3F11B-047C-47B2-A803-3D5C458BB16A}" srcOrd="0" destOrd="0" presId="urn:microsoft.com/office/officeart/2005/8/layout/vList6"/>
    <dgm:cxn modelId="{D8195586-6B42-4F82-AEC9-51CA96FE17C6}" type="presOf" srcId="{731B6BCC-1CA2-4C3A-B78C-B06DDB6A0FB0}" destId="{71C3F33F-95B9-4486-848A-BE5E866E3307}" srcOrd="0" destOrd="0" presId="urn:microsoft.com/office/officeart/2005/8/layout/vList6"/>
    <dgm:cxn modelId="{3DF2D027-F5F9-4301-8E2B-AA2F2F054E99}" type="presOf" srcId="{0CDA9B99-0F8F-40AA-B822-0269FCCA3514}" destId="{A75A730B-9A0B-4B37-B8AB-84F9A0EC3321}" srcOrd="0" destOrd="0" presId="urn:microsoft.com/office/officeart/2005/8/layout/vList6"/>
    <dgm:cxn modelId="{875D66F2-DA08-4E37-A2FB-0E8E2303A2AA}" srcId="{731B6BCC-1CA2-4C3A-B78C-B06DDB6A0FB0}" destId="{74918F1F-6453-4EAF-817F-7DA517CE4D53}" srcOrd="4" destOrd="0" parTransId="{7D9349DB-F05B-4527-B1DD-75EAB1B9106C}" sibTransId="{226AEDAA-99EE-4DE9-9240-58B649264E6D}"/>
    <dgm:cxn modelId="{CD5F2647-3021-4871-9DF3-315CDB639502}" type="presOf" srcId="{D2A0D2EC-4F3D-46E8-9F20-58F22D1946AD}" destId="{B25EEC17-D99A-4E88-BC17-6EF73E48183A}" srcOrd="0" destOrd="0" presId="urn:microsoft.com/office/officeart/2005/8/layout/vList6"/>
    <dgm:cxn modelId="{9FDAB869-B697-4D6F-99FF-8CACB14A19D7}" type="presOf" srcId="{74918F1F-6453-4EAF-817F-7DA517CE4D53}" destId="{71310970-1744-4737-BCCE-490C0E2AA3AA}" srcOrd="0" destOrd="0" presId="urn:microsoft.com/office/officeart/2005/8/layout/vList6"/>
    <dgm:cxn modelId="{D1DF286F-3407-4DCA-8F51-5340380A5B43}" srcId="{731B6BCC-1CA2-4C3A-B78C-B06DDB6A0FB0}" destId="{4A5EB3A7-6FF8-4F6D-92AB-74B5AAC6C0CB}" srcOrd="3" destOrd="0" parTransId="{9C380215-4C31-4C97-85AF-5EADD84457E6}" sibTransId="{4B57E572-C36D-40ED-8961-9E702A64CE7D}"/>
    <dgm:cxn modelId="{6F2508E3-96E8-42E6-A62C-12FD6B733D86}" type="presOf" srcId="{4A5EB3A7-6FF8-4F6D-92AB-74B5AAC6C0CB}" destId="{68A945F1-70D9-462B-A084-75AC3E14F047}" srcOrd="0" destOrd="0" presId="urn:microsoft.com/office/officeart/2005/8/layout/vList6"/>
    <dgm:cxn modelId="{B096795D-1720-474E-BB0A-1823ED2ECF76}" type="presOf" srcId="{72F32A51-0C10-426A-8939-53D12DB980CC}" destId="{8F6037AF-3D9B-4FA7-9214-BDEB04BF7BE7}" srcOrd="0" destOrd="0" presId="urn:microsoft.com/office/officeart/2005/8/layout/vList6"/>
    <dgm:cxn modelId="{D88C6979-E4B4-4711-A72F-36F7D7C7B58F}" type="presOf" srcId="{CB59281A-3CC0-4965-98FE-788492683D47}" destId="{80F90F1A-FE42-4893-832E-8AD064EF4124}" srcOrd="0" destOrd="0" presId="urn:microsoft.com/office/officeart/2005/8/layout/vList6"/>
    <dgm:cxn modelId="{1DFBCF6B-7F86-4786-B4E4-91D81E8F69BC}" srcId="{315849C4-1B3D-4357-ACF9-A12446D85B8E}" destId="{0CDA9B99-0F8F-40AA-B822-0269FCCA3514}" srcOrd="0" destOrd="0" parTransId="{56918020-9DF4-4C86-A63E-2E16DE8F9D4E}" sibTransId="{E10255D6-5A29-495D-9E7C-A358256D9F0C}"/>
    <dgm:cxn modelId="{2F01D511-2342-4F42-804A-54C70063076B}" srcId="{D2A0D2EC-4F3D-46E8-9F20-58F22D1946AD}" destId="{4CDAAF95-400F-4DC7-8CBE-44AFB3D62FF1}" srcOrd="0" destOrd="0" parTransId="{DBC3F346-FE27-416E-BD1F-76B977950631}" sibTransId="{AFFC04DF-7BFE-44EB-9B38-670AA771D311}"/>
    <dgm:cxn modelId="{93965001-02A8-4FBF-989C-5C4F2971D1A2}" srcId="{72F32A51-0C10-426A-8939-53D12DB980CC}" destId="{32EC4C33-EFBE-4CB0-B53F-C0C4F3061163}" srcOrd="0" destOrd="0" parTransId="{D6B369D7-E7E2-41BC-964A-9B05519341D9}" sibTransId="{CBCF6FF2-0501-412C-9771-F0EE2D7C552A}"/>
    <dgm:cxn modelId="{7CCA64FB-1177-4CA4-86E1-9018C36E32A4}" srcId="{731B6BCC-1CA2-4C3A-B78C-B06DDB6A0FB0}" destId="{D2A0D2EC-4F3D-46E8-9F20-58F22D1946AD}" srcOrd="1" destOrd="0" parTransId="{E4182AF6-EF0F-4EB3-BDC9-E293F56EC18C}" sibTransId="{FF5BA5F1-5600-43BB-A5FB-76A09385513C}"/>
    <dgm:cxn modelId="{F707AB33-B98C-4E64-AD8C-7F0589D486B1}" type="presOf" srcId="{4CDAAF95-400F-4DC7-8CBE-44AFB3D62FF1}" destId="{8D6331D7-EF12-4B27-A8BD-0BF25E85DEED}" srcOrd="0" destOrd="0" presId="urn:microsoft.com/office/officeart/2005/8/layout/vList6"/>
    <dgm:cxn modelId="{04AD1396-1F38-418B-B8FF-3924B915542E}" type="presOf" srcId="{32EC4C33-EFBE-4CB0-B53F-C0C4F3061163}" destId="{7C76C362-4BC5-4A3E-85F6-C959B2DD0170}" srcOrd="0" destOrd="0" presId="urn:microsoft.com/office/officeart/2005/8/layout/vList6"/>
    <dgm:cxn modelId="{0DEA4D5F-1F95-4242-B8CE-11B0529B1820}" srcId="{74918F1F-6453-4EAF-817F-7DA517CE4D53}" destId="{CB59281A-3CC0-4965-98FE-788492683D47}" srcOrd="0" destOrd="0" parTransId="{4EB5B96C-3DDE-4C17-843B-9E9DDC55FA1E}" sibTransId="{1BA59FEA-F3B7-4A3B-B10F-11A848952EF5}"/>
    <dgm:cxn modelId="{842F916B-4A8A-449E-97D1-475105C52A62}" type="presParOf" srcId="{71C3F33F-95B9-4486-848A-BE5E866E3307}" destId="{0F4B8A66-E946-49E6-AAAF-04858159B5EE}" srcOrd="0" destOrd="0" presId="urn:microsoft.com/office/officeart/2005/8/layout/vList6"/>
    <dgm:cxn modelId="{0F63FE76-1666-4D49-920B-AF24BF604FCE}" type="presParOf" srcId="{0F4B8A66-E946-49E6-AAAF-04858159B5EE}" destId="{3DDA3D79-9D44-4E41-913E-683D7B7569B3}" srcOrd="0" destOrd="0" presId="urn:microsoft.com/office/officeart/2005/8/layout/vList6"/>
    <dgm:cxn modelId="{B79D2F9E-76EC-4649-83EA-C7513D62D9AB}" type="presParOf" srcId="{0F4B8A66-E946-49E6-AAAF-04858159B5EE}" destId="{A75A730B-9A0B-4B37-B8AB-84F9A0EC3321}" srcOrd="1" destOrd="0" presId="urn:microsoft.com/office/officeart/2005/8/layout/vList6"/>
    <dgm:cxn modelId="{EF46B813-9745-472F-841C-94212334F2AF}" type="presParOf" srcId="{71C3F33F-95B9-4486-848A-BE5E866E3307}" destId="{9F301E1B-97B2-43E8-9CED-DFE8BD134DE7}" srcOrd="1" destOrd="0" presId="urn:microsoft.com/office/officeart/2005/8/layout/vList6"/>
    <dgm:cxn modelId="{E4E5B713-C5F6-4F3A-9F7C-94ED18409E35}" type="presParOf" srcId="{71C3F33F-95B9-4486-848A-BE5E866E3307}" destId="{5CA25B66-D5AE-4788-89EB-F5D47FD70AF7}" srcOrd="2" destOrd="0" presId="urn:microsoft.com/office/officeart/2005/8/layout/vList6"/>
    <dgm:cxn modelId="{86F061FB-7862-444D-B9FA-BDC79DE239DB}" type="presParOf" srcId="{5CA25B66-D5AE-4788-89EB-F5D47FD70AF7}" destId="{B25EEC17-D99A-4E88-BC17-6EF73E48183A}" srcOrd="0" destOrd="0" presId="urn:microsoft.com/office/officeart/2005/8/layout/vList6"/>
    <dgm:cxn modelId="{96739EA3-7EDA-4716-8E73-4BEFB83B1795}" type="presParOf" srcId="{5CA25B66-D5AE-4788-89EB-F5D47FD70AF7}" destId="{8D6331D7-EF12-4B27-A8BD-0BF25E85DEED}" srcOrd="1" destOrd="0" presId="urn:microsoft.com/office/officeart/2005/8/layout/vList6"/>
    <dgm:cxn modelId="{2C2900A3-E60A-4B31-8572-C60BD4BBA0DF}" type="presParOf" srcId="{71C3F33F-95B9-4486-848A-BE5E866E3307}" destId="{8D2E10A0-9921-45BF-9439-D5411EF368AC}" srcOrd="3" destOrd="0" presId="urn:microsoft.com/office/officeart/2005/8/layout/vList6"/>
    <dgm:cxn modelId="{C4261BE0-5812-47FF-862C-2207C2133B4C}" type="presParOf" srcId="{71C3F33F-95B9-4486-848A-BE5E866E3307}" destId="{990FEA2D-226E-40E3-B5AA-EE5DD8DD81C8}" srcOrd="4" destOrd="0" presId="urn:microsoft.com/office/officeart/2005/8/layout/vList6"/>
    <dgm:cxn modelId="{A3A1ADDA-4B35-456F-AB3F-CDED150531DC}" type="presParOf" srcId="{990FEA2D-226E-40E3-B5AA-EE5DD8DD81C8}" destId="{8F6037AF-3D9B-4FA7-9214-BDEB04BF7BE7}" srcOrd="0" destOrd="0" presId="urn:microsoft.com/office/officeart/2005/8/layout/vList6"/>
    <dgm:cxn modelId="{0CD2207E-2435-4ECA-9643-86A8D49B630B}" type="presParOf" srcId="{990FEA2D-226E-40E3-B5AA-EE5DD8DD81C8}" destId="{7C76C362-4BC5-4A3E-85F6-C959B2DD0170}" srcOrd="1" destOrd="0" presId="urn:microsoft.com/office/officeart/2005/8/layout/vList6"/>
    <dgm:cxn modelId="{E9ED794A-8B6E-4E9C-8B78-E89FB47CFF7A}" type="presParOf" srcId="{71C3F33F-95B9-4486-848A-BE5E866E3307}" destId="{A4F40014-F817-4E04-B233-290E52EADAC3}" srcOrd="5" destOrd="0" presId="urn:microsoft.com/office/officeart/2005/8/layout/vList6"/>
    <dgm:cxn modelId="{4A4CE207-346F-4496-BEB0-C17EE840A920}" type="presParOf" srcId="{71C3F33F-95B9-4486-848A-BE5E866E3307}" destId="{23785E71-7CF4-4892-A9F0-E8EED4935F05}" srcOrd="6" destOrd="0" presId="urn:microsoft.com/office/officeart/2005/8/layout/vList6"/>
    <dgm:cxn modelId="{242A1A6E-59F4-4B32-AD17-6277B241A67F}" type="presParOf" srcId="{23785E71-7CF4-4892-A9F0-E8EED4935F05}" destId="{68A945F1-70D9-462B-A084-75AC3E14F047}" srcOrd="0" destOrd="0" presId="urn:microsoft.com/office/officeart/2005/8/layout/vList6"/>
    <dgm:cxn modelId="{90F9E4B6-68F5-41F3-BCA8-A30BCCB7280B}" type="presParOf" srcId="{23785E71-7CF4-4892-A9F0-E8EED4935F05}" destId="{69D3F11B-047C-47B2-A803-3D5C458BB16A}" srcOrd="1" destOrd="0" presId="urn:microsoft.com/office/officeart/2005/8/layout/vList6"/>
    <dgm:cxn modelId="{F3547338-C1BE-4359-A598-45BEB4D12F85}" type="presParOf" srcId="{71C3F33F-95B9-4486-848A-BE5E866E3307}" destId="{5FF5A494-5F79-434A-AB86-8C6D0867E3BD}" srcOrd="7" destOrd="0" presId="urn:microsoft.com/office/officeart/2005/8/layout/vList6"/>
    <dgm:cxn modelId="{BA9F13E2-7854-45AB-B3DB-32FC43792660}" type="presParOf" srcId="{71C3F33F-95B9-4486-848A-BE5E866E3307}" destId="{F21177BE-93BD-4CEE-9040-DE846D9FED60}" srcOrd="8" destOrd="0" presId="urn:microsoft.com/office/officeart/2005/8/layout/vList6"/>
    <dgm:cxn modelId="{27823BA9-AA87-4A7A-8CF7-2A288F619539}" type="presParOf" srcId="{F21177BE-93BD-4CEE-9040-DE846D9FED60}" destId="{71310970-1744-4737-BCCE-490C0E2AA3AA}" srcOrd="0" destOrd="0" presId="urn:microsoft.com/office/officeart/2005/8/layout/vList6"/>
    <dgm:cxn modelId="{FBF85CA9-9FAE-480C-8E6C-B7B1B15388ED}" type="presParOf" srcId="{F21177BE-93BD-4CEE-9040-DE846D9FED60}" destId="{80F90F1A-FE42-4893-832E-8AD064EF412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409F3-7467-439B-BD25-F218A4AAC166}">
      <dsp:nvSpPr>
        <dsp:cNvPr id="0" name=""/>
        <dsp:cNvSpPr/>
      </dsp:nvSpPr>
      <dsp:spPr>
        <a:xfrm>
          <a:off x="2947591" y="2236533"/>
          <a:ext cx="1877216" cy="187721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Web Footprint</a:t>
          </a:r>
          <a:endParaRPr lang="en-US" sz="2600" b="1" kern="1200" dirty="0"/>
        </a:p>
      </dsp:txBody>
      <dsp:txXfrm>
        <a:off x="3222503" y="2511445"/>
        <a:ext cx="1327392" cy="1327392"/>
      </dsp:txXfrm>
    </dsp:sp>
    <dsp:sp modelId="{B823C0E5-B9A1-4118-80C8-BE7A6A5ABBC3}">
      <dsp:nvSpPr>
        <dsp:cNvPr id="0" name=""/>
        <dsp:cNvSpPr/>
      </dsp:nvSpPr>
      <dsp:spPr>
        <a:xfrm rot="12900000">
          <a:off x="1740403" y="1908733"/>
          <a:ext cx="1438424" cy="53500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0992DE-A5F4-4A83-BAF7-FFBBFC480522}">
      <dsp:nvSpPr>
        <dsp:cNvPr id="0" name=""/>
        <dsp:cNvSpPr/>
      </dsp:nvSpPr>
      <dsp:spPr>
        <a:xfrm>
          <a:off x="978793" y="1050371"/>
          <a:ext cx="1783355" cy="142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Content</a:t>
          </a:r>
          <a:endParaRPr lang="en-US" sz="2700" b="1" kern="1200" dirty="0"/>
        </a:p>
      </dsp:txBody>
      <dsp:txXfrm>
        <a:off x="1020579" y="1092157"/>
        <a:ext cx="1699783" cy="1343112"/>
      </dsp:txXfrm>
    </dsp:sp>
    <dsp:sp modelId="{C2D5A9D4-B3E4-420F-90DE-FD219773EA39}">
      <dsp:nvSpPr>
        <dsp:cNvPr id="0" name=""/>
        <dsp:cNvSpPr/>
      </dsp:nvSpPr>
      <dsp:spPr>
        <a:xfrm rot="16200000">
          <a:off x="3166987" y="1166100"/>
          <a:ext cx="1438424" cy="53500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29171"/>
                <a:satOff val="-11732"/>
                <a:lumOff val="17191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29171"/>
                <a:satOff val="-11732"/>
                <a:lumOff val="17191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29171"/>
                <a:satOff val="-11732"/>
                <a:lumOff val="17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755024-19A8-4E64-BE12-1A28089A9DD9}">
      <dsp:nvSpPr>
        <dsp:cNvPr id="0" name=""/>
        <dsp:cNvSpPr/>
      </dsp:nvSpPr>
      <dsp:spPr>
        <a:xfrm>
          <a:off x="2994522" y="1049"/>
          <a:ext cx="1783355" cy="142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29247"/>
                <a:satOff val="-11880"/>
                <a:lumOff val="1801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29247"/>
                <a:satOff val="-11880"/>
                <a:lumOff val="1801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29247"/>
                <a:satOff val="-11880"/>
                <a:lumOff val="180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Activity</a:t>
          </a:r>
          <a:endParaRPr lang="en-US" sz="2700" b="1" kern="1200" dirty="0"/>
        </a:p>
      </dsp:txBody>
      <dsp:txXfrm>
        <a:off x="3036308" y="42835"/>
        <a:ext cx="1699783" cy="1343112"/>
      </dsp:txXfrm>
    </dsp:sp>
    <dsp:sp modelId="{D017FD79-A017-44B6-836B-5014762819D0}">
      <dsp:nvSpPr>
        <dsp:cNvPr id="0" name=""/>
        <dsp:cNvSpPr/>
      </dsp:nvSpPr>
      <dsp:spPr>
        <a:xfrm rot="19500000">
          <a:off x="4593572" y="1908733"/>
          <a:ext cx="1438424" cy="53500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58342"/>
                <a:satOff val="-23464"/>
                <a:lumOff val="34382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58342"/>
                <a:satOff val="-23464"/>
                <a:lumOff val="34382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58342"/>
                <a:satOff val="-23464"/>
                <a:lumOff val="343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F8374C-4C84-4DCE-9568-6F3FA04C5DD8}">
      <dsp:nvSpPr>
        <dsp:cNvPr id="0" name=""/>
        <dsp:cNvSpPr/>
      </dsp:nvSpPr>
      <dsp:spPr>
        <a:xfrm>
          <a:off x="5010250" y="1050371"/>
          <a:ext cx="1783355" cy="14266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58494"/>
                <a:satOff val="-23759"/>
                <a:lumOff val="36028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58494"/>
                <a:satOff val="-23759"/>
                <a:lumOff val="36028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58494"/>
                <a:satOff val="-23759"/>
                <a:lumOff val="360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Reputation</a:t>
          </a:r>
          <a:endParaRPr lang="en-US" sz="2700" b="1" kern="1200" dirty="0"/>
        </a:p>
      </dsp:txBody>
      <dsp:txXfrm>
        <a:off x="5052036" y="1092157"/>
        <a:ext cx="1699783" cy="1343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DD8BF-A2C8-441A-86B7-759C3664169F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BDD1C-EBA3-4194-A869-B6CC9DFF3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6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89DD5-F341-430A-8716-9CB066E4ABD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59C5-7D56-4107-B3E9-C39670AB3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259C5-7D56-4107-B3E9-C39670AB3FE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8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" r="16643" b="12811"/>
          <a:stretch/>
        </p:blipFill>
        <p:spPr>
          <a:xfrm>
            <a:off x="4318620" y="1988840"/>
            <a:ext cx="4861892" cy="4968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/>
          <a:stretch/>
        </p:blipFill>
        <p:spPr>
          <a:xfrm>
            <a:off x="-36512" y="1988840"/>
            <a:ext cx="4608512" cy="496855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AC626F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395536" y="5913832"/>
            <a:ext cx="6624736" cy="75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Part 1 – Strategy</a:t>
            </a: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11430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AC626F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13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83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5536" y="5913832"/>
            <a:ext cx="66247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Strategy</a:t>
            </a: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0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64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44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3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566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75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07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610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03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62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4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5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AC626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GB" sz="1600" dirty="0" smtClean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4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7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6536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Part 1 - Focus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oxima Nova Soft" panose="02000506030000020004" pitchFamily="50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6536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Part 2 - Methodologies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oxima Nova Soft" panose="02000506030000020004" pitchFamily="50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3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6536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Part 3 – Resources and activities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oxima Nova Soft" panose="02000506030000020004" pitchFamily="50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4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F162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Profitability, fees and managing your time</a:t>
            </a: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E23B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planning</a:t>
            </a: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1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918867" cy="71881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7"/>
          <a:stretch/>
        </p:blipFill>
        <p:spPr bwMode="auto">
          <a:xfrm>
            <a:off x="-108519" y="1382282"/>
            <a:ext cx="9289032" cy="557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2076821" cy="8902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08521" y="5229200"/>
            <a:ext cx="9289033" cy="1728192"/>
          </a:xfrm>
          <a:prstGeom prst="rect">
            <a:avLst/>
          </a:prstGeom>
          <a:solidFill>
            <a:srgbClr val="383838">
              <a:alpha val="6823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5536" y="5447546"/>
            <a:ext cx="684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19 </a:t>
            </a:r>
            <a:r>
              <a:rPr lang="en-GB" sz="2000" dirty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January 2015</a:t>
            </a:r>
          </a:p>
          <a:p>
            <a:pPr>
              <a:lnSpc>
                <a:spcPts val="3000"/>
              </a:lnSpc>
            </a:pPr>
            <a:r>
              <a:rPr lang="en-GB" sz="2400" dirty="0">
                <a:solidFill>
                  <a:schemeClr val="bg1"/>
                </a:solidFill>
                <a:latin typeface="Proxima Nova Soft Sb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</a:t>
            </a:r>
            <a:r>
              <a:rPr lang="en-GB" sz="2400" dirty="0" smtClean="0">
                <a:solidFill>
                  <a:schemeClr val="bg1"/>
                </a:solidFill>
                <a:latin typeface="Proxima Nova Soft Sb"/>
                <a:ea typeface="Arial Unicode MS" panose="020B0604020202020204" pitchFamily="34" charset="-128"/>
                <a:cs typeface="Arial Unicode MS" panose="020B0604020202020204" pitchFamily="34" charset="-128"/>
              </a:rPr>
              <a:t>Practitioner</a:t>
            </a:r>
          </a:p>
        </p:txBody>
      </p:sp>
    </p:spTree>
    <p:extLst>
      <p:ext uri="{BB962C8B-B14F-4D97-AF65-F5344CB8AC3E}">
        <p14:creationId xmlns:p14="http://schemas.microsoft.com/office/powerpoint/2010/main" val="1067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Customer-led</a:t>
            </a:r>
          </a:p>
          <a:p>
            <a:r>
              <a:rPr lang="en-GB" dirty="0" smtClean="0"/>
              <a:t>Research</a:t>
            </a:r>
          </a:p>
          <a:p>
            <a:r>
              <a:rPr lang="en-GB" dirty="0" smtClean="0"/>
              <a:t>Interactive</a:t>
            </a:r>
          </a:p>
          <a:p>
            <a:r>
              <a:rPr lang="en-GB" dirty="0" smtClean="0"/>
              <a:t>Reputation</a:t>
            </a:r>
          </a:p>
          <a:p>
            <a:r>
              <a:rPr lang="en-GB" dirty="0" smtClean="0"/>
              <a:t>Inbound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/>
          <a:stretch/>
        </p:blipFill>
        <p:spPr>
          <a:xfrm flipH="1">
            <a:off x="3203848" y="0"/>
            <a:ext cx="6433691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967620"/>
              </p:ext>
            </p:extLst>
          </p:nvPr>
        </p:nvGraphicFramePr>
        <p:xfrm>
          <a:off x="685800" y="13716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is King!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Investment in Content Marketing and Earned Media</a:t>
            </a:r>
            <a:endParaRPr lang="en-GB" sz="2400" dirty="0"/>
          </a:p>
        </p:txBody>
      </p:sp>
      <p:pic>
        <p:nvPicPr>
          <p:cNvPr id="4" name="Picture 2" descr="Content Marketing, SEO, Mobile, Email And Social Media - Marketing Budgets 2014 [STUDY]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3" b="51621"/>
          <a:stretch/>
        </p:blipFill>
        <p:spPr bwMode="auto">
          <a:xfrm>
            <a:off x="1763012" y="2132856"/>
            <a:ext cx="5617977" cy="3505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6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Video and audio</a:t>
            </a:r>
          </a:p>
          <a:p>
            <a:pPr lvl="1"/>
            <a:r>
              <a:rPr lang="en-GB" dirty="0" smtClean="0"/>
              <a:t>Interviews</a:t>
            </a:r>
          </a:p>
          <a:p>
            <a:pPr lvl="1"/>
            <a:r>
              <a:rPr lang="en-GB" dirty="0" smtClean="0"/>
              <a:t>Pod cast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440000"/>
            <a:ext cx="4175288" cy="35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4A4A4A"/>
                </a:solidFill>
                <a:latin typeface="Proxima Nova Soft" pitchFamily="50" charset="0"/>
              </a:rPr>
              <a:t>Blogs</a:t>
            </a:r>
          </a:p>
          <a:p>
            <a:pPr marL="742950" lvl="1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4A4A4A"/>
                </a:solidFill>
                <a:latin typeface="Proxima Nova Soft" pitchFamily="50" charset="0"/>
              </a:rPr>
              <a:t>1 per week</a:t>
            </a:r>
          </a:p>
          <a:p>
            <a:pPr marL="742950" lvl="1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4A4A4A"/>
                </a:solidFill>
                <a:latin typeface="Proxima Nova Soft" pitchFamily="50" charset="0"/>
              </a:rPr>
              <a:t>FAQ’s</a:t>
            </a:r>
          </a:p>
          <a:p>
            <a:pPr marL="742950" lvl="1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4A4A4A"/>
                </a:solidFill>
                <a:latin typeface="Proxima Nova Soft" pitchFamily="50" charset="0"/>
              </a:rPr>
              <a:t>Interviews</a:t>
            </a:r>
          </a:p>
          <a:p>
            <a:pPr marL="742950" lvl="1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4A4A4A"/>
                </a:solidFill>
                <a:latin typeface="Proxima Nova Soft" pitchFamily="50" charset="0"/>
              </a:rPr>
              <a:t>Boosts SEO</a:t>
            </a:r>
          </a:p>
          <a:p>
            <a:pPr marL="742950" lvl="1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4A4A4A"/>
                </a:solidFill>
                <a:latin typeface="Proxima Nova Soft" pitchFamily="50" charset="0"/>
              </a:rPr>
              <a:t>Increase in leads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9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Media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Share</a:t>
            </a:r>
          </a:p>
          <a:p>
            <a:r>
              <a:rPr lang="en-GB" dirty="0" smtClean="0"/>
              <a:t>Like</a:t>
            </a:r>
          </a:p>
          <a:p>
            <a:r>
              <a:rPr lang="en-GB" dirty="0" smtClean="0"/>
              <a:t>Follow</a:t>
            </a:r>
          </a:p>
          <a:p>
            <a:r>
              <a:rPr lang="en-GB" dirty="0" smtClean="0"/>
              <a:t>Retweet</a:t>
            </a:r>
            <a:endParaRPr lang="en-GB" dirty="0"/>
          </a:p>
        </p:txBody>
      </p:sp>
      <p:pic>
        <p:nvPicPr>
          <p:cNvPr id="4" name="Picture 2" descr="https://d13yacurqjgara.cloudfront.net/users/95883/screenshots/1205778/sha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1" b="5684"/>
          <a:stretch/>
        </p:blipFill>
        <p:spPr bwMode="auto">
          <a:xfrm>
            <a:off x="3275856" y="1052736"/>
            <a:ext cx="5868144" cy="30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8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Testimonials</a:t>
            </a:r>
          </a:p>
          <a:p>
            <a:pPr lvl="1"/>
            <a:r>
              <a:rPr lang="en-GB" dirty="0" smtClean="0"/>
              <a:t>Agenda, “May I have…”</a:t>
            </a:r>
          </a:p>
          <a:p>
            <a:pPr lvl="1"/>
            <a:r>
              <a:rPr lang="en-GB" dirty="0" smtClean="0"/>
              <a:t>Video</a:t>
            </a:r>
          </a:p>
          <a:p>
            <a:pPr lvl="1"/>
            <a:r>
              <a:rPr lang="en-GB" dirty="0" smtClean="0"/>
              <a:t>Pictures</a:t>
            </a:r>
          </a:p>
          <a:p>
            <a:pPr lvl="1"/>
            <a:r>
              <a:rPr lang="en-GB" dirty="0" smtClean="0"/>
              <a:t>Client newsletter</a:t>
            </a:r>
          </a:p>
          <a:p>
            <a:pPr lvl="1"/>
            <a:r>
              <a:rPr lang="en-GB" dirty="0" smtClean="0"/>
              <a:t>Success stories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/>
        </p:blipFill>
        <p:spPr>
          <a:xfrm>
            <a:off x="5225080" y="1484784"/>
            <a:ext cx="3379368" cy="39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Nurture Your Prospects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Drip, drip, drip</a:t>
            </a:r>
          </a:p>
          <a:p>
            <a:r>
              <a:rPr lang="en-GB" dirty="0" smtClean="0"/>
              <a:t>Create the campaign</a:t>
            </a:r>
          </a:p>
          <a:p>
            <a:r>
              <a:rPr lang="en-GB" dirty="0" smtClean="0"/>
              <a:t>Fire and forget!</a:t>
            </a:r>
          </a:p>
          <a:p>
            <a:r>
              <a:rPr lang="en-GB" dirty="0" smtClean="0"/>
              <a:t>Monitor, measure, react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9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Welcome to the firm</a:t>
            </a:r>
          </a:p>
          <a:p>
            <a:r>
              <a:rPr lang="en-GB" dirty="0" smtClean="0"/>
              <a:t>Newsletter</a:t>
            </a:r>
          </a:p>
          <a:p>
            <a:r>
              <a:rPr lang="en-GB" dirty="0" smtClean="0"/>
              <a:t>Download a free report</a:t>
            </a:r>
          </a:p>
          <a:p>
            <a:r>
              <a:rPr lang="en-GB" dirty="0" smtClean="0"/>
              <a:t>Follow us on social media</a:t>
            </a:r>
          </a:p>
          <a:p>
            <a:r>
              <a:rPr lang="en-GB" dirty="0" smtClean="0"/>
              <a:t>Watch this video</a:t>
            </a:r>
          </a:p>
          <a:p>
            <a:r>
              <a:rPr lang="en-GB" dirty="0" smtClean="0"/>
              <a:t>Attend this webinar</a:t>
            </a:r>
          </a:p>
        </p:txBody>
      </p:sp>
    </p:spTree>
    <p:extLst>
      <p:ext uri="{BB962C8B-B14F-4D97-AF65-F5344CB8AC3E}">
        <p14:creationId xmlns:p14="http://schemas.microsoft.com/office/powerpoint/2010/main" val="36316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Mobile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3096592" cy="3887788"/>
          </a:xfrm>
        </p:spPr>
        <p:txBody>
          <a:bodyPr/>
          <a:lstStyle/>
          <a:p>
            <a:r>
              <a:rPr lang="en-GB" dirty="0" smtClean="0"/>
              <a:t>You MUST be MOBILE</a:t>
            </a:r>
          </a:p>
          <a:p>
            <a:r>
              <a:rPr lang="en-GB" dirty="0" smtClean="0"/>
              <a:t>57% WON’T recommend companies with a  poor mobile website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68760"/>
            <a:ext cx="4878288" cy="36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Measurement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02193236"/>
              </p:ext>
            </p:extLst>
          </p:nvPr>
        </p:nvGraphicFramePr>
        <p:xfrm>
          <a:off x="395288" y="1439863"/>
          <a:ext cx="8351837" cy="388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9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" r="16643" b="12811"/>
          <a:stretch/>
        </p:blipFill>
        <p:spPr>
          <a:xfrm>
            <a:off x="4318620" y="1988840"/>
            <a:ext cx="4861892" cy="4968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/>
          <a:stretch/>
        </p:blipFill>
        <p:spPr>
          <a:xfrm>
            <a:off x="-36512" y="1988840"/>
            <a:ext cx="4608512" cy="4968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AC626F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5536" y="5922003"/>
            <a:ext cx="6624736" cy="7491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</a:t>
            </a:r>
          </a:p>
          <a:p>
            <a:pPr>
              <a:lnSpc>
                <a:spcPts val="2700"/>
              </a:lnSpc>
            </a:pP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000" y="372433"/>
            <a:ext cx="836324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200" b="1" dirty="0" smtClean="0">
                <a:solidFill>
                  <a:srgbClr val="AC626F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Welcome to this webinar – hosted by:</a:t>
            </a:r>
            <a:endParaRPr lang="en-GB" sz="2400" b="1" dirty="0" smtClean="0">
              <a:solidFill>
                <a:srgbClr val="AC626F"/>
              </a:solidFill>
              <a:latin typeface="Proxima Nova Soft Sb" panose="02000506030000020004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ts val="3400"/>
              </a:lnSpc>
            </a:pPr>
            <a:r>
              <a:rPr lang="en-GB" sz="2400" b="1" dirty="0" smtClean="0">
                <a:solidFill>
                  <a:srgbClr val="4A4A49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Gordon Gilchrist </a:t>
            </a:r>
            <a:r>
              <a:rPr lang="en-GB" sz="2000" dirty="0" smtClean="0">
                <a:solidFill>
                  <a:srgbClr val="4A4A49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 Marketing Director, 2020 Innovations</a:t>
            </a:r>
          </a:p>
          <a:p>
            <a:pPr>
              <a:lnSpc>
                <a:spcPts val="3400"/>
              </a:lnSpc>
            </a:pPr>
            <a:r>
              <a:rPr lang="en-GB" sz="2400" b="1" dirty="0" smtClean="0">
                <a:solidFill>
                  <a:srgbClr val="4A4A49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Ian Fletcher </a:t>
            </a:r>
            <a:r>
              <a:rPr lang="en-GB" sz="2000" dirty="0" smtClean="0">
                <a:solidFill>
                  <a:srgbClr val="4A4A49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</a:t>
            </a:r>
            <a:r>
              <a:rPr lang="en-GB" sz="2400" dirty="0" smtClean="0">
                <a:solidFill>
                  <a:srgbClr val="4A4A49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smtClean="0">
                <a:solidFill>
                  <a:srgbClr val="4A4A49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Director, 2020 Innovations</a:t>
            </a:r>
            <a:endParaRPr lang="en-GB" sz="1500" dirty="0">
              <a:solidFill>
                <a:srgbClr val="4A4A49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 Marketing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2800" dirty="0" smtClean="0"/>
              <a:t>Direct Mail</a:t>
            </a:r>
          </a:p>
          <a:p>
            <a:pPr lvl="1"/>
            <a:r>
              <a:rPr lang="en-GB" sz="2800" dirty="0" smtClean="0"/>
              <a:t>Newsletters</a:t>
            </a:r>
          </a:p>
          <a:p>
            <a:pPr lvl="1"/>
            <a:r>
              <a:rPr lang="en-GB" sz="2800" dirty="0" smtClean="0"/>
              <a:t>Telemarketing</a:t>
            </a:r>
          </a:p>
          <a:p>
            <a:pPr lvl="1"/>
            <a:r>
              <a:rPr lang="en-GB" sz="2800" dirty="0" smtClean="0"/>
              <a:t>Yellow Pages</a:t>
            </a:r>
          </a:p>
          <a:p>
            <a:pPr lvl="1"/>
            <a:r>
              <a:rPr lang="en-GB" sz="2800" dirty="0" smtClean="0"/>
              <a:t>Advertising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8" b="4226"/>
          <a:stretch/>
        </p:blipFill>
        <p:spPr>
          <a:xfrm flipH="1">
            <a:off x="3868663" y="-99392"/>
            <a:ext cx="3549428" cy="5862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9872" y="3717032"/>
            <a:ext cx="86409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3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Target the Audience</a:t>
            </a:r>
          </a:p>
          <a:p>
            <a:r>
              <a:rPr lang="en-GB" dirty="0" smtClean="0"/>
              <a:t>Unique Call to Action</a:t>
            </a:r>
          </a:p>
          <a:p>
            <a:pPr lvl="1"/>
            <a:r>
              <a:rPr lang="en-GB" dirty="0" smtClean="0"/>
              <a:t>57 Ways to Grow Your Business</a:t>
            </a:r>
          </a:p>
          <a:p>
            <a:pPr lvl="1"/>
            <a:r>
              <a:rPr lang="en-GB" dirty="0" smtClean="0"/>
              <a:t>Industry Report</a:t>
            </a:r>
          </a:p>
          <a:p>
            <a:pPr lvl="1"/>
            <a:r>
              <a:rPr lang="en-GB" dirty="0" smtClean="0"/>
              <a:t>Free Download</a:t>
            </a:r>
          </a:p>
          <a:p>
            <a:pPr lvl="1"/>
            <a:r>
              <a:rPr lang="en-GB" dirty="0" smtClean="0"/>
              <a:t>Seminars </a:t>
            </a:r>
          </a:p>
          <a:p>
            <a:r>
              <a:rPr lang="en-GB" dirty="0" smtClean="0"/>
              <a:t>Phone follow 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2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Mail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Name and address</a:t>
            </a:r>
          </a:p>
          <a:p>
            <a:r>
              <a:rPr lang="en-GB" dirty="0" smtClean="0"/>
              <a:t>Salutation</a:t>
            </a:r>
          </a:p>
          <a:p>
            <a:r>
              <a:rPr lang="en-GB" dirty="0" smtClean="0"/>
              <a:t>Opening Paragraph</a:t>
            </a:r>
          </a:p>
          <a:p>
            <a:r>
              <a:rPr lang="en-GB" dirty="0" smtClean="0"/>
              <a:t>Why we do what we </a:t>
            </a:r>
            <a:r>
              <a:rPr lang="en-GB" dirty="0"/>
              <a:t>d</a:t>
            </a:r>
            <a:r>
              <a:rPr lang="en-GB" dirty="0" smtClean="0"/>
              <a:t>o</a:t>
            </a:r>
          </a:p>
          <a:p>
            <a:r>
              <a:rPr lang="en-GB" dirty="0" smtClean="0"/>
              <a:t>Freebies, links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440000"/>
            <a:ext cx="4031984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4A4A4A"/>
                </a:solidFill>
                <a:latin typeface="Proxima Nova Soft" pitchFamily="50" charset="0"/>
              </a:rPr>
              <a:t>Call to Action</a:t>
            </a:r>
          </a:p>
          <a:p>
            <a:pPr marL="342900" lvl="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4A4A4A"/>
                </a:solidFill>
                <a:latin typeface="Proxima Nova Soft" pitchFamily="50" charset="0"/>
              </a:rPr>
              <a:t>Signatures</a:t>
            </a:r>
          </a:p>
          <a:p>
            <a:pPr marL="342900" lvl="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4A4A4A"/>
                </a:solidFill>
                <a:latin typeface="Proxima Nova Soft" pitchFamily="50" charset="0"/>
              </a:rPr>
              <a:t>P.S. </a:t>
            </a:r>
          </a:p>
          <a:p>
            <a:pPr marL="342900" lvl="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4A4A4A"/>
                </a:solidFill>
                <a:latin typeface="Proxima Nova Soft" pitchFamily="50" charset="0"/>
              </a:rPr>
              <a:t>Inserts, </a:t>
            </a:r>
            <a:r>
              <a:rPr lang="en-GB" sz="2800" dirty="0" smtClean="0">
                <a:solidFill>
                  <a:srgbClr val="4A4A4A"/>
                </a:solidFill>
                <a:latin typeface="Proxima Nova Soft" pitchFamily="50" charset="0"/>
              </a:rPr>
              <a:t>Attachments</a:t>
            </a:r>
            <a:endParaRPr lang="en-GB" sz="2800" dirty="0">
              <a:solidFill>
                <a:srgbClr val="4A4A4A"/>
              </a:solidFill>
              <a:latin typeface="Proxima Nova Soft" pitchFamily="5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57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Emai</a:t>
            </a:r>
            <a:r>
              <a:rPr lang="en-GB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 smtClean="0"/>
              <a:t>Target the audience</a:t>
            </a:r>
          </a:p>
          <a:p>
            <a:r>
              <a:rPr lang="en-GB" altLang="en-US" dirty="0" smtClean="0"/>
              <a:t> Unique call to action</a:t>
            </a:r>
          </a:p>
          <a:p>
            <a:pPr lvl="1"/>
            <a:r>
              <a:rPr lang="en-GB" altLang="en-US" dirty="0" smtClean="0"/>
              <a:t>57 Ways to Grow Your Business</a:t>
            </a:r>
          </a:p>
          <a:p>
            <a:pPr lvl="1"/>
            <a:r>
              <a:rPr lang="en-GB" altLang="en-US" dirty="0" smtClean="0"/>
              <a:t>Industry report </a:t>
            </a:r>
          </a:p>
          <a:p>
            <a:pPr lvl="1"/>
            <a:r>
              <a:rPr lang="en-GB" altLang="en-US" dirty="0" smtClean="0"/>
              <a:t>Seminars and webinars</a:t>
            </a:r>
          </a:p>
          <a:p>
            <a:r>
              <a:rPr lang="en-GB" altLang="en-US" dirty="0" smtClean="0"/>
              <a:t>Very measureable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91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Methodologies - Summary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Pull</a:t>
            </a:r>
          </a:p>
          <a:p>
            <a:r>
              <a:rPr lang="en-GB" dirty="0" smtClean="0"/>
              <a:t>Push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1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Marketing! Marketing! Marketing!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sz="3200" dirty="0" smtClean="0">
                <a:latin typeface="Proxima Nova Soft Sb" pitchFamily="50" charset="0"/>
              </a:rPr>
              <a:t>“Business is Great…</a:t>
            </a:r>
          </a:p>
          <a:p>
            <a:pPr marL="0" indent="0">
              <a:buNone/>
            </a:pPr>
            <a:r>
              <a:rPr lang="en-GB" sz="3200" dirty="0" smtClean="0">
                <a:latin typeface="Proxima Nova Soft Sb" pitchFamily="50" charset="0"/>
              </a:rPr>
              <a:t>And We’re Looking For More!”</a:t>
            </a:r>
          </a:p>
          <a:p>
            <a:pPr marL="0" indent="0">
              <a:buNone/>
            </a:pPr>
            <a:r>
              <a:rPr lang="en-GB" sz="2400" dirty="0" smtClean="0">
                <a:latin typeface="Proxima Nova Soft Sb" pitchFamily="50" charset="0"/>
              </a:rPr>
              <a:t>- </a:t>
            </a:r>
            <a:r>
              <a:rPr lang="en-GB" sz="2400" dirty="0" err="1" smtClean="0">
                <a:latin typeface="Proxima Nova Soft Sb" pitchFamily="50" charset="0"/>
              </a:rPr>
              <a:t>Frederiksen</a:t>
            </a:r>
            <a:endParaRPr lang="en-GB" sz="2400" dirty="0">
              <a:latin typeface="Proxima Nova Soft S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 of Marketing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Focus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Methodologies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Resources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168008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“There is method in my madness!”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45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Methodologies -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Pull</a:t>
            </a:r>
          </a:p>
          <a:p>
            <a:r>
              <a:rPr lang="en-GB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28646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 vs Pull</a:t>
            </a:r>
            <a:endParaRPr lang="en-GB" dirty="0"/>
          </a:p>
        </p:txBody>
      </p:sp>
      <p:pic>
        <p:nvPicPr>
          <p:cNvPr id="4" name="Picture 2" descr="http://jugstra.com/wp-content/uploads/2013/01/SD-Push-Pull.jp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 bwMode="auto">
          <a:xfrm>
            <a:off x="1798056" y="1439863"/>
            <a:ext cx="5546300" cy="3887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9642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Driving the Change?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50789" b="85676"/>
          <a:stretch/>
        </p:blipFill>
        <p:spPr>
          <a:xfrm>
            <a:off x="1027001" y="2060848"/>
            <a:ext cx="7089998" cy="2005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27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b="1" dirty="0" smtClean="0">
                <a:latin typeface="Proxima Nova Soft Sb" pitchFamily="50" charset="0"/>
              </a:rPr>
              <a:t>“You need to control how your customers and prospective customers think and feel about your business in comparison to other, similar businesses competing for their attention.”</a:t>
            </a:r>
          </a:p>
          <a:p>
            <a:pPr marL="0" indent="0" algn="r">
              <a:buNone/>
            </a:pPr>
            <a:r>
              <a:rPr lang="en-GB" sz="2000" dirty="0" smtClean="0"/>
              <a:t>- Dan Kennedy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0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364</Words>
  <Application>Microsoft Office PowerPoint</Application>
  <PresentationFormat>On-screen Show (4:3)</PresentationFormat>
  <Paragraphs>120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Arial Unicode MS</vt:lpstr>
      <vt:lpstr>Proxima Nova Soft</vt:lpstr>
      <vt:lpstr>Proxima Nova Soft Sb</vt:lpstr>
      <vt:lpstr>Wingdings</vt:lpstr>
      <vt:lpstr>Office Theme</vt:lpstr>
      <vt:lpstr>Custom Design</vt:lpstr>
      <vt:lpstr>1_Custom Design</vt:lpstr>
      <vt:lpstr>4_Custom Design</vt:lpstr>
      <vt:lpstr>5_Custom Design</vt:lpstr>
      <vt:lpstr>2_Custom Design</vt:lpstr>
      <vt:lpstr>3_Custom Design</vt:lpstr>
      <vt:lpstr>PowerPoint Presentation</vt:lpstr>
      <vt:lpstr>PowerPoint Presentation</vt:lpstr>
      <vt:lpstr>Marketing! Marketing! Marketing!</vt:lpstr>
      <vt:lpstr>Elements of Marketing</vt:lpstr>
      <vt:lpstr>Marketing Methodologies</vt:lpstr>
      <vt:lpstr>Marketing Methodologies - Content</vt:lpstr>
      <vt:lpstr>Push vs Pull</vt:lpstr>
      <vt:lpstr>What’s Driving the Change?</vt:lpstr>
      <vt:lpstr>So What?</vt:lpstr>
      <vt:lpstr>Pull</vt:lpstr>
      <vt:lpstr>Your Website</vt:lpstr>
      <vt:lpstr>Content is King!</vt:lpstr>
      <vt:lpstr>Pull Activities</vt:lpstr>
      <vt:lpstr>Social Media Activity</vt:lpstr>
      <vt:lpstr>Reputation</vt:lpstr>
      <vt:lpstr>Nurture Your Prospects</vt:lpstr>
      <vt:lpstr>Website Automation</vt:lpstr>
      <vt:lpstr>Going Mobile</vt:lpstr>
      <vt:lpstr>Pull Measurement</vt:lpstr>
      <vt:lpstr>Push Marketing</vt:lpstr>
      <vt:lpstr>Direct Mail</vt:lpstr>
      <vt:lpstr>Direct Mail</vt:lpstr>
      <vt:lpstr>Email</vt:lpstr>
      <vt:lpstr>Marketing Methodologies -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Ollie Weber-Brown</dc:creator>
  <cp:lastModifiedBy>George Colley</cp:lastModifiedBy>
  <cp:revision>149</cp:revision>
  <cp:lastPrinted>2015-02-05T10:43:23Z</cp:lastPrinted>
  <dcterms:created xsi:type="dcterms:W3CDTF">2014-12-16T16:24:47Z</dcterms:created>
  <dcterms:modified xsi:type="dcterms:W3CDTF">2015-02-05T10:49:43Z</dcterms:modified>
</cp:coreProperties>
</file>