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1C0B6-3580-4A5A-8B26-1E82899113E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69A9F16-9A45-4304-8B62-08EE3AB0B3B2}">
      <dgm:prSet phldrT="[Texte]"/>
      <dgm:spPr/>
      <dgm:t>
        <a:bodyPr/>
        <a:lstStyle/>
        <a:p>
          <a:r>
            <a:rPr lang="fr-FR" dirty="0" err="1" smtClean="0"/>
            <a:t>Who</a:t>
          </a:r>
          <a:r>
            <a:rPr lang="fr-FR" dirty="0" smtClean="0"/>
            <a:t> are </a:t>
          </a:r>
          <a:r>
            <a:rPr lang="fr-FR" dirty="0" err="1" smtClean="0"/>
            <a:t>we</a:t>
          </a:r>
          <a:r>
            <a:rPr lang="fr-FR" dirty="0" smtClean="0"/>
            <a:t> ?</a:t>
          </a:r>
          <a:endParaRPr lang="fr-FR" dirty="0"/>
        </a:p>
      </dgm:t>
    </dgm:pt>
    <dgm:pt modelId="{F5F5EFD0-B027-476B-9E78-7DD4ED9E877B}" type="parTrans" cxnId="{04AE0DD2-D7A6-4ACA-A33F-9C896D9B9398}">
      <dgm:prSet/>
      <dgm:spPr/>
      <dgm:t>
        <a:bodyPr/>
        <a:lstStyle/>
        <a:p>
          <a:endParaRPr lang="fr-FR"/>
        </a:p>
      </dgm:t>
    </dgm:pt>
    <dgm:pt modelId="{2A0F5455-5016-47F6-9131-5B6D3109EEC2}" type="sibTrans" cxnId="{04AE0DD2-D7A6-4ACA-A33F-9C896D9B9398}">
      <dgm:prSet/>
      <dgm:spPr/>
      <dgm:t>
        <a:bodyPr/>
        <a:lstStyle/>
        <a:p>
          <a:endParaRPr lang="fr-FR"/>
        </a:p>
      </dgm:t>
    </dgm:pt>
    <dgm:pt modelId="{97070C05-70F0-4056-90D2-74A4D22AFC79}">
      <dgm:prSet phldrT="[Texte]"/>
      <dgm:spPr/>
      <dgm:t>
        <a:bodyPr/>
        <a:lstStyle/>
        <a:p>
          <a:r>
            <a:rPr lang="fr-FR" dirty="0" err="1" smtClean="0"/>
            <a:t>Where</a:t>
          </a:r>
          <a:r>
            <a:rPr lang="fr-FR" dirty="0" smtClean="0"/>
            <a:t> about </a:t>
          </a:r>
          <a:r>
            <a:rPr lang="fr-FR" dirty="0" smtClean="0"/>
            <a:t>?</a:t>
          </a:r>
          <a:endParaRPr lang="fr-FR" dirty="0"/>
        </a:p>
      </dgm:t>
    </dgm:pt>
    <dgm:pt modelId="{0DF4C8E6-EF09-4D2A-8A3C-4B5A51F9D94E}" type="parTrans" cxnId="{A19DC03A-FABE-429F-9A60-CEE261173CD8}">
      <dgm:prSet/>
      <dgm:spPr/>
      <dgm:t>
        <a:bodyPr/>
        <a:lstStyle/>
        <a:p>
          <a:endParaRPr lang="fr-FR"/>
        </a:p>
      </dgm:t>
    </dgm:pt>
    <dgm:pt modelId="{6BBEFA5C-1401-4ED1-B1F9-6FF2E4838A03}" type="sibTrans" cxnId="{A19DC03A-FABE-429F-9A60-CEE261173CD8}">
      <dgm:prSet/>
      <dgm:spPr/>
      <dgm:t>
        <a:bodyPr/>
        <a:lstStyle/>
        <a:p>
          <a:endParaRPr lang="fr-FR"/>
        </a:p>
      </dgm:t>
    </dgm:pt>
    <dgm:pt modelId="{EB04DB67-DC6D-4C27-AB57-47E9CD984AFA}">
      <dgm:prSet phldrT="[Texte]"/>
      <dgm:spPr/>
      <dgm:t>
        <a:bodyPr/>
        <a:lstStyle/>
        <a:p>
          <a:r>
            <a:rPr lang="fr-FR" dirty="0" err="1" smtClean="0"/>
            <a:t>Why</a:t>
          </a:r>
          <a:r>
            <a:rPr lang="fr-FR" dirty="0" smtClean="0"/>
            <a:t> ?</a:t>
          </a:r>
          <a:endParaRPr lang="fr-FR" dirty="0"/>
        </a:p>
      </dgm:t>
    </dgm:pt>
    <dgm:pt modelId="{114CEDDB-0EB5-4DB9-AC85-BAC89F117DCD}" type="parTrans" cxnId="{D8DBF90F-B99B-49F1-A35B-129F50689C3C}">
      <dgm:prSet/>
      <dgm:spPr/>
      <dgm:t>
        <a:bodyPr/>
        <a:lstStyle/>
        <a:p>
          <a:endParaRPr lang="fr-FR"/>
        </a:p>
      </dgm:t>
    </dgm:pt>
    <dgm:pt modelId="{9E088F90-41A0-492E-95AC-E03521C8C063}" type="sibTrans" cxnId="{D8DBF90F-B99B-49F1-A35B-129F50689C3C}">
      <dgm:prSet/>
      <dgm:spPr/>
      <dgm:t>
        <a:bodyPr/>
        <a:lstStyle/>
        <a:p>
          <a:endParaRPr lang="fr-FR"/>
        </a:p>
      </dgm:t>
    </dgm:pt>
    <dgm:pt modelId="{E3777A5F-DE15-415E-A7E0-B082483A79AB}">
      <dgm:prSet phldrT="[Texte]"/>
      <dgm:spPr/>
      <dgm:t>
        <a:bodyPr/>
        <a:lstStyle/>
        <a:p>
          <a:r>
            <a:rPr lang="fr-FR" dirty="0" err="1" smtClean="0"/>
            <a:t>When</a:t>
          </a:r>
          <a:r>
            <a:rPr lang="fr-FR" dirty="0" smtClean="0"/>
            <a:t> are </a:t>
          </a:r>
          <a:r>
            <a:rPr lang="fr-FR" dirty="0" err="1" smtClean="0"/>
            <a:t>we</a:t>
          </a:r>
          <a:r>
            <a:rPr lang="fr-FR" dirty="0" smtClean="0"/>
            <a:t> </a:t>
          </a:r>
          <a:r>
            <a:rPr lang="fr-FR" dirty="0" err="1" smtClean="0"/>
            <a:t>coming</a:t>
          </a:r>
          <a:r>
            <a:rPr lang="fr-FR" dirty="0" smtClean="0"/>
            <a:t> </a:t>
          </a:r>
          <a:r>
            <a:rPr lang="fr-FR" dirty="0" smtClean="0"/>
            <a:t>?</a:t>
          </a:r>
          <a:endParaRPr lang="fr-FR" dirty="0"/>
        </a:p>
      </dgm:t>
    </dgm:pt>
    <dgm:pt modelId="{24CEFA19-89FA-4B95-802A-7F44347AB703}" type="parTrans" cxnId="{36822D31-880E-4331-9D08-5CA8D7B6670C}">
      <dgm:prSet/>
      <dgm:spPr/>
      <dgm:t>
        <a:bodyPr/>
        <a:lstStyle/>
        <a:p>
          <a:endParaRPr lang="fr-FR"/>
        </a:p>
      </dgm:t>
    </dgm:pt>
    <dgm:pt modelId="{ED7EE462-81B6-49B7-83B7-E043459C0EB2}" type="sibTrans" cxnId="{36822D31-880E-4331-9D08-5CA8D7B6670C}">
      <dgm:prSet/>
      <dgm:spPr/>
      <dgm:t>
        <a:bodyPr/>
        <a:lstStyle/>
        <a:p>
          <a:endParaRPr lang="fr-FR"/>
        </a:p>
      </dgm:t>
    </dgm:pt>
    <dgm:pt modelId="{2EC3BC63-E659-4FE6-844B-13F815F101BB}">
      <dgm:prSet phldrT="[Texte]"/>
      <dgm:spPr/>
      <dgm:t>
        <a:bodyPr/>
        <a:lstStyle/>
        <a:p>
          <a:r>
            <a:rPr lang="fr-FR" dirty="0" smtClean="0"/>
            <a:t>A </a:t>
          </a:r>
          <a:r>
            <a:rPr lang="fr-FR" dirty="0" err="1" smtClean="0"/>
            <a:t>mutually</a:t>
          </a:r>
          <a:r>
            <a:rPr lang="fr-FR" dirty="0" smtClean="0"/>
            <a:t> </a:t>
          </a:r>
          <a:r>
            <a:rPr lang="fr-FR" dirty="0" err="1" smtClean="0"/>
            <a:t>beneficial</a:t>
          </a:r>
          <a:r>
            <a:rPr lang="fr-FR" dirty="0" smtClean="0"/>
            <a:t> </a:t>
          </a:r>
          <a:r>
            <a:rPr lang="fr-FR" dirty="0" err="1" smtClean="0"/>
            <a:t>partnerships</a:t>
          </a:r>
          <a:r>
            <a:rPr lang="fr-FR" dirty="0" smtClean="0"/>
            <a:t> </a:t>
          </a:r>
          <a:r>
            <a:rPr lang="fr-FR" dirty="0" smtClean="0"/>
            <a:t>?</a:t>
          </a:r>
          <a:endParaRPr lang="fr-FR" dirty="0"/>
        </a:p>
      </dgm:t>
    </dgm:pt>
    <dgm:pt modelId="{DC04D342-1CA8-4E2C-BABA-935DF704EB8F}" type="parTrans" cxnId="{1D803831-2B99-45EA-BF64-9399FF0A08FC}">
      <dgm:prSet/>
      <dgm:spPr/>
      <dgm:t>
        <a:bodyPr/>
        <a:lstStyle/>
        <a:p>
          <a:endParaRPr lang="fr-FR"/>
        </a:p>
      </dgm:t>
    </dgm:pt>
    <dgm:pt modelId="{745AA9BA-D5B3-46D3-9B0A-D15355532962}" type="sibTrans" cxnId="{1D803831-2B99-45EA-BF64-9399FF0A08FC}">
      <dgm:prSet/>
      <dgm:spPr/>
      <dgm:t>
        <a:bodyPr/>
        <a:lstStyle/>
        <a:p>
          <a:endParaRPr lang="fr-FR"/>
        </a:p>
      </dgm:t>
    </dgm:pt>
    <dgm:pt modelId="{72475B8B-8DFC-4587-8551-C73A6481AA0F}">
      <dgm:prSet phldrT="[Texte]"/>
      <dgm:spPr/>
      <dgm:t>
        <a:bodyPr/>
        <a:lstStyle/>
        <a:p>
          <a:r>
            <a:rPr lang="fr-FR" dirty="0" smtClean="0"/>
            <a:t>Contacts</a:t>
          </a:r>
          <a:endParaRPr lang="fr-FR" dirty="0"/>
        </a:p>
      </dgm:t>
    </dgm:pt>
    <dgm:pt modelId="{DA1989CC-E769-4716-AE52-0669EE0948A3}" type="parTrans" cxnId="{963805F7-93AA-4D9F-8B12-CA7DF9CAB099}">
      <dgm:prSet/>
      <dgm:spPr/>
      <dgm:t>
        <a:bodyPr/>
        <a:lstStyle/>
        <a:p>
          <a:endParaRPr lang="fr-FR"/>
        </a:p>
      </dgm:t>
    </dgm:pt>
    <dgm:pt modelId="{4959A912-93B1-4466-A7B3-BDBE67A008F7}" type="sibTrans" cxnId="{963805F7-93AA-4D9F-8B12-CA7DF9CAB099}">
      <dgm:prSet/>
      <dgm:spPr/>
      <dgm:t>
        <a:bodyPr/>
        <a:lstStyle/>
        <a:p>
          <a:endParaRPr lang="fr-FR"/>
        </a:p>
      </dgm:t>
    </dgm:pt>
    <dgm:pt modelId="{54500001-E712-4612-8B32-B2FB3B2A4955}" type="pres">
      <dgm:prSet presAssocID="{6521C0B6-3580-4A5A-8B26-1E82899113E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E7CC9D7A-1987-4199-9EB2-84EB4084A950}" type="pres">
      <dgm:prSet presAssocID="{6521C0B6-3580-4A5A-8B26-1E82899113E4}" presName="Name1" presStyleCnt="0"/>
      <dgm:spPr/>
      <dgm:t>
        <a:bodyPr/>
        <a:lstStyle/>
        <a:p>
          <a:endParaRPr lang="fr-FR"/>
        </a:p>
      </dgm:t>
    </dgm:pt>
    <dgm:pt modelId="{A3043192-C43F-4CB4-8F69-80E0F70D2F20}" type="pres">
      <dgm:prSet presAssocID="{6521C0B6-3580-4A5A-8B26-1E82899113E4}" presName="cycle" presStyleCnt="0"/>
      <dgm:spPr/>
      <dgm:t>
        <a:bodyPr/>
        <a:lstStyle/>
        <a:p>
          <a:endParaRPr lang="fr-FR"/>
        </a:p>
      </dgm:t>
    </dgm:pt>
    <dgm:pt modelId="{BDE2FFBE-E611-4E46-8E22-459D1146430B}" type="pres">
      <dgm:prSet presAssocID="{6521C0B6-3580-4A5A-8B26-1E82899113E4}" presName="srcNode" presStyleLbl="node1" presStyleIdx="0" presStyleCnt="6"/>
      <dgm:spPr/>
      <dgm:t>
        <a:bodyPr/>
        <a:lstStyle/>
        <a:p>
          <a:endParaRPr lang="fr-FR"/>
        </a:p>
      </dgm:t>
    </dgm:pt>
    <dgm:pt modelId="{A750E49F-77FD-4782-8CBB-7DE4205227FF}" type="pres">
      <dgm:prSet presAssocID="{6521C0B6-3580-4A5A-8B26-1E82899113E4}" presName="conn" presStyleLbl="parChTrans1D2" presStyleIdx="0" presStyleCnt="1"/>
      <dgm:spPr/>
      <dgm:t>
        <a:bodyPr/>
        <a:lstStyle/>
        <a:p>
          <a:endParaRPr lang="fr-FR"/>
        </a:p>
      </dgm:t>
    </dgm:pt>
    <dgm:pt modelId="{91ABFDA9-5346-4CDA-AEAC-5CD987557AEC}" type="pres">
      <dgm:prSet presAssocID="{6521C0B6-3580-4A5A-8B26-1E82899113E4}" presName="extraNode" presStyleLbl="node1" presStyleIdx="0" presStyleCnt="6"/>
      <dgm:spPr/>
      <dgm:t>
        <a:bodyPr/>
        <a:lstStyle/>
        <a:p>
          <a:endParaRPr lang="fr-FR"/>
        </a:p>
      </dgm:t>
    </dgm:pt>
    <dgm:pt modelId="{3D4C6FC4-A675-4C12-8582-772ABEF9DF97}" type="pres">
      <dgm:prSet presAssocID="{6521C0B6-3580-4A5A-8B26-1E82899113E4}" presName="dstNode" presStyleLbl="node1" presStyleIdx="0" presStyleCnt="6"/>
      <dgm:spPr/>
      <dgm:t>
        <a:bodyPr/>
        <a:lstStyle/>
        <a:p>
          <a:endParaRPr lang="fr-FR"/>
        </a:p>
      </dgm:t>
    </dgm:pt>
    <dgm:pt modelId="{4FDB94F6-02D8-414D-B675-F6F0E49A00B7}" type="pres">
      <dgm:prSet presAssocID="{F69A9F16-9A45-4304-8B62-08EE3AB0B3B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7F1AA3-9E05-4FB7-8BBB-835544E62824}" type="pres">
      <dgm:prSet presAssocID="{F69A9F16-9A45-4304-8B62-08EE3AB0B3B2}" presName="accent_1" presStyleCnt="0"/>
      <dgm:spPr/>
      <dgm:t>
        <a:bodyPr/>
        <a:lstStyle/>
        <a:p>
          <a:endParaRPr lang="fr-FR"/>
        </a:p>
      </dgm:t>
    </dgm:pt>
    <dgm:pt modelId="{87128263-8423-4216-AA6F-E2986133902E}" type="pres">
      <dgm:prSet presAssocID="{F69A9F16-9A45-4304-8B62-08EE3AB0B3B2}" presName="accentRepeatNode" presStyleLbl="solidFgAcc1" presStyleIdx="0" presStyleCnt="6"/>
      <dgm:spPr/>
      <dgm:t>
        <a:bodyPr/>
        <a:lstStyle/>
        <a:p>
          <a:endParaRPr lang="fr-FR"/>
        </a:p>
      </dgm:t>
    </dgm:pt>
    <dgm:pt modelId="{74A2541C-3EBA-4FFA-92F3-57DC7DC9DBF9}" type="pres">
      <dgm:prSet presAssocID="{E3777A5F-DE15-415E-A7E0-B082483A79AB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9C5475-AEA0-47D9-BB61-84E7256C71B3}" type="pres">
      <dgm:prSet presAssocID="{E3777A5F-DE15-415E-A7E0-B082483A79AB}" presName="accent_2" presStyleCnt="0"/>
      <dgm:spPr/>
      <dgm:t>
        <a:bodyPr/>
        <a:lstStyle/>
        <a:p>
          <a:endParaRPr lang="fr-FR"/>
        </a:p>
      </dgm:t>
    </dgm:pt>
    <dgm:pt modelId="{580C19A8-9535-4063-8DF0-D585BA3234C2}" type="pres">
      <dgm:prSet presAssocID="{E3777A5F-DE15-415E-A7E0-B082483A79AB}" presName="accentRepeatNode" presStyleLbl="solidFgAcc1" presStyleIdx="1" presStyleCnt="6"/>
      <dgm:spPr/>
      <dgm:t>
        <a:bodyPr/>
        <a:lstStyle/>
        <a:p>
          <a:endParaRPr lang="fr-FR"/>
        </a:p>
      </dgm:t>
    </dgm:pt>
    <dgm:pt modelId="{29416592-7285-4772-99C8-C349F58D9EB7}" type="pres">
      <dgm:prSet presAssocID="{97070C05-70F0-4056-90D2-74A4D22AFC7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F51E52-834B-4FEC-9685-F1F93B834E85}" type="pres">
      <dgm:prSet presAssocID="{97070C05-70F0-4056-90D2-74A4D22AFC79}" presName="accent_3" presStyleCnt="0"/>
      <dgm:spPr/>
      <dgm:t>
        <a:bodyPr/>
        <a:lstStyle/>
        <a:p>
          <a:endParaRPr lang="fr-FR"/>
        </a:p>
      </dgm:t>
    </dgm:pt>
    <dgm:pt modelId="{E4F96A9E-10DC-49CA-A55C-BA5EDC9F836D}" type="pres">
      <dgm:prSet presAssocID="{97070C05-70F0-4056-90D2-74A4D22AFC79}" presName="accentRepeatNode" presStyleLbl="solidFgAcc1" presStyleIdx="2" presStyleCnt="6"/>
      <dgm:spPr/>
      <dgm:t>
        <a:bodyPr/>
        <a:lstStyle/>
        <a:p>
          <a:endParaRPr lang="fr-FR"/>
        </a:p>
      </dgm:t>
    </dgm:pt>
    <dgm:pt modelId="{CE653921-EECB-4FA4-BA91-D56B107146CB}" type="pres">
      <dgm:prSet presAssocID="{EB04DB67-DC6D-4C27-AB57-47E9CD984AF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0147F4-572E-4CFD-A5EE-F458110B6180}" type="pres">
      <dgm:prSet presAssocID="{EB04DB67-DC6D-4C27-AB57-47E9CD984AFA}" presName="accent_4" presStyleCnt="0"/>
      <dgm:spPr/>
      <dgm:t>
        <a:bodyPr/>
        <a:lstStyle/>
        <a:p>
          <a:endParaRPr lang="fr-FR"/>
        </a:p>
      </dgm:t>
    </dgm:pt>
    <dgm:pt modelId="{6DA63F1B-1288-48C6-B42A-7FB7C9729CA8}" type="pres">
      <dgm:prSet presAssocID="{EB04DB67-DC6D-4C27-AB57-47E9CD984AFA}" presName="accentRepeatNode" presStyleLbl="solidFgAcc1" presStyleIdx="3" presStyleCnt="6"/>
      <dgm:spPr/>
      <dgm:t>
        <a:bodyPr/>
        <a:lstStyle/>
        <a:p>
          <a:endParaRPr lang="fr-FR"/>
        </a:p>
      </dgm:t>
    </dgm:pt>
    <dgm:pt modelId="{58C9F5B6-C244-4637-AA89-1A46E5E4D2C3}" type="pres">
      <dgm:prSet presAssocID="{2EC3BC63-E659-4FE6-844B-13F815F101B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B4A41-606B-47B2-8FA4-10BA2ADB4B0D}" type="pres">
      <dgm:prSet presAssocID="{2EC3BC63-E659-4FE6-844B-13F815F101BB}" presName="accent_5" presStyleCnt="0"/>
      <dgm:spPr/>
      <dgm:t>
        <a:bodyPr/>
        <a:lstStyle/>
        <a:p>
          <a:endParaRPr lang="fr-FR"/>
        </a:p>
      </dgm:t>
    </dgm:pt>
    <dgm:pt modelId="{3AAC1E87-7A5B-45F4-A35D-F3EAB93D0A98}" type="pres">
      <dgm:prSet presAssocID="{2EC3BC63-E659-4FE6-844B-13F815F101BB}" presName="accentRepeatNode" presStyleLbl="solidFgAcc1" presStyleIdx="4" presStyleCnt="6"/>
      <dgm:spPr/>
      <dgm:t>
        <a:bodyPr/>
        <a:lstStyle/>
        <a:p>
          <a:endParaRPr lang="fr-FR"/>
        </a:p>
      </dgm:t>
    </dgm:pt>
    <dgm:pt modelId="{7774C41A-DBCA-424A-BDB1-08BDDB50EEEE}" type="pres">
      <dgm:prSet presAssocID="{72475B8B-8DFC-4587-8551-C73A6481AA0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77BCD2-86C6-4406-8F44-F26F3B1AC4F6}" type="pres">
      <dgm:prSet presAssocID="{72475B8B-8DFC-4587-8551-C73A6481AA0F}" presName="accent_6" presStyleCnt="0"/>
      <dgm:spPr/>
      <dgm:t>
        <a:bodyPr/>
        <a:lstStyle/>
        <a:p>
          <a:endParaRPr lang="fr-FR"/>
        </a:p>
      </dgm:t>
    </dgm:pt>
    <dgm:pt modelId="{9166C5C5-8669-4EC1-AB20-8AA898ECA994}" type="pres">
      <dgm:prSet presAssocID="{72475B8B-8DFC-4587-8551-C73A6481AA0F}" presName="accentRepeatNode" presStyleLbl="solidFgAcc1" presStyleIdx="5" presStyleCnt="6"/>
      <dgm:spPr/>
      <dgm:t>
        <a:bodyPr/>
        <a:lstStyle/>
        <a:p>
          <a:endParaRPr lang="fr-FR"/>
        </a:p>
      </dgm:t>
    </dgm:pt>
  </dgm:ptLst>
  <dgm:cxnLst>
    <dgm:cxn modelId="{A19DC03A-FABE-429F-9A60-CEE261173CD8}" srcId="{6521C0B6-3580-4A5A-8B26-1E82899113E4}" destId="{97070C05-70F0-4056-90D2-74A4D22AFC79}" srcOrd="2" destOrd="0" parTransId="{0DF4C8E6-EF09-4D2A-8A3C-4B5A51F9D94E}" sibTransId="{6BBEFA5C-1401-4ED1-B1F9-6FF2E4838A03}"/>
    <dgm:cxn modelId="{003BE934-A36E-4AF4-A0BB-CAF4585AD056}" type="presOf" srcId="{2EC3BC63-E659-4FE6-844B-13F815F101BB}" destId="{58C9F5B6-C244-4637-AA89-1A46E5E4D2C3}" srcOrd="0" destOrd="0" presId="urn:microsoft.com/office/officeart/2008/layout/VerticalCurvedList"/>
    <dgm:cxn modelId="{FC5F5A5B-BA1F-4709-8F6D-7E04EA952267}" type="presOf" srcId="{72475B8B-8DFC-4587-8551-C73A6481AA0F}" destId="{7774C41A-DBCA-424A-BDB1-08BDDB50EEEE}" srcOrd="0" destOrd="0" presId="urn:microsoft.com/office/officeart/2008/layout/VerticalCurvedList"/>
    <dgm:cxn modelId="{04AE0DD2-D7A6-4ACA-A33F-9C896D9B9398}" srcId="{6521C0B6-3580-4A5A-8B26-1E82899113E4}" destId="{F69A9F16-9A45-4304-8B62-08EE3AB0B3B2}" srcOrd="0" destOrd="0" parTransId="{F5F5EFD0-B027-476B-9E78-7DD4ED9E877B}" sibTransId="{2A0F5455-5016-47F6-9131-5B6D3109EEC2}"/>
    <dgm:cxn modelId="{36822D31-880E-4331-9D08-5CA8D7B6670C}" srcId="{6521C0B6-3580-4A5A-8B26-1E82899113E4}" destId="{E3777A5F-DE15-415E-A7E0-B082483A79AB}" srcOrd="1" destOrd="0" parTransId="{24CEFA19-89FA-4B95-802A-7F44347AB703}" sibTransId="{ED7EE462-81B6-49B7-83B7-E043459C0EB2}"/>
    <dgm:cxn modelId="{963805F7-93AA-4D9F-8B12-CA7DF9CAB099}" srcId="{6521C0B6-3580-4A5A-8B26-1E82899113E4}" destId="{72475B8B-8DFC-4587-8551-C73A6481AA0F}" srcOrd="5" destOrd="0" parTransId="{DA1989CC-E769-4716-AE52-0669EE0948A3}" sibTransId="{4959A912-93B1-4466-A7B3-BDBE67A008F7}"/>
    <dgm:cxn modelId="{1D803831-2B99-45EA-BF64-9399FF0A08FC}" srcId="{6521C0B6-3580-4A5A-8B26-1E82899113E4}" destId="{2EC3BC63-E659-4FE6-844B-13F815F101BB}" srcOrd="4" destOrd="0" parTransId="{DC04D342-1CA8-4E2C-BABA-935DF704EB8F}" sibTransId="{745AA9BA-D5B3-46D3-9B0A-D15355532962}"/>
    <dgm:cxn modelId="{0762B65C-9DBB-47F2-B3FD-B00820D50D8E}" type="presOf" srcId="{F69A9F16-9A45-4304-8B62-08EE3AB0B3B2}" destId="{4FDB94F6-02D8-414D-B675-F6F0E49A00B7}" srcOrd="0" destOrd="0" presId="urn:microsoft.com/office/officeart/2008/layout/VerticalCurvedList"/>
    <dgm:cxn modelId="{2611FFA5-9D0D-45AF-8E6C-B496CE1024E2}" type="presOf" srcId="{97070C05-70F0-4056-90D2-74A4D22AFC79}" destId="{29416592-7285-4772-99C8-C349F58D9EB7}" srcOrd="0" destOrd="0" presId="urn:microsoft.com/office/officeart/2008/layout/VerticalCurvedList"/>
    <dgm:cxn modelId="{D8DBF90F-B99B-49F1-A35B-129F50689C3C}" srcId="{6521C0B6-3580-4A5A-8B26-1E82899113E4}" destId="{EB04DB67-DC6D-4C27-AB57-47E9CD984AFA}" srcOrd="3" destOrd="0" parTransId="{114CEDDB-0EB5-4DB9-AC85-BAC89F117DCD}" sibTransId="{9E088F90-41A0-492E-95AC-E03521C8C063}"/>
    <dgm:cxn modelId="{7F6049D1-FE5B-4886-BBB8-B6D2772428AA}" type="presOf" srcId="{6521C0B6-3580-4A5A-8B26-1E82899113E4}" destId="{54500001-E712-4612-8B32-B2FB3B2A4955}" srcOrd="0" destOrd="0" presId="urn:microsoft.com/office/officeart/2008/layout/VerticalCurvedList"/>
    <dgm:cxn modelId="{9BD5D30F-08AF-4E4D-828B-1DA4CBC63803}" type="presOf" srcId="{EB04DB67-DC6D-4C27-AB57-47E9CD984AFA}" destId="{CE653921-EECB-4FA4-BA91-D56B107146CB}" srcOrd="0" destOrd="0" presId="urn:microsoft.com/office/officeart/2008/layout/VerticalCurvedList"/>
    <dgm:cxn modelId="{823BDCE6-D677-4CAE-8A8D-42374786B8B9}" type="presOf" srcId="{E3777A5F-DE15-415E-A7E0-B082483A79AB}" destId="{74A2541C-3EBA-4FFA-92F3-57DC7DC9DBF9}" srcOrd="0" destOrd="0" presId="urn:microsoft.com/office/officeart/2008/layout/VerticalCurvedList"/>
    <dgm:cxn modelId="{6F60924E-880A-479A-92F8-69A782DE6379}" type="presOf" srcId="{2A0F5455-5016-47F6-9131-5B6D3109EEC2}" destId="{A750E49F-77FD-4782-8CBB-7DE4205227FF}" srcOrd="0" destOrd="0" presId="urn:microsoft.com/office/officeart/2008/layout/VerticalCurvedList"/>
    <dgm:cxn modelId="{DAA296E9-E8A0-4C4A-89C8-B12B829451DC}" type="presParOf" srcId="{54500001-E712-4612-8B32-B2FB3B2A4955}" destId="{E7CC9D7A-1987-4199-9EB2-84EB4084A950}" srcOrd="0" destOrd="0" presId="urn:microsoft.com/office/officeart/2008/layout/VerticalCurvedList"/>
    <dgm:cxn modelId="{1DD4A4B9-C80D-4370-998C-4D87584672B1}" type="presParOf" srcId="{E7CC9D7A-1987-4199-9EB2-84EB4084A950}" destId="{A3043192-C43F-4CB4-8F69-80E0F70D2F20}" srcOrd="0" destOrd="0" presId="urn:microsoft.com/office/officeart/2008/layout/VerticalCurvedList"/>
    <dgm:cxn modelId="{601A8DB6-401B-4239-81D6-42D97075E69C}" type="presParOf" srcId="{A3043192-C43F-4CB4-8F69-80E0F70D2F20}" destId="{BDE2FFBE-E611-4E46-8E22-459D1146430B}" srcOrd="0" destOrd="0" presId="urn:microsoft.com/office/officeart/2008/layout/VerticalCurvedList"/>
    <dgm:cxn modelId="{694859B2-1621-4801-A157-620F97DF6C7B}" type="presParOf" srcId="{A3043192-C43F-4CB4-8F69-80E0F70D2F20}" destId="{A750E49F-77FD-4782-8CBB-7DE4205227FF}" srcOrd="1" destOrd="0" presId="urn:microsoft.com/office/officeart/2008/layout/VerticalCurvedList"/>
    <dgm:cxn modelId="{4A811686-6C33-4067-9C18-FB2C9BDCC9A4}" type="presParOf" srcId="{A3043192-C43F-4CB4-8F69-80E0F70D2F20}" destId="{91ABFDA9-5346-4CDA-AEAC-5CD987557AEC}" srcOrd="2" destOrd="0" presId="urn:microsoft.com/office/officeart/2008/layout/VerticalCurvedList"/>
    <dgm:cxn modelId="{B4836D9E-3244-40DA-994F-20796E8F2264}" type="presParOf" srcId="{A3043192-C43F-4CB4-8F69-80E0F70D2F20}" destId="{3D4C6FC4-A675-4C12-8582-772ABEF9DF97}" srcOrd="3" destOrd="0" presId="urn:microsoft.com/office/officeart/2008/layout/VerticalCurvedList"/>
    <dgm:cxn modelId="{62EF3A48-004E-4839-94A5-ED28E00ADB8F}" type="presParOf" srcId="{E7CC9D7A-1987-4199-9EB2-84EB4084A950}" destId="{4FDB94F6-02D8-414D-B675-F6F0E49A00B7}" srcOrd="1" destOrd="0" presId="urn:microsoft.com/office/officeart/2008/layout/VerticalCurvedList"/>
    <dgm:cxn modelId="{2A89576F-5E3E-47E5-B7AA-3A76B8EDEE99}" type="presParOf" srcId="{E7CC9D7A-1987-4199-9EB2-84EB4084A950}" destId="{F77F1AA3-9E05-4FB7-8BBB-835544E62824}" srcOrd="2" destOrd="0" presId="urn:microsoft.com/office/officeart/2008/layout/VerticalCurvedList"/>
    <dgm:cxn modelId="{2085F7DA-B3A4-404A-BB6F-453354327444}" type="presParOf" srcId="{F77F1AA3-9E05-4FB7-8BBB-835544E62824}" destId="{87128263-8423-4216-AA6F-E2986133902E}" srcOrd="0" destOrd="0" presId="urn:microsoft.com/office/officeart/2008/layout/VerticalCurvedList"/>
    <dgm:cxn modelId="{B3C49E39-2681-481C-AA08-60E8963B4281}" type="presParOf" srcId="{E7CC9D7A-1987-4199-9EB2-84EB4084A950}" destId="{74A2541C-3EBA-4FFA-92F3-57DC7DC9DBF9}" srcOrd="3" destOrd="0" presId="urn:microsoft.com/office/officeart/2008/layout/VerticalCurvedList"/>
    <dgm:cxn modelId="{2D0FE8AD-672A-4FBB-8F91-C7D7B4450487}" type="presParOf" srcId="{E7CC9D7A-1987-4199-9EB2-84EB4084A950}" destId="{529C5475-AEA0-47D9-BB61-84E7256C71B3}" srcOrd="4" destOrd="0" presId="urn:microsoft.com/office/officeart/2008/layout/VerticalCurvedList"/>
    <dgm:cxn modelId="{46E65F95-04AC-4EC0-A9F3-C5DA18E12754}" type="presParOf" srcId="{529C5475-AEA0-47D9-BB61-84E7256C71B3}" destId="{580C19A8-9535-4063-8DF0-D585BA3234C2}" srcOrd="0" destOrd="0" presId="urn:microsoft.com/office/officeart/2008/layout/VerticalCurvedList"/>
    <dgm:cxn modelId="{11217404-F077-4C42-93D0-2D19D3F24548}" type="presParOf" srcId="{E7CC9D7A-1987-4199-9EB2-84EB4084A950}" destId="{29416592-7285-4772-99C8-C349F58D9EB7}" srcOrd="5" destOrd="0" presId="urn:microsoft.com/office/officeart/2008/layout/VerticalCurvedList"/>
    <dgm:cxn modelId="{C87CF4EB-5806-4A62-A9AD-192E0A8AD231}" type="presParOf" srcId="{E7CC9D7A-1987-4199-9EB2-84EB4084A950}" destId="{3CF51E52-834B-4FEC-9685-F1F93B834E85}" srcOrd="6" destOrd="0" presId="urn:microsoft.com/office/officeart/2008/layout/VerticalCurvedList"/>
    <dgm:cxn modelId="{B2453989-9CE0-4DAB-9334-EA0FA6B7672A}" type="presParOf" srcId="{3CF51E52-834B-4FEC-9685-F1F93B834E85}" destId="{E4F96A9E-10DC-49CA-A55C-BA5EDC9F836D}" srcOrd="0" destOrd="0" presId="urn:microsoft.com/office/officeart/2008/layout/VerticalCurvedList"/>
    <dgm:cxn modelId="{4AF7ABAE-B86F-44AB-8BE1-4FA18485D549}" type="presParOf" srcId="{E7CC9D7A-1987-4199-9EB2-84EB4084A950}" destId="{CE653921-EECB-4FA4-BA91-D56B107146CB}" srcOrd="7" destOrd="0" presId="urn:microsoft.com/office/officeart/2008/layout/VerticalCurvedList"/>
    <dgm:cxn modelId="{ACB6085E-C403-425A-BB10-2D331685975C}" type="presParOf" srcId="{E7CC9D7A-1987-4199-9EB2-84EB4084A950}" destId="{EF0147F4-572E-4CFD-A5EE-F458110B6180}" srcOrd="8" destOrd="0" presId="urn:microsoft.com/office/officeart/2008/layout/VerticalCurvedList"/>
    <dgm:cxn modelId="{F798F37F-A6A6-474A-8DB7-7B6DF8BE9896}" type="presParOf" srcId="{EF0147F4-572E-4CFD-A5EE-F458110B6180}" destId="{6DA63F1B-1288-48C6-B42A-7FB7C9729CA8}" srcOrd="0" destOrd="0" presId="urn:microsoft.com/office/officeart/2008/layout/VerticalCurvedList"/>
    <dgm:cxn modelId="{AD53CCB7-02D0-4AB1-8B04-B986D438EDF4}" type="presParOf" srcId="{E7CC9D7A-1987-4199-9EB2-84EB4084A950}" destId="{58C9F5B6-C244-4637-AA89-1A46E5E4D2C3}" srcOrd="9" destOrd="0" presId="urn:microsoft.com/office/officeart/2008/layout/VerticalCurvedList"/>
    <dgm:cxn modelId="{0D01B201-C867-42B8-B219-335BB49535A5}" type="presParOf" srcId="{E7CC9D7A-1987-4199-9EB2-84EB4084A950}" destId="{F3BB4A41-606B-47B2-8FA4-10BA2ADB4B0D}" srcOrd="10" destOrd="0" presId="urn:microsoft.com/office/officeart/2008/layout/VerticalCurvedList"/>
    <dgm:cxn modelId="{AB8AFF7C-B86D-4CBE-B1DD-A024D3DEA396}" type="presParOf" srcId="{F3BB4A41-606B-47B2-8FA4-10BA2ADB4B0D}" destId="{3AAC1E87-7A5B-45F4-A35D-F3EAB93D0A98}" srcOrd="0" destOrd="0" presId="urn:microsoft.com/office/officeart/2008/layout/VerticalCurvedList"/>
    <dgm:cxn modelId="{1D5E5DA2-B2BC-4787-AAC8-C0A5DE2AB5CB}" type="presParOf" srcId="{E7CC9D7A-1987-4199-9EB2-84EB4084A950}" destId="{7774C41A-DBCA-424A-BDB1-08BDDB50EEEE}" srcOrd="11" destOrd="0" presId="urn:microsoft.com/office/officeart/2008/layout/VerticalCurvedList"/>
    <dgm:cxn modelId="{38C9505C-D1A6-4B3C-854A-BF4E7A32159E}" type="presParOf" srcId="{E7CC9D7A-1987-4199-9EB2-84EB4084A950}" destId="{4A77BCD2-86C6-4406-8F44-F26F3B1AC4F6}" srcOrd="12" destOrd="0" presId="urn:microsoft.com/office/officeart/2008/layout/VerticalCurvedList"/>
    <dgm:cxn modelId="{71944A48-E82F-4D1F-935D-3DC0D2194C8C}" type="presParOf" srcId="{4A77BCD2-86C6-4406-8F44-F26F3B1AC4F6}" destId="{9166C5C5-8669-4EC1-AB20-8AA898ECA9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1F2ED-F6FC-4F26-9611-08A89C38C766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95F3A248-7FC9-46CE-909F-64F98CD4CE53}">
      <dgm:prSet phldrT="[Texte]"/>
      <dgm:spPr/>
      <dgm:t>
        <a:bodyPr/>
        <a:lstStyle/>
        <a:p>
          <a:r>
            <a:rPr lang="fr-FR" dirty="0" err="1" smtClean="0"/>
            <a:t>What</a:t>
          </a:r>
          <a:r>
            <a:rPr lang="fr-FR" dirty="0" smtClean="0"/>
            <a:t> do </a:t>
          </a:r>
          <a:r>
            <a:rPr lang="fr-FR" dirty="0" err="1" smtClean="0"/>
            <a:t>you</a:t>
          </a:r>
          <a:r>
            <a:rPr lang="fr-FR" dirty="0" smtClean="0"/>
            <a:t> do?</a:t>
          </a:r>
          <a:endParaRPr lang="fr-FR" dirty="0"/>
        </a:p>
      </dgm:t>
    </dgm:pt>
    <dgm:pt modelId="{5B275F8E-1427-4639-83E0-59060F952C10}" type="parTrans" cxnId="{F82604D6-A558-4C4F-93F5-6489E93493AD}">
      <dgm:prSet/>
      <dgm:spPr/>
      <dgm:t>
        <a:bodyPr/>
        <a:lstStyle/>
        <a:p>
          <a:endParaRPr lang="fr-FR"/>
        </a:p>
      </dgm:t>
    </dgm:pt>
    <dgm:pt modelId="{D8285882-0D87-4696-9B05-27FEF785039B}" type="sibTrans" cxnId="{F82604D6-A558-4C4F-93F5-6489E93493AD}">
      <dgm:prSet/>
      <dgm:spPr/>
      <dgm:t>
        <a:bodyPr/>
        <a:lstStyle/>
        <a:p>
          <a:endParaRPr lang="fr-FR"/>
        </a:p>
      </dgm:t>
    </dgm:pt>
    <dgm:pt modelId="{CC50E221-DA23-40AE-9090-920A2B1D3216}">
      <dgm:prSet phldrT="[Texte]"/>
      <dgm:spPr/>
      <dgm:t>
        <a:bodyPr/>
        <a:lstStyle/>
        <a:p>
          <a:r>
            <a:rPr lang="fr-FR" dirty="0" smtClean="0"/>
            <a:t>How </a:t>
          </a:r>
          <a:r>
            <a:rPr lang="fr-FR" dirty="0" err="1" smtClean="0"/>
            <a:t>does</a:t>
          </a:r>
          <a:r>
            <a:rPr lang="fr-FR" dirty="0" smtClean="0"/>
            <a:t> </a:t>
          </a:r>
          <a:r>
            <a:rPr lang="fr-FR" dirty="0" err="1" smtClean="0"/>
            <a:t>it</a:t>
          </a:r>
          <a:r>
            <a:rPr lang="fr-FR" dirty="0" smtClean="0"/>
            <a:t> </a:t>
          </a:r>
          <a:r>
            <a:rPr lang="fr-FR" dirty="0" err="1" smtClean="0"/>
            <a:t>works</a:t>
          </a:r>
          <a:r>
            <a:rPr lang="fr-FR" dirty="0" smtClean="0"/>
            <a:t>?</a:t>
          </a:r>
          <a:endParaRPr lang="fr-FR" dirty="0"/>
        </a:p>
      </dgm:t>
    </dgm:pt>
    <dgm:pt modelId="{04C99058-5150-42B5-AA2B-FADEC6480670}" type="parTrans" cxnId="{9D467F90-AD77-4791-954A-07E4EA7A9DA1}">
      <dgm:prSet/>
      <dgm:spPr/>
      <dgm:t>
        <a:bodyPr/>
        <a:lstStyle/>
        <a:p>
          <a:endParaRPr lang="fr-FR"/>
        </a:p>
      </dgm:t>
    </dgm:pt>
    <dgm:pt modelId="{B49BEFBE-E7D6-47F2-A4EE-C0671E8A0F0E}" type="sibTrans" cxnId="{9D467F90-AD77-4791-954A-07E4EA7A9DA1}">
      <dgm:prSet/>
      <dgm:spPr/>
      <dgm:t>
        <a:bodyPr/>
        <a:lstStyle/>
        <a:p>
          <a:endParaRPr lang="fr-FR"/>
        </a:p>
      </dgm:t>
    </dgm:pt>
    <dgm:pt modelId="{E699774B-312F-4313-A9FB-768D36391ABE}">
      <dgm:prSet phldrT="[Texte]"/>
      <dgm:spPr/>
      <dgm:t>
        <a:bodyPr/>
        <a:lstStyle/>
        <a:p>
          <a:r>
            <a:rPr lang="fr-FR" dirty="0" smtClean="0"/>
            <a:t>Do </a:t>
          </a:r>
          <a:r>
            <a:rPr lang="fr-FR" dirty="0" err="1" smtClean="0"/>
            <a:t>you</a:t>
          </a:r>
          <a:r>
            <a:rPr lang="fr-FR" dirty="0" smtClean="0"/>
            <a:t> </a:t>
          </a:r>
          <a:r>
            <a:rPr lang="fr-FR" dirty="0" err="1" smtClean="0"/>
            <a:t>work</a:t>
          </a:r>
          <a:r>
            <a:rPr lang="fr-FR" dirty="0" smtClean="0"/>
            <a:t> </a:t>
          </a:r>
          <a:r>
            <a:rPr lang="fr-FR" dirty="0" err="1" smtClean="0"/>
            <a:t>with</a:t>
          </a:r>
          <a:r>
            <a:rPr lang="fr-FR" dirty="0" smtClean="0"/>
            <a:t> </a:t>
          </a:r>
          <a:r>
            <a:rPr lang="fr-FR" dirty="0" err="1" smtClean="0"/>
            <a:t>frenchies</a:t>
          </a:r>
          <a:r>
            <a:rPr lang="fr-FR" dirty="0" smtClean="0"/>
            <a:t>?</a:t>
          </a:r>
          <a:endParaRPr lang="fr-FR" dirty="0"/>
        </a:p>
      </dgm:t>
    </dgm:pt>
    <dgm:pt modelId="{84EC9541-F7F5-4A7E-B366-649C73EEAFBE}" type="parTrans" cxnId="{37E979BF-D518-40F4-8EB5-4CA4BE7BDA37}">
      <dgm:prSet/>
      <dgm:spPr/>
      <dgm:t>
        <a:bodyPr/>
        <a:lstStyle/>
        <a:p>
          <a:endParaRPr lang="fr-FR"/>
        </a:p>
      </dgm:t>
    </dgm:pt>
    <dgm:pt modelId="{CF3EB039-901A-484A-A5E5-0A5B23F9D436}" type="sibTrans" cxnId="{37E979BF-D518-40F4-8EB5-4CA4BE7BDA37}">
      <dgm:prSet/>
      <dgm:spPr/>
      <dgm:t>
        <a:bodyPr/>
        <a:lstStyle/>
        <a:p>
          <a:endParaRPr lang="fr-FR"/>
        </a:p>
      </dgm:t>
    </dgm:pt>
    <dgm:pt modelId="{DF00C672-19E9-4C50-9DD6-14A625ABB91D}">
      <dgm:prSet phldrT="[Texte]"/>
      <dgm:spPr/>
      <dgm:t>
        <a:bodyPr/>
        <a:lstStyle/>
        <a:p>
          <a:r>
            <a:rPr lang="fr-FR" dirty="0" smtClean="0"/>
            <a:t>How </a:t>
          </a:r>
          <a:r>
            <a:rPr lang="fr-FR" dirty="0" err="1" smtClean="0"/>
            <a:t>is</a:t>
          </a:r>
          <a:r>
            <a:rPr lang="fr-FR" dirty="0" smtClean="0"/>
            <a:t> </a:t>
          </a:r>
          <a:r>
            <a:rPr lang="fr-FR" dirty="0" err="1" smtClean="0"/>
            <a:t>it</a:t>
          </a:r>
          <a:r>
            <a:rPr lang="fr-FR" dirty="0" smtClean="0"/>
            <a:t> </a:t>
          </a:r>
          <a:r>
            <a:rPr lang="fr-FR" dirty="0" err="1" smtClean="0"/>
            <a:t>organised</a:t>
          </a:r>
          <a:r>
            <a:rPr lang="fr-FR" dirty="0" smtClean="0"/>
            <a:t>?</a:t>
          </a:r>
          <a:endParaRPr lang="fr-FR" dirty="0"/>
        </a:p>
      </dgm:t>
    </dgm:pt>
    <dgm:pt modelId="{42C58ADA-6B1D-40BF-A989-5AF242CEB602}" type="parTrans" cxnId="{4E91A62C-2A79-4107-AB7C-9F79DA7F47CF}">
      <dgm:prSet/>
      <dgm:spPr/>
      <dgm:t>
        <a:bodyPr/>
        <a:lstStyle/>
        <a:p>
          <a:endParaRPr lang="fr-FR"/>
        </a:p>
      </dgm:t>
    </dgm:pt>
    <dgm:pt modelId="{0DF6BE9A-F619-4A51-9F38-BDA501E60DDF}" type="sibTrans" cxnId="{4E91A62C-2A79-4107-AB7C-9F79DA7F47CF}">
      <dgm:prSet/>
      <dgm:spPr/>
      <dgm:t>
        <a:bodyPr/>
        <a:lstStyle/>
        <a:p>
          <a:endParaRPr lang="fr-FR"/>
        </a:p>
      </dgm:t>
    </dgm:pt>
    <dgm:pt modelId="{FCDDACF7-CA3B-4A7C-8DD1-7FA87C43B6C7}">
      <dgm:prSet phldrT="[Texte]"/>
      <dgm:spPr/>
      <dgm:t>
        <a:bodyPr/>
        <a:lstStyle/>
        <a:p>
          <a:r>
            <a:rPr lang="fr-FR" dirty="0" smtClean="0"/>
            <a:t>Can </a:t>
          </a:r>
          <a:r>
            <a:rPr lang="fr-FR" dirty="0" err="1" smtClean="0"/>
            <a:t>you</a:t>
          </a:r>
          <a:r>
            <a:rPr lang="fr-FR" dirty="0" smtClean="0"/>
            <a:t> </a:t>
          </a:r>
          <a:r>
            <a:rPr lang="fr-FR" dirty="0" err="1" smtClean="0"/>
            <a:t>explain</a:t>
          </a:r>
          <a:r>
            <a:rPr lang="fr-FR" dirty="0" smtClean="0"/>
            <a:t>?</a:t>
          </a:r>
          <a:endParaRPr lang="fr-FR" dirty="0"/>
        </a:p>
      </dgm:t>
    </dgm:pt>
    <dgm:pt modelId="{B4B322A1-3E7C-42EF-B095-1CA77EEDE32D}" type="parTrans" cxnId="{549B3050-B302-4C4D-8195-5D64141267DA}">
      <dgm:prSet/>
      <dgm:spPr/>
      <dgm:t>
        <a:bodyPr/>
        <a:lstStyle/>
        <a:p>
          <a:endParaRPr lang="fr-FR"/>
        </a:p>
      </dgm:t>
    </dgm:pt>
    <dgm:pt modelId="{22E803CE-6027-4654-BDA2-A6AD1EBD44E6}" type="sibTrans" cxnId="{549B3050-B302-4C4D-8195-5D64141267DA}">
      <dgm:prSet/>
      <dgm:spPr/>
      <dgm:t>
        <a:bodyPr/>
        <a:lstStyle/>
        <a:p>
          <a:endParaRPr lang="fr-FR"/>
        </a:p>
      </dgm:t>
    </dgm:pt>
    <dgm:pt modelId="{60FF542E-5928-410F-B651-44215CE0582A}" type="pres">
      <dgm:prSet presAssocID="{6C31F2ED-F6FC-4F26-9611-08A89C38C76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9E40343-77AF-47E7-8641-C6E86BFD3A5A}" type="pres">
      <dgm:prSet presAssocID="{95F3A248-7FC9-46CE-909F-64F98CD4CE5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6AB314-B3C9-47DA-9043-A01FD05BDECF}" type="pres">
      <dgm:prSet presAssocID="{95F3A248-7FC9-46CE-909F-64F98CD4CE53}" presName="spNode" presStyleCnt="0"/>
      <dgm:spPr/>
    </dgm:pt>
    <dgm:pt modelId="{0863B3C7-547D-4F5B-87C1-767826B643E4}" type="pres">
      <dgm:prSet presAssocID="{D8285882-0D87-4696-9B05-27FEF785039B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C0E1E48-6BA3-4D74-9781-5B2EE6F604B1}" type="pres">
      <dgm:prSet presAssocID="{CC50E221-DA23-40AE-9090-920A2B1D321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C176E2-6E1F-48F8-8E3E-0B66CA3C79FF}" type="pres">
      <dgm:prSet presAssocID="{CC50E221-DA23-40AE-9090-920A2B1D3216}" presName="spNode" presStyleCnt="0"/>
      <dgm:spPr/>
    </dgm:pt>
    <dgm:pt modelId="{19CD8B71-AEF1-487A-9FB0-9952C0E982AC}" type="pres">
      <dgm:prSet presAssocID="{B49BEFBE-E7D6-47F2-A4EE-C0671E8A0F0E}" presName="sibTrans" presStyleLbl="sibTrans1D1" presStyleIdx="1" presStyleCnt="5"/>
      <dgm:spPr/>
      <dgm:t>
        <a:bodyPr/>
        <a:lstStyle/>
        <a:p>
          <a:endParaRPr lang="fr-FR"/>
        </a:p>
      </dgm:t>
    </dgm:pt>
    <dgm:pt modelId="{710B635A-9D45-46F1-A819-BAC9C615C535}" type="pres">
      <dgm:prSet presAssocID="{E699774B-312F-4313-A9FB-768D36391AB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A86CAC-09FE-4044-9B3B-E11FDA805BB9}" type="pres">
      <dgm:prSet presAssocID="{E699774B-312F-4313-A9FB-768D36391ABE}" presName="spNode" presStyleCnt="0"/>
      <dgm:spPr/>
    </dgm:pt>
    <dgm:pt modelId="{B21AC1EF-A16E-4233-BDBE-2D92BE1FFE72}" type="pres">
      <dgm:prSet presAssocID="{CF3EB039-901A-484A-A5E5-0A5B23F9D436}" presName="sibTrans" presStyleLbl="sibTrans1D1" presStyleIdx="2" presStyleCnt="5"/>
      <dgm:spPr/>
      <dgm:t>
        <a:bodyPr/>
        <a:lstStyle/>
        <a:p>
          <a:endParaRPr lang="fr-FR"/>
        </a:p>
      </dgm:t>
    </dgm:pt>
    <dgm:pt modelId="{10561D7C-143F-4E8A-BCD2-E6D4CA459DBC}" type="pres">
      <dgm:prSet presAssocID="{DF00C672-19E9-4C50-9DD6-14A625ABB91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478602-611D-4F73-BC0A-C8DB6E1C993B}" type="pres">
      <dgm:prSet presAssocID="{DF00C672-19E9-4C50-9DD6-14A625ABB91D}" presName="spNode" presStyleCnt="0"/>
      <dgm:spPr/>
    </dgm:pt>
    <dgm:pt modelId="{7E42264D-1DA3-42EB-BB58-3F0ADD9308EA}" type="pres">
      <dgm:prSet presAssocID="{0DF6BE9A-F619-4A51-9F38-BDA501E60DDF}" presName="sibTrans" presStyleLbl="sibTrans1D1" presStyleIdx="3" presStyleCnt="5"/>
      <dgm:spPr/>
      <dgm:t>
        <a:bodyPr/>
        <a:lstStyle/>
        <a:p>
          <a:endParaRPr lang="fr-FR"/>
        </a:p>
      </dgm:t>
    </dgm:pt>
    <dgm:pt modelId="{A9189386-B538-41C9-A9CE-733D604F319A}" type="pres">
      <dgm:prSet presAssocID="{FCDDACF7-CA3B-4A7C-8DD1-7FA87C43B6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B524DA-4C56-42D5-B7B9-8EFE935BA9AF}" type="pres">
      <dgm:prSet presAssocID="{FCDDACF7-CA3B-4A7C-8DD1-7FA87C43B6C7}" presName="spNode" presStyleCnt="0"/>
      <dgm:spPr/>
    </dgm:pt>
    <dgm:pt modelId="{BA3251B6-0C72-4943-8611-E3BF46F9ED58}" type="pres">
      <dgm:prSet presAssocID="{22E803CE-6027-4654-BDA2-A6AD1EBD44E6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03B19AC1-C905-4C4B-9F4B-E8F25249302B}" type="presOf" srcId="{E699774B-312F-4313-A9FB-768D36391ABE}" destId="{710B635A-9D45-46F1-A819-BAC9C615C535}" srcOrd="0" destOrd="0" presId="urn:microsoft.com/office/officeart/2005/8/layout/cycle6"/>
    <dgm:cxn modelId="{C82E8A0D-3618-47D6-8150-4E42C0930711}" type="presOf" srcId="{22E803CE-6027-4654-BDA2-A6AD1EBD44E6}" destId="{BA3251B6-0C72-4943-8611-E3BF46F9ED58}" srcOrd="0" destOrd="0" presId="urn:microsoft.com/office/officeart/2005/8/layout/cycle6"/>
    <dgm:cxn modelId="{40368D06-CFAE-434C-8B34-05F12BBA1D6C}" type="presOf" srcId="{FCDDACF7-CA3B-4A7C-8DD1-7FA87C43B6C7}" destId="{A9189386-B538-41C9-A9CE-733D604F319A}" srcOrd="0" destOrd="0" presId="urn:microsoft.com/office/officeart/2005/8/layout/cycle6"/>
    <dgm:cxn modelId="{34AAB4B8-6549-4658-8A75-809AC3B84D7D}" type="presOf" srcId="{6C31F2ED-F6FC-4F26-9611-08A89C38C766}" destId="{60FF542E-5928-410F-B651-44215CE0582A}" srcOrd="0" destOrd="0" presId="urn:microsoft.com/office/officeart/2005/8/layout/cycle6"/>
    <dgm:cxn modelId="{918D40AD-A256-42A6-BD8A-37FB7FC1FE8F}" type="presOf" srcId="{DF00C672-19E9-4C50-9DD6-14A625ABB91D}" destId="{10561D7C-143F-4E8A-BCD2-E6D4CA459DBC}" srcOrd="0" destOrd="0" presId="urn:microsoft.com/office/officeart/2005/8/layout/cycle6"/>
    <dgm:cxn modelId="{531594E7-300B-4C0A-8AB9-707241A77EE3}" type="presOf" srcId="{95F3A248-7FC9-46CE-909F-64F98CD4CE53}" destId="{C9E40343-77AF-47E7-8641-C6E86BFD3A5A}" srcOrd="0" destOrd="0" presId="urn:microsoft.com/office/officeart/2005/8/layout/cycle6"/>
    <dgm:cxn modelId="{D486EF17-DE47-41F3-8739-3B9F542EE2F7}" type="presOf" srcId="{0DF6BE9A-F619-4A51-9F38-BDA501E60DDF}" destId="{7E42264D-1DA3-42EB-BB58-3F0ADD9308EA}" srcOrd="0" destOrd="0" presId="urn:microsoft.com/office/officeart/2005/8/layout/cycle6"/>
    <dgm:cxn modelId="{549B3050-B302-4C4D-8195-5D64141267DA}" srcId="{6C31F2ED-F6FC-4F26-9611-08A89C38C766}" destId="{FCDDACF7-CA3B-4A7C-8DD1-7FA87C43B6C7}" srcOrd="4" destOrd="0" parTransId="{B4B322A1-3E7C-42EF-B095-1CA77EEDE32D}" sibTransId="{22E803CE-6027-4654-BDA2-A6AD1EBD44E6}"/>
    <dgm:cxn modelId="{9D467F90-AD77-4791-954A-07E4EA7A9DA1}" srcId="{6C31F2ED-F6FC-4F26-9611-08A89C38C766}" destId="{CC50E221-DA23-40AE-9090-920A2B1D3216}" srcOrd="1" destOrd="0" parTransId="{04C99058-5150-42B5-AA2B-FADEC6480670}" sibTransId="{B49BEFBE-E7D6-47F2-A4EE-C0671E8A0F0E}"/>
    <dgm:cxn modelId="{B3A5339C-8225-4D0E-A05A-DC855E3B0E4B}" type="presOf" srcId="{CF3EB039-901A-484A-A5E5-0A5B23F9D436}" destId="{B21AC1EF-A16E-4233-BDBE-2D92BE1FFE72}" srcOrd="0" destOrd="0" presId="urn:microsoft.com/office/officeart/2005/8/layout/cycle6"/>
    <dgm:cxn modelId="{F82604D6-A558-4C4F-93F5-6489E93493AD}" srcId="{6C31F2ED-F6FC-4F26-9611-08A89C38C766}" destId="{95F3A248-7FC9-46CE-909F-64F98CD4CE53}" srcOrd="0" destOrd="0" parTransId="{5B275F8E-1427-4639-83E0-59060F952C10}" sibTransId="{D8285882-0D87-4696-9B05-27FEF785039B}"/>
    <dgm:cxn modelId="{4E91A62C-2A79-4107-AB7C-9F79DA7F47CF}" srcId="{6C31F2ED-F6FC-4F26-9611-08A89C38C766}" destId="{DF00C672-19E9-4C50-9DD6-14A625ABB91D}" srcOrd="3" destOrd="0" parTransId="{42C58ADA-6B1D-40BF-A989-5AF242CEB602}" sibTransId="{0DF6BE9A-F619-4A51-9F38-BDA501E60DDF}"/>
    <dgm:cxn modelId="{D6C85B33-6BB6-4947-8919-6CD9ECAB353D}" type="presOf" srcId="{B49BEFBE-E7D6-47F2-A4EE-C0671E8A0F0E}" destId="{19CD8B71-AEF1-487A-9FB0-9952C0E982AC}" srcOrd="0" destOrd="0" presId="urn:microsoft.com/office/officeart/2005/8/layout/cycle6"/>
    <dgm:cxn modelId="{37E979BF-D518-40F4-8EB5-4CA4BE7BDA37}" srcId="{6C31F2ED-F6FC-4F26-9611-08A89C38C766}" destId="{E699774B-312F-4313-A9FB-768D36391ABE}" srcOrd="2" destOrd="0" parTransId="{84EC9541-F7F5-4A7E-B366-649C73EEAFBE}" sibTransId="{CF3EB039-901A-484A-A5E5-0A5B23F9D436}"/>
    <dgm:cxn modelId="{97235058-C340-4D9E-B4E9-3A70DE5A4345}" type="presOf" srcId="{D8285882-0D87-4696-9B05-27FEF785039B}" destId="{0863B3C7-547D-4F5B-87C1-767826B643E4}" srcOrd="0" destOrd="0" presId="urn:microsoft.com/office/officeart/2005/8/layout/cycle6"/>
    <dgm:cxn modelId="{8AF38BB9-0BEB-4F3C-B7E7-AE468157A787}" type="presOf" srcId="{CC50E221-DA23-40AE-9090-920A2B1D3216}" destId="{5C0E1E48-6BA3-4D74-9781-5B2EE6F604B1}" srcOrd="0" destOrd="0" presId="urn:microsoft.com/office/officeart/2005/8/layout/cycle6"/>
    <dgm:cxn modelId="{7B2B98F8-F6F1-4B8D-A0F9-96DF0C180788}" type="presParOf" srcId="{60FF542E-5928-410F-B651-44215CE0582A}" destId="{C9E40343-77AF-47E7-8641-C6E86BFD3A5A}" srcOrd="0" destOrd="0" presId="urn:microsoft.com/office/officeart/2005/8/layout/cycle6"/>
    <dgm:cxn modelId="{1372AD91-229D-4090-90F4-173B89467B40}" type="presParOf" srcId="{60FF542E-5928-410F-B651-44215CE0582A}" destId="{6E6AB314-B3C9-47DA-9043-A01FD05BDECF}" srcOrd="1" destOrd="0" presId="urn:microsoft.com/office/officeart/2005/8/layout/cycle6"/>
    <dgm:cxn modelId="{38C14192-74D3-4C18-B99F-D82234FD0D56}" type="presParOf" srcId="{60FF542E-5928-410F-B651-44215CE0582A}" destId="{0863B3C7-547D-4F5B-87C1-767826B643E4}" srcOrd="2" destOrd="0" presId="urn:microsoft.com/office/officeart/2005/8/layout/cycle6"/>
    <dgm:cxn modelId="{E82CFFFC-142A-42EB-A1FA-10D14184EF7D}" type="presParOf" srcId="{60FF542E-5928-410F-B651-44215CE0582A}" destId="{5C0E1E48-6BA3-4D74-9781-5B2EE6F604B1}" srcOrd="3" destOrd="0" presId="urn:microsoft.com/office/officeart/2005/8/layout/cycle6"/>
    <dgm:cxn modelId="{6EC97DF4-3F37-4D1D-A92C-756F39CC7496}" type="presParOf" srcId="{60FF542E-5928-410F-B651-44215CE0582A}" destId="{BDC176E2-6E1F-48F8-8E3E-0B66CA3C79FF}" srcOrd="4" destOrd="0" presId="urn:microsoft.com/office/officeart/2005/8/layout/cycle6"/>
    <dgm:cxn modelId="{D2EC26E9-B0AB-4D72-B9E3-D5E2C39854C0}" type="presParOf" srcId="{60FF542E-5928-410F-B651-44215CE0582A}" destId="{19CD8B71-AEF1-487A-9FB0-9952C0E982AC}" srcOrd="5" destOrd="0" presId="urn:microsoft.com/office/officeart/2005/8/layout/cycle6"/>
    <dgm:cxn modelId="{63F44691-6C32-4A9A-B62B-B59991EEFE4F}" type="presParOf" srcId="{60FF542E-5928-410F-B651-44215CE0582A}" destId="{710B635A-9D45-46F1-A819-BAC9C615C535}" srcOrd="6" destOrd="0" presId="urn:microsoft.com/office/officeart/2005/8/layout/cycle6"/>
    <dgm:cxn modelId="{2291740F-698E-4101-B088-79DF40D28933}" type="presParOf" srcId="{60FF542E-5928-410F-B651-44215CE0582A}" destId="{16A86CAC-09FE-4044-9B3B-E11FDA805BB9}" srcOrd="7" destOrd="0" presId="urn:microsoft.com/office/officeart/2005/8/layout/cycle6"/>
    <dgm:cxn modelId="{41A39412-4255-441F-85E3-AF99735A99DF}" type="presParOf" srcId="{60FF542E-5928-410F-B651-44215CE0582A}" destId="{B21AC1EF-A16E-4233-BDBE-2D92BE1FFE72}" srcOrd="8" destOrd="0" presId="urn:microsoft.com/office/officeart/2005/8/layout/cycle6"/>
    <dgm:cxn modelId="{9836D4ED-FC63-47F4-9126-3AE7EE83E29E}" type="presParOf" srcId="{60FF542E-5928-410F-B651-44215CE0582A}" destId="{10561D7C-143F-4E8A-BCD2-E6D4CA459DBC}" srcOrd="9" destOrd="0" presId="urn:microsoft.com/office/officeart/2005/8/layout/cycle6"/>
    <dgm:cxn modelId="{5BAA832D-835A-4568-98C7-84E81F2E1D6B}" type="presParOf" srcId="{60FF542E-5928-410F-B651-44215CE0582A}" destId="{16478602-611D-4F73-BC0A-C8DB6E1C993B}" srcOrd="10" destOrd="0" presId="urn:microsoft.com/office/officeart/2005/8/layout/cycle6"/>
    <dgm:cxn modelId="{AF561CF0-5790-4EC5-9E74-3CF256221AAF}" type="presParOf" srcId="{60FF542E-5928-410F-B651-44215CE0582A}" destId="{7E42264D-1DA3-42EB-BB58-3F0ADD9308EA}" srcOrd="11" destOrd="0" presId="urn:microsoft.com/office/officeart/2005/8/layout/cycle6"/>
    <dgm:cxn modelId="{8C585656-CBAD-4F5F-9749-519F1929883D}" type="presParOf" srcId="{60FF542E-5928-410F-B651-44215CE0582A}" destId="{A9189386-B538-41C9-A9CE-733D604F319A}" srcOrd="12" destOrd="0" presId="urn:microsoft.com/office/officeart/2005/8/layout/cycle6"/>
    <dgm:cxn modelId="{43A97F1B-27C0-4B46-9F62-74CF16830857}" type="presParOf" srcId="{60FF542E-5928-410F-B651-44215CE0582A}" destId="{8CB524DA-4C56-42D5-B7B9-8EFE935BA9AF}" srcOrd="13" destOrd="0" presId="urn:microsoft.com/office/officeart/2005/8/layout/cycle6"/>
    <dgm:cxn modelId="{ECAC8147-5494-4EBD-A4DD-7879CB407169}" type="presParOf" srcId="{60FF542E-5928-410F-B651-44215CE0582A}" destId="{BA3251B6-0C72-4943-8611-E3BF46F9ED5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50E49F-77FD-4782-8CBB-7DE4205227FF}">
      <dsp:nvSpPr>
        <dsp:cNvPr id="0" name=""/>
        <dsp:cNvSpPr/>
      </dsp:nvSpPr>
      <dsp:spPr>
        <a:xfrm>
          <a:off x="-4527435" y="-694237"/>
          <a:ext cx="5393343" cy="5393343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B94F6-02D8-414D-B675-F6F0E49A00B7}">
      <dsp:nvSpPr>
        <dsp:cNvPr id="0" name=""/>
        <dsp:cNvSpPr/>
      </dsp:nvSpPr>
      <dsp:spPr>
        <a:xfrm>
          <a:off x="323406" y="210896"/>
          <a:ext cx="5166956" cy="4216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Who</a:t>
          </a:r>
          <a:r>
            <a:rPr lang="fr-FR" sz="2100" kern="1200" dirty="0" smtClean="0"/>
            <a:t> are </a:t>
          </a:r>
          <a:r>
            <a:rPr lang="fr-FR" sz="2100" kern="1200" dirty="0" err="1" smtClean="0"/>
            <a:t>we</a:t>
          </a:r>
          <a:r>
            <a:rPr lang="fr-FR" sz="2100" kern="1200" dirty="0" smtClean="0"/>
            <a:t> ?</a:t>
          </a:r>
          <a:endParaRPr lang="fr-FR" sz="2100" kern="1200" dirty="0"/>
        </a:p>
      </dsp:txBody>
      <dsp:txXfrm>
        <a:off x="323406" y="210896"/>
        <a:ext cx="5166956" cy="421632"/>
      </dsp:txXfrm>
    </dsp:sp>
    <dsp:sp modelId="{87128263-8423-4216-AA6F-E2986133902E}">
      <dsp:nvSpPr>
        <dsp:cNvPr id="0" name=""/>
        <dsp:cNvSpPr/>
      </dsp:nvSpPr>
      <dsp:spPr>
        <a:xfrm>
          <a:off x="59886" y="158192"/>
          <a:ext cx="527040" cy="527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2541C-3EBA-4FFA-92F3-57DC7DC9DBF9}">
      <dsp:nvSpPr>
        <dsp:cNvPr id="0" name=""/>
        <dsp:cNvSpPr/>
      </dsp:nvSpPr>
      <dsp:spPr>
        <a:xfrm>
          <a:off x="670228" y="843265"/>
          <a:ext cx="4820135" cy="421632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When</a:t>
          </a:r>
          <a:r>
            <a:rPr lang="fr-FR" sz="2100" kern="1200" dirty="0" smtClean="0"/>
            <a:t> are </a:t>
          </a:r>
          <a:r>
            <a:rPr lang="fr-FR" sz="2100" kern="1200" dirty="0" err="1" smtClean="0"/>
            <a:t>we</a:t>
          </a:r>
          <a:r>
            <a:rPr lang="fr-FR" sz="2100" kern="1200" dirty="0" smtClean="0"/>
            <a:t> </a:t>
          </a:r>
          <a:r>
            <a:rPr lang="fr-FR" sz="2100" kern="1200" dirty="0" err="1" smtClean="0"/>
            <a:t>coming</a:t>
          </a:r>
          <a:r>
            <a:rPr lang="fr-FR" sz="2100" kern="1200" dirty="0" smtClean="0"/>
            <a:t> </a:t>
          </a:r>
          <a:r>
            <a:rPr lang="fr-FR" sz="2100" kern="1200" dirty="0" smtClean="0"/>
            <a:t>?</a:t>
          </a:r>
          <a:endParaRPr lang="fr-FR" sz="2100" kern="1200" dirty="0"/>
        </a:p>
      </dsp:txBody>
      <dsp:txXfrm>
        <a:off x="670228" y="843265"/>
        <a:ext cx="4820135" cy="421632"/>
      </dsp:txXfrm>
    </dsp:sp>
    <dsp:sp modelId="{580C19A8-9535-4063-8DF0-D585BA3234C2}">
      <dsp:nvSpPr>
        <dsp:cNvPr id="0" name=""/>
        <dsp:cNvSpPr/>
      </dsp:nvSpPr>
      <dsp:spPr>
        <a:xfrm>
          <a:off x="406707" y="790561"/>
          <a:ext cx="527040" cy="527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6592-7285-4772-99C8-C349F58D9EB7}">
      <dsp:nvSpPr>
        <dsp:cNvPr id="0" name=""/>
        <dsp:cNvSpPr/>
      </dsp:nvSpPr>
      <dsp:spPr>
        <a:xfrm>
          <a:off x="828820" y="1475634"/>
          <a:ext cx="4661542" cy="421632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Where</a:t>
          </a:r>
          <a:r>
            <a:rPr lang="fr-FR" sz="2100" kern="1200" dirty="0" smtClean="0"/>
            <a:t> about </a:t>
          </a:r>
          <a:r>
            <a:rPr lang="fr-FR" sz="2100" kern="1200" dirty="0" smtClean="0"/>
            <a:t>?</a:t>
          </a:r>
          <a:endParaRPr lang="fr-FR" sz="2100" kern="1200" dirty="0"/>
        </a:p>
      </dsp:txBody>
      <dsp:txXfrm>
        <a:off x="828820" y="1475634"/>
        <a:ext cx="4661542" cy="421632"/>
      </dsp:txXfrm>
    </dsp:sp>
    <dsp:sp modelId="{E4F96A9E-10DC-49CA-A55C-BA5EDC9F836D}">
      <dsp:nvSpPr>
        <dsp:cNvPr id="0" name=""/>
        <dsp:cNvSpPr/>
      </dsp:nvSpPr>
      <dsp:spPr>
        <a:xfrm>
          <a:off x="565300" y="1422929"/>
          <a:ext cx="527040" cy="527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921-EECB-4FA4-BA91-D56B107146CB}">
      <dsp:nvSpPr>
        <dsp:cNvPr id="0" name=""/>
        <dsp:cNvSpPr/>
      </dsp:nvSpPr>
      <dsp:spPr>
        <a:xfrm>
          <a:off x="828820" y="2107602"/>
          <a:ext cx="4661542" cy="421632"/>
        </a:xfrm>
        <a:prstGeom prst="rect">
          <a:avLst/>
        </a:prstGeom>
        <a:solidFill>
          <a:schemeClr val="accent2">
            <a:hueOff val="-1778571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Why</a:t>
          </a:r>
          <a:r>
            <a:rPr lang="fr-FR" sz="2100" kern="1200" dirty="0" smtClean="0"/>
            <a:t> ?</a:t>
          </a:r>
          <a:endParaRPr lang="fr-FR" sz="2100" kern="1200" dirty="0"/>
        </a:p>
      </dsp:txBody>
      <dsp:txXfrm>
        <a:off x="828820" y="2107602"/>
        <a:ext cx="4661542" cy="421632"/>
      </dsp:txXfrm>
    </dsp:sp>
    <dsp:sp modelId="{6DA63F1B-1288-48C6-B42A-7FB7C9729CA8}">
      <dsp:nvSpPr>
        <dsp:cNvPr id="0" name=""/>
        <dsp:cNvSpPr/>
      </dsp:nvSpPr>
      <dsp:spPr>
        <a:xfrm>
          <a:off x="565300" y="2054898"/>
          <a:ext cx="527040" cy="527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778571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9F5B6-C244-4637-AA89-1A46E5E4D2C3}">
      <dsp:nvSpPr>
        <dsp:cNvPr id="0" name=""/>
        <dsp:cNvSpPr/>
      </dsp:nvSpPr>
      <dsp:spPr>
        <a:xfrm>
          <a:off x="670228" y="2739971"/>
          <a:ext cx="4820135" cy="421632"/>
        </a:xfrm>
        <a:prstGeom prst="rect">
          <a:avLst/>
        </a:prstGeom>
        <a:solidFill>
          <a:schemeClr val="accent2">
            <a:hueOff val="-2371428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 </a:t>
          </a:r>
          <a:r>
            <a:rPr lang="fr-FR" sz="2100" kern="1200" dirty="0" err="1" smtClean="0"/>
            <a:t>mutually</a:t>
          </a:r>
          <a:r>
            <a:rPr lang="fr-FR" sz="2100" kern="1200" dirty="0" smtClean="0"/>
            <a:t> </a:t>
          </a:r>
          <a:r>
            <a:rPr lang="fr-FR" sz="2100" kern="1200" dirty="0" err="1" smtClean="0"/>
            <a:t>beneficial</a:t>
          </a:r>
          <a:r>
            <a:rPr lang="fr-FR" sz="2100" kern="1200" dirty="0" smtClean="0"/>
            <a:t> </a:t>
          </a:r>
          <a:r>
            <a:rPr lang="fr-FR" sz="2100" kern="1200" dirty="0" err="1" smtClean="0"/>
            <a:t>partnerships</a:t>
          </a:r>
          <a:r>
            <a:rPr lang="fr-FR" sz="2100" kern="1200" dirty="0" smtClean="0"/>
            <a:t> </a:t>
          </a:r>
          <a:r>
            <a:rPr lang="fr-FR" sz="2100" kern="1200" dirty="0" smtClean="0"/>
            <a:t>?</a:t>
          </a:r>
          <a:endParaRPr lang="fr-FR" sz="2100" kern="1200" dirty="0"/>
        </a:p>
      </dsp:txBody>
      <dsp:txXfrm>
        <a:off x="670228" y="2739971"/>
        <a:ext cx="4820135" cy="421632"/>
      </dsp:txXfrm>
    </dsp:sp>
    <dsp:sp modelId="{3AAC1E87-7A5B-45F4-A35D-F3EAB93D0A98}">
      <dsp:nvSpPr>
        <dsp:cNvPr id="0" name=""/>
        <dsp:cNvSpPr/>
      </dsp:nvSpPr>
      <dsp:spPr>
        <a:xfrm>
          <a:off x="406707" y="2687267"/>
          <a:ext cx="527040" cy="527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371428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4C41A-DBCA-424A-BDB1-08BDDB50EEEE}">
      <dsp:nvSpPr>
        <dsp:cNvPr id="0" name=""/>
        <dsp:cNvSpPr/>
      </dsp:nvSpPr>
      <dsp:spPr>
        <a:xfrm>
          <a:off x="323406" y="3372339"/>
          <a:ext cx="5166956" cy="421632"/>
        </a:xfrm>
        <a:prstGeom prst="rect">
          <a:avLst/>
        </a:prstGeom>
        <a:solidFill>
          <a:schemeClr val="accent2">
            <a:hueOff val="-2964285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7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Contacts</a:t>
          </a:r>
          <a:endParaRPr lang="fr-FR" sz="2100" kern="1200" dirty="0"/>
        </a:p>
      </dsp:txBody>
      <dsp:txXfrm>
        <a:off x="323406" y="3372339"/>
        <a:ext cx="5166956" cy="421632"/>
      </dsp:txXfrm>
    </dsp:sp>
    <dsp:sp modelId="{9166C5C5-8669-4EC1-AB20-8AA898ECA994}">
      <dsp:nvSpPr>
        <dsp:cNvPr id="0" name=""/>
        <dsp:cNvSpPr/>
      </dsp:nvSpPr>
      <dsp:spPr>
        <a:xfrm>
          <a:off x="59886" y="3319635"/>
          <a:ext cx="527040" cy="527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5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E40343-77AF-47E7-8641-C6E86BFD3A5A}">
      <dsp:nvSpPr>
        <dsp:cNvPr id="0" name=""/>
        <dsp:cNvSpPr/>
      </dsp:nvSpPr>
      <dsp:spPr>
        <a:xfrm>
          <a:off x="2581719" y="2842"/>
          <a:ext cx="1390464" cy="903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What</a:t>
          </a:r>
          <a:r>
            <a:rPr lang="fr-FR" sz="1700" kern="1200" dirty="0" smtClean="0"/>
            <a:t> do </a:t>
          </a:r>
          <a:r>
            <a:rPr lang="fr-FR" sz="1700" kern="1200" dirty="0" err="1" smtClean="0"/>
            <a:t>you</a:t>
          </a:r>
          <a:r>
            <a:rPr lang="fr-FR" sz="1700" kern="1200" dirty="0" smtClean="0"/>
            <a:t> do?</a:t>
          </a:r>
          <a:endParaRPr lang="fr-FR" sz="1700" kern="1200" dirty="0"/>
        </a:p>
      </dsp:txBody>
      <dsp:txXfrm>
        <a:off x="2581719" y="2842"/>
        <a:ext cx="1390464" cy="903801"/>
      </dsp:txXfrm>
    </dsp:sp>
    <dsp:sp modelId="{0863B3C7-547D-4F5B-87C1-767826B643E4}">
      <dsp:nvSpPr>
        <dsp:cNvPr id="0" name=""/>
        <dsp:cNvSpPr/>
      </dsp:nvSpPr>
      <dsp:spPr>
        <a:xfrm>
          <a:off x="1471855" y="454743"/>
          <a:ext cx="3610192" cy="3610192"/>
        </a:xfrm>
        <a:custGeom>
          <a:avLst/>
          <a:gdLst/>
          <a:ahLst/>
          <a:cxnLst/>
          <a:rect l="0" t="0" r="0" b="0"/>
          <a:pathLst>
            <a:path>
              <a:moveTo>
                <a:pt x="2509872" y="143271"/>
              </a:moveTo>
              <a:arcTo wR="1805096" hR="1805096" stAng="17578902" swAng="196066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E1E48-6BA3-4D74-9781-5B2EE6F604B1}">
      <dsp:nvSpPr>
        <dsp:cNvPr id="0" name=""/>
        <dsp:cNvSpPr/>
      </dsp:nvSpPr>
      <dsp:spPr>
        <a:xfrm>
          <a:off x="4298468" y="1250133"/>
          <a:ext cx="1390464" cy="903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How </a:t>
          </a:r>
          <a:r>
            <a:rPr lang="fr-FR" sz="1700" kern="1200" dirty="0" err="1" smtClean="0"/>
            <a:t>does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it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works</a:t>
          </a:r>
          <a:r>
            <a:rPr lang="fr-FR" sz="1700" kern="1200" dirty="0" smtClean="0"/>
            <a:t>?</a:t>
          </a:r>
          <a:endParaRPr lang="fr-FR" sz="1700" kern="1200" dirty="0"/>
        </a:p>
      </dsp:txBody>
      <dsp:txXfrm>
        <a:off x="4298468" y="1250133"/>
        <a:ext cx="1390464" cy="903801"/>
      </dsp:txXfrm>
    </dsp:sp>
    <dsp:sp modelId="{19CD8B71-AEF1-487A-9FB0-9952C0E982AC}">
      <dsp:nvSpPr>
        <dsp:cNvPr id="0" name=""/>
        <dsp:cNvSpPr/>
      </dsp:nvSpPr>
      <dsp:spPr>
        <a:xfrm>
          <a:off x="1471855" y="454743"/>
          <a:ext cx="3610192" cy="3610192"/>
        </a:xfrm>
        <a:custGeom>
          <a:avLst/>
          <a:gdLst/>
          <a:ahLst/>
          <a:cxnLst/>
          <a:rect l="0" t="0" r="0" b="0"/>
          <a:pathLst>
            <a:path>
              <a:moveTo>
                <a:pt x="3607723" y="1710726"/>
              </a:moveTo>
              <a:arcTo wR="1805096" hR="1805096" stAng="21420195" swAng="21956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B635A-9D45-46F1-A819-BAC9C615C535}">
      <dsp:nvSpPr>
        <dsp:cNvPr id="0" name=""/>
        <dsp:cNvSpPr/>
      </dsp:nvSpPr>
      <dsp:spPr>
        <a:xfrm>
          <a:off x="3642728" y="3268291"/>
          <a:ext cx="1390464" cy="903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Do </a:t>
          </a:r>
          <a:r>
            <a:rPr lang="fr-FR" sz="1700" kern="1200" dirty="0" err="1" smtClean="0"/>
            <a:t>you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work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with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frenchies</a:t>
          </a:r>
          <a:r>
            <a:rPr lang="fr-FR" sz="1700" kern="1200" dirty="0" smtClean="0"/>
            <a:t>?</a:t>
          </a:r>
          <a:endParaRPr lang="fr-FR" sz="1700" kern="1200" dirty="0"/>
        </a:p>
      </dsp:txBody>
      <dsp:txXfrm>
        <a:off x="3642728" y="3268291"/>
        <a:ext cx="1390464" cy="903801"/>
      </dsp:txXfrm>
    </dsp:sp>
    <dsp:sp modelId="{B21AC1EF-A16E-4233-BDBE-2D92BE1FFE72}">
      <dsp:nvSpPr>
        <dsp:cNvPr id="0" name=""/>
        <dsp:cNvSpPr/>
      </dsp:nvSpPr>
      <dsp:spPr>
        <a:xfrm>
          <a:off x="1471855" y="454743"/>
          <a:ext cx="3610192" cy="3610192"/>
        </a:xfrm>
        <a:custGeom>
          <a:avLst/>
          <a:gdLst/>
          <a:ahLst/>
          <a:cxnLst/>
          <a:rect l="0" t="0" r="0" b="0"/>
          <a:pathLst>
            <a:path>
              <a:moveTo>
                <a:pt x="2163705" y="3574211"/>
              </a:moveTo>
              <a:arcTo wR="1805096" hR="1805096" stAng="4712465" swAng="137507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61D7C-143F-4E8A-BCD2-E6D4CA459DBC}">
      <dsp:nvSpPr>
        <dsp:cNvPr id="0" name=""/>
        <dsp:cNvSpPr/>
      </dsp:nvSpPr>
      <dsp:spPr>
        <a:xfrm>
          <a:off x="1520710" y="3268291"/>
          <a:ext cx="1390464" cy="903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How </a:t>
          </a:r>
          <a:r>
            <a:rPr lang="fr-FR" sz="1700" kern="1200" dirty="0" err="1" smtClean="0"/>
            <a:t>is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it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organised</a:t>
          </a:r>
          <a:r>
            <a:rPr lang="fr-FR" sz="1700" kern="1200" dirty="0" smtClean="0"/>
            <a:t>?</a:t>
          </a:r>
          <a:endParaRPr lang="fr-FR" sz="1700" kern="1200" dirty="0"/>
        </a:p>
      </dsp:txBody>
      <dsp:txXfrm>
        <a:off x="1520710" y="3268291"/>
        <a:ext cx="1390464" cy="903801"/>
      </dsp:txXfrm>
    </dsp:sp>
    <dsp:sp modelId="{7E42264D-1DA3-42EB-BB58-3F0ADD9308EA}">
      <dsp:nvSpPr>
        <dsp:cNvPr id="0" name=""/>
        <dsp:cNvSpPr/>
      </dsp:nvSpPr>
      <dsp:spPr>
        <a:xfrm>
          <a:off x="1471855" y="454743"/>
          <a:ext cx="3610192" cy="3610192"/>
        </a:xfrm>
        <a:custGeom>
          <a:avLst/>
          <a:gdLst/>
          <a:ahLst/>
          <a:cxnLst/>
          <a:rect l="0" t="0" r="0" b="0"/>
          <a:pathLst>
            <a:path>
              <a:moveTo>
                <a:pt x="301543" y="2803945"/>
              </a:moveTo>
              <a:arcTo wR="1805096" hR="1805096" stAng="8784172" swAng="21956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89386-B538-41C9-A9CE-733D604F319A}">
      <dsp:nvSpPr>
        <dsp:cNvPr id="0" name=""/>
        <dsp:cNvSpPr/>
      </dsp:nvSpPr>
      <dsp:spPr>
        <a:xfrm>
          <a:off x="864971" y="1250133"/>
          <a:ext cx="1390464" cy="903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Can </a:t>
          </a:r>
          <a:r>
            <a:rPr lang="fr-FR" sz="1700" kern="1200" dirty="0" err="1" smtClean="0"/>
            <a:t>you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explain</a:t>
          </a:r>
          <a:r>
            <a:rPr lang="fr-FR" sz="1700" kern="1200" dirty="0" smtClean="0"/>
            <a:t>?</a:t>
          </a:r>
          <a:endParaRPr lang="fr-FR" sz="1700" kern="1200" dirty="0"/>
        </a:p>
      </dsp:txBody>
      <dsp:txXfrm>
        <a:off x="864971" y="1250133"/>
        <a:ext cx="1390464" cy="903801"/>
      </dsp:txXfrm>
    </dsp:sp>
    <dsp:sp modelId="{BA3251B6-0C72-4943-8611-E3BF46F9ED58}">
      <dsp:nvSpPr>
        <dsp:cNvPr id="0" name=""/>
        <dsp:cNvSpPr/>
      </dsp:nvSpPr>
      <dsp:spPr>
        <a:xfrm>
          <a:off x="1471855" y="454743"/>
          <a:ext cx="3610192" cy="3610192"/>
        </a:xfrm>
        <a:custGeom>
          <a:avLst/>
          <a:gdLst/>
          <a:ahLst/>
          <a:cxnLst/>
          <a:rect l="0" t="0" r="0" b="0"/>
          <a:pathLst>
            <a:path>
              <a:moveTo>
                <a:pt x="314628" y="786823"/>
              </a:moveTo>
              <a:arcTo wR="1805096" hR="1805096" stAng="12860431" swAng="196066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566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2626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05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6720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95944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77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840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374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8319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33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90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29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7142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7397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585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08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1D35-8FE5-465C-8410-4BB0B787F3CB}" type="datetimeFigureOut">
              <a:rPr lang="fr-FR" smtClean="0"/>
              <a:pPr/>
              <a:t>21/12/2015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B7F1D6-633B-466C-B8AF-3C9B9A99198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27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yriamguillaumie@hotmail.fr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2132856"/>
            <a:ext cx="5826719" cy="1646302"/>
          </a:xfrm>
        </p:spPr>
        <p:txBody>
          <a:bodyPr/>
          <a:lstStyle/>
          <a:p>
            <a:pPr algn="ctr"/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4050834"/>
            <a:ext cx="6912767" cy="1096899"/>
          </a:xfrm>
        </p:spPr>
        <p:txBody>
          <a:bodyPr>
            <a:normAutofit/>
          </a:bodyPr>
          <a:lstStyle/>
          <a:p>
            <a:pPr algn="ctr"/>
            <a:r>
              <a:rPr lang="fr-FR" sz="3000" i="1" dirty="0" err="1" smtClean="0"/>
              <a:t>Student’s</a:t>
            </a:r>
            <a:r>
              <a:rPr lang="fr-FR" sz="3000" i="1" dirty="0" smtClean="0"/>
              <a:t> </a:t>
            </a:r>
            <a:r>
              <a:rPr lang="fr-FR" sz="3000" i="1" dirty="0" err="1" smtClean="0"/>
              <a:t>networking</a:t>
            </a:r>
            <a:r>
              <a:rPr lang="fr-FR" sz="3000" i="1" dirty="0" smtClean="0"/>
              <a:t> in London </a:t>
            </a:r>
            <a:r>
              <a:rPr lang="fr-FR" sz="3000" i="1" dirty="0" smtClean="0"/>
              <a:t>– Master CCA</a:t>
            </a:r>
            <a:endParaRPr lang="fr-FR" sz="3000" i="1" dirty="0"/>
          </a:p>
        </p:txBody>
      </p:sp>
      <p:pic>
        <p:nvPicPr>
          <p:cNvPr id="4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10577"/>
            <a:ext cx="2439516" cy="1730102"/>
          </a:xfrm>
          <a:prstGeom prst="rect">
            <a:avLst/>
          </a:prstGeom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874" y="564368"/>
            <a:ext cx="3712440" cy="1072159"/>
          </a:xfrm>
          <a:prstGeom prst="rect">
            <a:avLst/>
          </a:prstGeom>
          <a:noFill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1273" y="5085183"/>
            <a:ext cx="3065362" cy="1631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>
            <a:off x="866428" y="71148"/>
            <a:ext cx="1113284" cy="11256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7784" y="322855"/>
            <a:ext cx="6084676" cy="849218"/>
          </a:xfrm>
        </p:spPr>
        <p:txBody>
          <a:bodyPr/>
          <a:lstStyle/>
          <a:p>
            <a:pPr algn="l"/>
            <a:r>
              <a:rPr lang="fr-FR" sz="3800" dirty="0" err="1" smtClean="0"/>
              <a:t>VI.Contacts</a:t>
            </a:r>
            <a:r>
              <a:rPr lang="fr-FR" sz="3800" dirty="0" smtClean="0"/>
              <a:t> </a:t>
            </a:r>
            <a:endParaRPr lang="fr-FR" sz="3800" dirty="0"/>
          </a:p>
        </p:txBody>
      </p:sp>
      <p:sp>
        <p:nvSpPr>
          <p:cNvPr id="7" name="Espace réservé du contenu 2"/>
          <p:cNvSpPr>
            <a:spLocks noGrp="1"/>
          </p:cNvSpPr>
          <p:nvPr/>
        </p:nvSpPr>
        <p:spPr>
          <a:xfrm>
            <a:off x="755576" y="1700808"/>
            <a:ext cx="388843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 smtClean="0"/>
              <a:t>Stéphane</a:t>
            </a:r>
            <a:r>
              <a:rPr lang="en-US" sz="2800" b="1" dirty="0" smtClean="0"/>
              <a:t> BELLANGER</a:t>
            </a:r>
          </a:p>
          <a:p>
            <a:pPr marL="0" indent="0" algn="ctr">
              <a:buNone/>
            </a:pPr>
            <a:r>
              <a:rPr lang="en-US" sz="2000" i="1" dirty="0" smtClean="0"/>
              <a:t>Chartered Accountant and </a:t>
            </a:r>
            <a:r>
              <a:rPr lang="en-US" sz="2000" i="1" dirty="0" smtClean="0"/>
              <a:t>auditor</a:t>
            </a:r>
          </a:p>
          <a:p>
            <a:pPr marL="0" indent="0" algn="ctr">
              <a:buNone/>
            </a:pPr>
            <a:r>
              <a:rPr lang="en-US" sz="2000" i="1" dirty="0" smtClean="0"/>
              <a:t>Member of the </a:t>
            </a:r>
            <a:r>
              <a:rPr lang="en-US" sz="2000" i="1" dirty="0" err="1" smtClean="0"/>
              <a:t>Oui</a:t>
            </a:r>
            <a:r>
              <a:rPr lang="en-US" sz="2000" i="1" dirty="0" smtClean="0"/>
              <a:t>-Global Alliance</a:t>
            </a:r>
            <a:endParaRPr lang="en-US" sz="2000" i="1" dirty="0" smtClean="0"/>
          </a:p>
          <a:p>
            <a:pPr marL="0" indent="0" algn="ctr">
              <a:buNone/>
            </a:pPr>
            <a:endParaRPr lang="en-US" sz="1000" i="1" dirty="0" smtClean="0"/>
          </a:p>
          <a:p>
            <a:pPr marL="0" indent="0" algn="ctr">
              <a:buNone/>
            </a:pPr>
            <a:r>
              <a:rPr lang="en-US" sz="2000" i="1" dirty="0" smtClean="0"/>
              <a:t>  </a:t>
            </a:r>
            <a:r>
              <a:rPr lang="fr-FR" sz="2200" u="sng" dirty="0" smtClean="0">
                <a:solidFill>
                  <a:schemeClr val="accent1"/>
                </a:solidFill>
              </a:rPr>
              <a:t>bellanger_s@hotmail.com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pPr marL="0" indent="0" algn="ctr">
              <a:buNone/>
            </a:pPr>
            <a:r>
              <a:rPr lang="fr-FR" sz="2400" dirty="0"/>
              <a:t> </a:t>
            </a:r>
            <a:r>
              <a:rPr lang="fr-FR" sz="2400" dirty="0" smtClean="0"/>
              <a:t> </a:t>
            </a:r>
            <a:r>
              <a:rPr lang="fr-FR" sz="2400" dirty="0" smtClean="0"/>
              <a:t>+</a:t>
            </a:r>
            <a:r>
              <a:rPr lang="fr-FR" sz="2400" dirty="0" smtClean="0"/>
              <a:t>33 </a:t>
            </a:r>
            <a:r>
              <a:rPr lang="fr-FR" sz="2400" dirty="0"/>
              <a:t>153 364 </a:t>
            </a:r>
            <a:r>
              <a:rPr lang="fr-FR" sz="2400" dirty="0" smtClean="0"/>
              <a:t>400</a:t>
            </a:r>
          </a:p>
          <a:p>
            <a:pPr marL="0" indent="0" algn="ctr">
              <a:buNone/>
            </a:pPr>
            <a:r>
              <a:rPr lang="fr-FR" sz="2400" dirty="0"/>
              <a:t> </a:t>
            </a:r>
            <a:r>
              <a:rPr lang="fr-FR" sz="2400" dirty="0" smtClean="0"/>
              <a:t>  </a:t>
            </a:r>
            <a:r>
              <a:rPr lang="fr-FR" sz="2400" dirty="0" smtClean="0"/>
              <a:t>+</a:t>
            </a:r>
            <a:r>
              <a:rPr lang="fr-FR" sz="2400" dirty="0" smtClean="0"/>
              <a:t>33 </a:t>
            </a:r>
            <a:r>
              <a:rPr lang="fr-FR" sz="2400" dirty="0"/>
              <a:t>143 551 </a:t>
            </a:r>
            <a:r>
              <a:rPr lang="fr-FR" sz="2400" dirty="0" smtClean="0"/>
              <a:t>523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1628800"/>
            <a:ext cx="1968500" cy="1968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178" y="4073827"/>
            <a:ext cx="2160240" cy="2160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2987824" y="4077072"/>
            <a:ext cx="4392488" cy="2023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 smtClean="0"/>
              <a:t>François </a:t>
            </a:r>
            <a:r>
              <a:rPr lang="en-US" sz="2200" b="1" dirty="0" smtClean="0"/>
              <a:t>SALLA</a:t>
            </a:r>
          </a:p>
          <a:p>
            <a:pPr algn="ctr"/>
            <a:r>
              <a:rPr lang="en-US" sz="1600" dirty="0" smtClean="0"/>
              <a:t>Student of CCA Master &amp;</a:t>
            </a:r>
            <a:endParaRPr lang="en-US" sz="16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sz="1600" i="1" dirty="0" smtClean="0"/>
              <a:t>President </a:t>
            </a:r>
            <a:r>
              <a:rPr lang="en-US" sz="1600" i="1" dirty="0" smtClean="0"/>
              <a:t>of </a:t>
            </a:r>
            <a:r>
              <a:rPr lang="en-US" sz="1600" i="1" dirty="0" smtClean="0"/>
              <a:t>the CCA </a:t>
            </a:r>
            <a:r>
              <a:rPr lang="en-US" sz="1600" i="1" dirty="0" smtClean="0"/>
              <a:t>Association </a:t>
            </a:r>
            <a:r>
              <a:rPr lang="en-US" sz="1600" i="1" dirty="0" smtClean="0"/>
              <a:t>of </a:t>
            </a:r>
            <a:r>
              <a:rPr lang="en-US" sz="1600" i="1" dirty="0" smtClean="0"/>
              <a:t>Clermont-Ferrand</a:t>
            </a:r>
          </a:p>
          <a:p>
            <a:pPr marL="0" indent="0" algn="ctr">
              <a:buFont typeface="Arial" pitchFamily="34" charset="0"/>
              <a:buNone/>
            </a:pPr>
            <a:endParaRPr lang="en-US" sz="1000" i="1" dirty="0" smtClean="0"/>
          </a:p>
          <a:p>
            <a:pPr algn="ctr"/>
            <a:r>
              <a:rPr lang="fr-FR" sz="1900" u="sng" dirty="0">
                <a:solidFill>
                  <a:schemeClr val="accent1"/>
                </a:solidFill>
              </a:rPr>
              <a:t>francois.salla</a:t>
            </a:r>
            <a:r>
              <a:rPr lang="fr-FR" sz="1900" u="sng" dirty="0" smtClean="0">
                <a:solidFill>
                  <a:schemeClr val="accent1"/>
                </a:solidFill>
                <a:hlinkClick r:id="rId5"/>
              </a:rPr>
              <a:t>@etu.udamail.fr</a:t>
            </a:r>
            <a:r>
              <a:rPr lang="fr-FR" sz="2400" dirty="0" smtClean="0"/>
              <a:t>  </a:t>
            </a:r>
          </a:p>
          <a:p>
            <a:pPr marL="0" indent="0" algn="ctr">
              <a:buFont typeface="Arial" pitchFamily="34" charset="0"/>
              <a:buNone/>
            </a:pPr>
            <a:r>
              <a:rPr lang="fr-FR" sz="1900" dirty="0" smtClean="0"/>
              <a:t>+</a:t>
            </a:r>
            <a:r>
              <a:rPr lang="fr-FR" sz="1900" dirty="0" smtClean="0"/>
              <a:t>33 607 </a:t>
            </a:r>
            <a:r>
              <a:rPr lang="fr-FR" sz="1900" dirty="0" smtClean="0"/>
              <a:t>695 171</a:t>
            </a:r>
            <a:endParaRPr lang="fr-FR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24338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1358" y="1661331"/>
            <a:ext cx="3672408" cy="825104"/>
          </a:xfrm>
        </p:spPr>
        <p:txBody>
          <a:bodyPr/>
          <a:lstStyle/>
          <a:p>
            <a:pPr algn="ctr"/>
            <a:r>
              <a:rPr lang="fr-FR" sz="4500" dirty="0" err="1" smtClean="0"/>
              <a:t>Overview</a:t>
            </a:r>
            <a:endParaRPr lang="fr-FR" sz="4500" dirty="0"/>
          </a:p>
        </p:txBody>
      </p:sp>
      <p:pic>
        <p:nvPicPr>
          <p:cNvPr id="4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93549"/>
            <a:ext cx="2304256" cy="1625135"/>
          </a:xfrm>
          <a:prstGeom prst="rect">
            <a:avLst/>
          </a:prstGeom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7562" y="529224"/>
            <a:ext cx="2610036" cy="753783"/>
          </a:xfrm>
          <a:prstGeom prst="rect">
            <a:avLst/>
          </a:prstGeom>
          <a:noFill/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xmlns="" val="2699071756"/>
              </p:ext>
            </p:extLst>
          </p:nvPr>
        </p:nvGraphicFramePr>
        <p:xfrm>
          <a:off x="638808" y="2708920"/>
          <a:ext cx="5544616" cy="400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1772816"/>
            <a:ext cx="5398368" cy="866527"/>
          </a:xfrm>
        </p:spPr>
        <p:txBody>
          <a:bodyPr/>
          <a:lstStyle/>
          <a:p>
            <a:r>
              <a:rPr lang="fr-FR" dirty="0" smtClean="0"/>
              <a:t>I. </a:t>
            </a:r>
            <a:r>
              <a:rPr lang="fr-FR" dirty="0" err="1" smtClean="0"/>
              <a:t>Who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2708920"/>
            <a:ext cx="4464495" cy="3024336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/>
              <a:t>Master’s Degree in Accounting, </a:t>
            </a:r>
            <a:r>
              <a:rPr lang="en-GB" b="1" dirty="0" smtClean="0"/>
              <a:t>Controls </a:t>
            </a:r>
            <a:r>
              <a:rPr lang="en-GB" b="1" dirty="0" smtClean="0"/>
              <a:t>and </a:t>
            </a:r>
            <a:r>
              <a:rPr lang="en-GB" b="1" dirty="0" smtClean="0"/>
              <a:t>Audits students</a:t>
            </a:r>
          </a:p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/>
              <a:t>2 years of studies</a:t>
            </a:r>
            <a:endParaRPr lang="en-GB" b="1" dirty="0" smtClean="0"/>
          </a:p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/>
              <a:t>Located in Clermont-Ferrand</a:t>
            </a:r>
          </a:p>
          <a:p>
            <a:pPr marL="571500" indent="-5715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GB" b="1" dirty="0" smtClean="0"/>
              <a:t>About 120 </a:t>
            </a:r>
            <a:r>
              <a:rPr lang="en-GB" b="1" dirty="0" smtClean="0"/>
              <a:t>Students</a:t>
            </a:r>
            <a:endParaRPr lang="en-GB" b="1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b="1" dirty="0" smtClean="0"/>
              <a:t>Graduation in summer 2016 </a:t>
            </a:r>
            <a:endParaRPr lang="en-GB" b="1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GB" b="1" dirty="0" smtClean="0"/>
              <a:t>Study’s trip organised by the  </a:t>
            </a:r>
            <a:r>
              <a:rPr lang="en-GB" b="1" i="1" dirty="0" smtClean="0">
                <a:solidFill>
                  <a:srgbClr val="00B050"/>
                </a:solidFill>
              </a:rPr>
              <a:t>CCA student society </a:t>
            </a:r>
            <a:endParaRPr lang="en-GB" b="1" i="1" dirty="0" smtClean="0">
              <a:solidFill>
                <a:srgbClr val="00B050"/>
              </a:solidFill>
            </a:endParaRPr>
          </a:p>
          <a:p>
            <a:pPr marL="571500" indent="-571500"/>
            <a:endParaRPr lang="en-GB" b="1" dirty="0"/>
          </a:p>
        </p:txBody>
      </p:sp>
      <p:pic>
        <p:nvPicPr>
          <p:cNvPr id="4" name="Imag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01" r="23885"/>
          <a:stretch/>
        </p:blipFill>
        <p:spPr>
          <a:xfrm>
            <a:off x="858008" y="73522"/>
            <a:ext cx="1440160" cy="1730102"/>
          </a:xfrm>
          <a:prstGeom prst="rect">
            <a:avLst/>
          </a:prstGeom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86821"/>
            <a:ext cx="3071447" cy="887039"/>
          </a:xfrm>
          <a:prstGeom prst="rect">
            <a:avLst/>
          </a:prstGeom>
          <a:noFill/>
        </p:spPr>
      </p:pic>
      <p:pic>
        <p:nvPicPr>
          <p:cNvPr id="8" name="Picture 2" descr="C:\Users\François\Desktop\François\Association CCA\Année 2014-2015\Dossier Baptiste\Photos Journée CCA\Photos M1 FB\1660893_10205467257583912_7414907663674942920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89040"/>
            <a:ext cx="2880320" cy="248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21239"/>
            <a:ext cx="1956154" cy="1467116"/>
          </a:xfrm>
          <a:prstGeom prst="rect">
            <a:avLst/>
          </a:prstGeom>
        </p:spPr>
      </p:pic>
      <p:pic>
        <p:nvPicPr>
          <p:cNvPr id="5126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581129"/>
            <a:ext cx="9143999" cy="2276871"/>
          </a:xfrm>
          <a:prstGeom prst="rect">
            <a:avLst/>
          </a:prstGeom>
          <a:noFill/>
        </p:spPr>
      </p:pic>
      <p:pic>
        <p:nvPicPr>
          <p:cNvPr id="5128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12757"/>
            <a:ext cx="1708343" cy="1891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>
            <a:off x="866428" y="71148"/>
            <a:ext cx="1128266" cy="10189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090085"/>
            <a:ext cx="8781932" cy="866527"/>
          </a:xfrm>
        </p:spPr>
        <p:txBody>
          <a:bodyPr/>
          <a:lstStyle/>
          <a:p>
            <a:pPr algn="l"/>
            <a:r>
              <a:rPr lang="fr-FR" sz="3800" dirty="0" smtClean="0"/>
              <a:t>A. </a:t>
            </a:r>
            <a:r>
              <a:rPr lang="fr-FR" sz="3800" dirty="0" smtClean="0"/>
              <a:t>Clermont-Ferrand</a:t>
            </a:r>
            <a:r>
              <a:rPr lang="fr-FR" sz="3800" dirty="0" smtClean="0"/>
              <a:t>?</a:t>
            </a:r>
            <a:endParaRPr lang="fr-FR" sz="3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2627784" y="2996952"/>
            <a:ext cx="5466639" cy="1904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en-GB" dirty="0" smtClean="0"/>
              <a:t>Medium-</a:t>
            </a:r>
            <a:r>
              <a:rPr lang="en-GB" dirty="0" smtClean="0"/>
              <a:t>sized</a:t>
            </a:r>
            <a:r>
              <a:rPr lang="en-GB" dirty="0" smtClean="0"/>
              <a:t> city in the </a:t>
            </a:r>
            <a:r>
              <a:rPr lang="en-GB" dirty="0" err="1" smtClean="0"/>
              <a:t>Center</a:t>
            </a:r>
            <a:r>
              <a:rPr lang="en-GB" dirty="0" smtClean="0"/>
              <a:t> </a:t>
            </a:r>
            <a:r>
              <a:rPr lang="en-GB" dirty="0" smtClean="0"/>
              <a:t>of France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262 000</a:t>
            </a:r>
            <a:r>
              <a:rPr lang="en-GB" dirty="0" smtClean="0"/>
              <a:t> inhabitants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 38 000 students</a:t>
            </a:r>
            <a:endParaRPr lang="en-GB" dirty="0" smtClean="0"/>
          </a:p>
          <a:p>
            <a:pPr algn="l">
              <a:buFont typeface="Arial" pitchFamily="34" charset="0"/>
              <a:buChar char="•"/>
            </a:pPr>
            <a:r>
              <a:rPr lang="en-GB" dirty="0" smtClean="0"/>
              <a:t> Well</a:t>
            </a:r>
            <a:r>
              <a:rPr lang="en-GB" dirty="0" smtClean="0"/>
              <a:t>-</a:t>
            </a:r>
            <a:r>
              <a:rPr lang="en-GB" dirty="0" smtClean="0"/>
              <a:t>connected city through its geographic  situation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6176" y="1772816"/>
            <a:ext cx="940678" cy="1215646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23728" y="476672"/>
            <a:ext cx="2664296" cy="578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81129"/>
            <a:ext cx="9143999" cy="2276871"/>
          </a:xfrm>
          <a:prstGeom prst="rect">
            <a:avLst/>
          </a:prstGeom>
          <a:noFill/>
        </p:spPr>
      </p:pic>
      <p:pic>
        <p:nvPicPr>
          <p:cNvPr id="8" name="Imag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 rot="21254846">
            <a:off x="569254" y="1847150"/>
            <a:ext cx="1589204" cy="2109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4392488" cy="434479"/>
          </a:xfrm>
        </p:spPr>
        <p:txBody>
          <a:bodyPr/>
          <a:lstStyle/>
          <a:p>
            <a:pPr algn="l"/>
            <a:r>
              <a:rPr lang="en-GB" sz="2400" smtClean="0"/>
              <a:t>B. </a:t>
            </a:r>
            <a:r>
              <a:rPr lang="en-GB" sz="2400" smtClean="0"/>
              <a:t>CCA student </a:t>
            </a:r>
            <a:r>
              <a:rPr lang="en-GB" sz="2400" smtClean="0"/>
              <a:t>society?</a:t>
            </a:r>
            <a:endParaRPr lang="en-GB" sz="240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2627784" y="2996952"/>
            <a:ext cx="5466639" cy="1904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339752" y="1484784"/>
            <a:ext cx="3672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Our missions:</a:t>
            </a:r>
          </a:p>
          <a:p>
            <a:endParaRPr lang="fr-FR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Help students to have access to a professional network</a:t>
            </a:r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Organize job-dating sessions</a:t>
            </a:r>
          </a:p>
          <a:p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Promote the Master at the national and international level</a:t>
            </a:r>
          </a:p>
          <a:p>
            <a:pPr>
              <a:buFontTx/>
              <a:buChar char="-"/>
            </a:pPr>
            <a:endParaRPr lang="en-GB" sz="1600" dirty="0" smtClean="0"/>
          </a:p>
          <a:p>
            <a:pPr>
              <a:buFontTx/>
              <a:buChar char="-"/>
            </a:pPr>
            <a:r>
              <a:rPr lang="en-GB" sz="1600" dirty="0" smtClean="0"/>
              <a:t> Fund and develop the </a:t>
            </a:r>
            <a:r>
              <a:rPr lang="en-GB" sz="1600" dirty="0" err="1" smtClean="0"/>
              <a:t>CCAlumni</a:t>
            </a:r>
            <a:r>
              <a:rPr lang="en-GB" sz="1600" dirty="0" smtClean="0"/>
              <a:t> Association that gathers our former students</a:t>
            </a:r>
            <a:endParaRPr lang="en-GB" sz="1600" dirty="0"/>
          </a:p>
        </p:txBody>
      </p:sp>
      <p:pic>
        <p:nvPicPr>
          <p:cNvPr id="10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0" y="1772816"/>
            <a:ext cx="1650039" cy="20162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ZoneTexte 13"/>
          <p:cNvSpPr txBox="1"/>
          <p:nvPr/>
        </p:nvSpPr>
        <p:spPr>
          <a:xfrm>
            <a:off x="5868144" y="3284984"/>
            <a:ext cx="1628800" cy="369332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fr-FR" i="1" dirty="0" smtClean="0"/>
              <a:t>CCAlumni</a:t>
            </a:r>
            <a:endParaRPr lang="fr-FR" i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411760" y="260648"/>
            <a:ext cx="3096344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I.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are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>
            <a:off x="866428" y="71148"/>
            <a:ext cx="1329308" cy="14856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3643" y="335137"/>
            <a:ext cx="4709977" cy="866527"/>
          </a:xfrm>
        </p:spPr>
        <p:txBody>
          <a:bodyPr/>
          <a:lstStyle/>
          <a:p>
            <a:pPr algn="l"/>
            <a:r>
              <a:rPr lang="fr-FR" sz="3800" dirty="0" smtClean="0"/>
              <a:t>II. </a:t>
            </a:r>
            <a:r>
              <a:rPr lang="fr-FR" sz="3800" dirty="0" err="1" smtClean="0"/>
              <a:t>When</a:t>
            </a:r>
            <a:r>
              <a:rPr lang="fr-FR" sz="3800" dirty="0" smtClean="0"/>
              <a:t>?</a:t>
            </a:r>
            <a:endParaRPr lang="fr-FR" sz="3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31083" y="1926360"/>
            <a:ext cx="5273166" cy="58771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sz="2200" dirty="0" smtClean="0"/>
              <a:t>24th to </a:t>
            </a:r>
            <a:r>
              <a:rPr lang="fr-FR" sz="2200" dirty="0" smtClean="0"/>
              <a:t>28th of </a:t>
            </a:r>
            <a:r>
              <a:rPr lang="fr-FR" sz="2200" dirty="0" err="1" smtClean="0"/>
              <a:t>February</a:t>
            </a:r>
            <a:r>
              <a:rPr lang="fr-FR" sz="2200" dirty="0" smtClean="0"/>
              <a:t> 2016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85"/>
          <a:stretch/>
        </p:blipFill>
        <p:spPr>
          <a:xfrm>
            <a:off x="1009611" y="3188311"/>
            <a:ext cx="4811443" cy="316835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619672" y="5525003"/>
            <a:ext cx="4046593" cy="695417"/>
            <a:chOff x="1207858" y="5661246"/>
            <a:chExt cx="4046593" cy="69541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96328" y="5661246"/>
              <a:ext cx="215819" cy="191359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00671" y="5661247"/>
              <a:ext cx="215819" cy="19135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38632" y="5661248"/>
              <a:ext cx="215819" cy="19135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07858" y="6165304"/>
              <a:ext cx="215819" cy="191359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611328" y="2452759"/>
            <a:ext cx="42359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fr-FR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fr-FR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fr-F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4 </a:t>
            </a:r>
            <a:r>
              <a:rPr lang="fr-FR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nights</a:t>
            </a:r>
            <a:r>
              <a:rPr lang="fr-FR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7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5896" y="5517232"/>
            <a:ext cx="215819" cy="1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5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>
            <a:off x="866428" y="71148"/>
            <a:ext cx="1113284" cy="11256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0498" y="330225"/>
            <a:ext cx="2952328" cy="866527"/>
          </a:xfrm>
        </p:spPr>
        <p:txBody>
          <a:bodyPr/>
          <a:lstStyle/>
          <a:p>
            <a:pPr algn="l"/>
            <a:r>
              <a:rPr lang="fr-FR" sz="3800" dirty="0" smtClean="0"/>
              <a:t>III. </a:t>
            </a:r>
            <a:r>
              <a:rPr lang="fr-FR" sz="3800" dirty="0" err="1" smtClean="0"/>
              <a:t>Where</a:t>
            </a:r>
            <a:r>
              <a:rPr lang="fr-FR" sz="3800" dirty="0" smtClean="0"/>
              <a:t>?</a:t>
            </a:r>
            <a:endParaRPr lang="fr-FR" sz="3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6048672" cy="290997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400" dirty="0" smtClean="0"/>
              <a:t>London </a:t>
            </a:r>
            <a:r>
              <a:rPr lang="fr-FR" sz="2400" dirty="0" smtClean="0"/>
              <a:t>: major </a:t>
            </a:r>
            <a:r>
              <a:rPr lang="fr-FR" sz="2400" dirty="0" err="1"/>
              <a:t>financial</a:t>
            </a:r>
            <a:r>
              <a:rPr lang="fr-FR" sz="2400" dirty="0"/>
              <a:t> </a:t>
            </a:r>
            <a:r>
              <a:rPr lang="fr-FR" sz="2400" dirty="0" smtClean="0"/>
              <a:t>center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sz="2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 smtClean="0"/>
              <a:t>  Dynamic business environment</a:t>
            </a:r>
            <a:endParaRPr lang="fr-FR" sz="2400" dirty="0" smtClean="0"/>
          </a:p>
          <a:p>
            <a:pPr algn="l">
              <a:buFont typeface="Wingdings" panose="05000000000000000000" pitchFamily="2" charset="2"/>
              <a:buChar char="Ø"/>
            </a:pPr>
            <a:endParaRPr lang="fr-FR" sz="2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 smtClean="0"/>
              <a:t>  Touristic</a:t>
            </a:r>
            <a:r>
              <a:rPr lang="fr-FR" sz="2400" dirty="0" smtClean="0"/>
              <a:t> city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fr-FR" sz="2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dirty="0" smtClean="0"/>
              <a:t> </a:t>
            </a:r>
            <a:r>
              <a:rPr lang="en-GB" sz="2400" dirty="0" smtClean="0"/>
              <a:t>A city that provides opportunities to mature as international professionals</a:t>
            </a:r>
            <a:endParaRPr lang="en-GB" sz="2400" dirty="0" smtClean="0"/>
          </a:p>
          <a:p>
            <a:pPr algn="l">
              <a:buFont typeface="Arial" pitchFamily="34" charset="0"/>
              <a:buChar char="•"/>
            </a:pPr>
            <a:endParaRPr lang="fr-FR" sz="2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5063666"/>
            <a:ext cx="3168352" cy="1902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2636912"/>
            <a:ext cx="2155304" cy="14368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2808" y="5121813"/>
            <a:ext cx="3278230" cy="1844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2826" y="5121812"/>
            <a:ext cx="3278230" cy="1844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2362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>
            <a:off x="866428" y="71148"/>
            <a:ext cx="1113284" cy="11256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20498" y="330225"/>
            <a:ext cx="2952328" cy="866527"/>
          </a:xfrm>
        </p:spPr>
        <p:txBody>
          <a:bodyPr/>
          <a:lstStyle/>
          <a:p>
            <a:pPr algn="l"/>
            <a:r>
              <a:rPr lang="fr-FR" sz="3800" dirty="0" smtClean="0"/>
              <a:t>IV. </a:t>
            </a:r>
            <a:r>
              <a:rPr lang="fr-FR" sz="3800" dirty="0" err="1" smtClean="0"/>
              <a:t>Why</a:t>
            </a:r>
            <a:r>
              <a:rPr lang="fr-FR" sz="3800" dirty="0" smtClean="0"/>
              <a:t>?</a:t>
            </a:r>
            <a:endParaRPr lang="fr-FR" sz="3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6624736" cy="2952328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/>
              <a:t>Discover </a:t>
            </a:r>
            <a:r>
              <a:rPr lang="en-US" sz="2400" dirty="0" smtClean="0"/>
              <a:t>the city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9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/>
              <a:t>Learn</a:t>
            </a:r>
            <a:r>
              <a:rPr lang="en-US" sz="2400" dirty="0"/>
              <a:t> from </a:t>
            </a:r>
            <a:r>
              <a:rPr lang="en-US" sz="2400" dirty="0" smtClean="0"/>
              <a:t>London-based </a:t>
            </a:r>
            <a:r>
              <a:rPr lang="en-US" sz="2400" dirty="0"/>
              <a:t>accounting </a:t>
            </a:r>
            <a:r>
              <a:rPr lang="en-US" sz="2400" dirty="0" smtClean="0"/>
              <a:t>firms and companies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9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/>
              <a:t>Enhance</a:t>
            </a:r>
            <a:r>
              <a:rPr lang="en-US" sz="2400" dirty="0"/>
              <a:t> group </a:t>
            </a:r>
            <a:r>
              <a:rPr lang="en-US" sz="2400" b="1" dirty="0" smtClean="0"/>
              <a:t>cohesiveness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900" b="1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/>
              <a:t>Get contacts and </a:t>
            </a:r>
            <a:r>
              <a:rPr lang="en-US" sz="2400" b="1" dirty="0"/>
              <a:t>create </a:t>
            </a:r>
            <a:r>
              <a:rPr lang="en-US" sz="2400" b="1" dirty="0" smtClean="0"/>
              <a:t>opportunities </a:t>
            </a:r>
            <a:r>
              <a:rPr lang="en-US" sz="2400" dirty="0" smtClean="0"/>
              <a:t>to </a:t>
            </a:r>
            <a:r>
              <a:rPr lang="en-US" sz="2400" dirty="0" smtClean="0"/>
              <a:t>see the facts on the ground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900" dirty="0" smtClean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 smtClean="0"/>
              <a:t>Get to know a </a:t>
            </a:r>
            <a:r>
              <a:rPr lang="en-US" sz="2400" b="1" dirty="0" smtClean="0"/>
              <a:t>well-known</a:t>
            </a:r>
            <a:r>
              <a:rPr lang="en-US" sz="2400" dirty="0" smtClean="0"/>
              <a:t> organization</a:t>
            </a:r>
            <a:endParaRPr lang="en-US" sz="2400" dirty="0"/>
          </a:p>
          <a:p>
            <a:pPr algn="l">
              <a:buFont typeface="Arial" pitchFamily="34" charset="0"/>
              <a:buChar char="•"/>
            </a:pPr>
            <a:endParaRPr lang="fr-FR" sz="2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836712"/>
            <a:ext cx="1728192" cy="172819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218" y="5085184"/>
            <a:ext cx="2405039" cy="15438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5013176"/>
            <a:ext cx="1650039" cy="155026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148064" y="6237312"/>
            <a:ext cx="1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CCAlumni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xmlns="" val="21056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xmlns="" val="3700229602"/>
              </p:ext>
            </p:extLst>
          </p:nvPr>
        </p:nvGraphicFramePr>
        <p:xfrm>
          <a:off x="538376" y="2002679"/>
          <a:ext cx="6553904" cy="4234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8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926" r="23193"/>
          <a:stretch/>
        </p:blipFill>
        <p:spPr>
          <a:xfrm>
            <a:off x="866428" y="71148"/>
            <a:ext cx="1113284" cy="11256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8628" y="908720"/>
            <a:ext cx="6084676" cy="849218"/>
          </a:xfrm>
        </p:spPr>
        <p:txBody>
          <a:bodyPr/>
          <a:lstStyle/>
          <a:p>
            <a:pPr algn="l"/>
            <a:r>
              <a:rPr lang="fr-FR" sz="2800" dirty="0"/>
              <a:t>V</a:t>
            </a:r>
            <a:r>
              <a:rPr lang="fr-FR" sz="2800" dirty="0" smtClean="0"/>
              <a:t>. </a:t>
            </a:r>
            <a:r>
              <a:rPr lang="fr-FR" sz="2800" dirty="0" err="1" smtClean="0"/>
              <a:t>Mutually</a:t>
            </a:r>
            <a:r>
              <a:rPr lang="fr-FR" sz="2800" dirty="0" smtClean="0"/>
              <a:t> </a:t>
            </a:r>
            <a:r>
              <a:rPr lang="fr-FR" sz="2800" dirty="0" err="1" smtClean="0"/>
              <a:t>beneficial</a:t>
            </a:r>
            <a:r>
              <a:rPr lang="fr-FR" sz="2800" dirty="0" smtClean="0"/>
              <a:t> </a:t>
            </a:r>
            <a:r>
              <a:rPr lang="fr-FR" sz="2800" dirty="0" err="1" smtClean="0"/>
              <a:t>partnership</a:t>
            </a:r>
            <a:r>
              <a:rPr lang="fr-FR" sz="2800" dirty="0" smtClean="0"/>
              <a:t>? 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3429000"/>
            <a:ext cx="134112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69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308</Words>
  <Application>Microsoft Office PowerPoint</Application>
  <PresentationFormat>Apresentação no Ecrã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Facette</vt:lpstr>
      <vt:lpstr>Project Presentation</vt:lpstr>
      <vt:lpstr>Overview</vt:lpstr>
      <vt:lpstr>I. Who are we?</vt:lpstr>
      <vt:lpstr>A. Clermont-Ferrand?</vt:lpstr>
      <vt:lpstr>B. CCA student society?</vt:lpstr>
      <vt:lpstr>II. When?</vt:lpstr>
      <vt:lpstr>III. Where?</vt:lpstr>
      <vt:lpstr>IV. Why?</vt:lpstr>
      <vt:lpstr>V. Mutually beneficial partnership? </vt:lpstr>
      <vt:lpstr>VI.Contacts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François Invictus</dc:creator>
  <cp:lastModifiedBy>François Invictus</cp:lastModifiedBy>
  <cp:revision>68</cp:revision>
  <dcterms:created xsi:type="dcterms:W3CDTF">2015-12-20T21:12:35Z</dcterms:created>
  <dcterms:modified xsi:type="dcterms:W3CDTF">2015-12-21T23:38:09Z</dcterms:modified>
</cp:coreProperties>
</file>