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DFAB46-FD68-40E6-B498-F9E7A879AE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C27AF87-54F2-433D-B116-F22F87EB80A2}">
      <dgm:prSet/>
      <dgm:spPr/>
      <dgm:t>
        <a:bodyPr/>
        <a:lstStyle/>
        <a:p>
          <a:r>
            <a:rPr lang="en-US" b="0" i="0"/>
            <a:t>Diversified background</a:t>
          </a:r>
          <a:endParaRPr lang="en-US"/>
        </a:p>
      </dgm:t>
    </dgm:pt>
    <dgm:pt modelId="{0C94283B-508C-4B33-A237-E228DCA1BB90}" type="parTrans" cxnId="{347D3B2E-148C-467A-A65D-955AEE9EFB40}">
      <dgm:prSet/>
      <dgm:spPr/>
      <dgm:t>
        <a:bodyPr/>
        <a:lstStyle/>
        <a:p>
          <a:endParaRPr lang="en-US"/>
        </a:p>
      </dgm:t>
    </dgm:pt>
    <dgm:pt modelId="{C9C5ACC1-FCC0-4095-86DA-F6B2943FB9F4}" type="sibTrans" cxnId="{347D3B2E-148C-467A-A65D-955AEE9EFB40}">
      <dgm:prSet/>
      <dgm:spPr/>
      <dgm:t>
        <a:bodyPr/>
        <a:lstStyle/>
        <a:p>
          <a:endParaRPr lang="en-US"/>
        </a:p>
      </dgm:t>
    </dgm:pt>
    <dgm:pt modelId="{7B93B96C-4B6B-40CB-8EB2-73658FA1BB32}">
      <dgm:prSet/>
      <dgm:spPr/>
      <dgm:t>
        <a:bodyPr/>
        <a:lstStyle/>
        <a:p>
          <a:r>
            <a:rPr lang="en-US" b="0" i="0"/>
            <a:t>Experience in Restaurant Management and Operations</a:t>
          </a:r>
          <a:endParaRPr lang="en-US"/>
        </a:p>
      </dgm:t>
    </dgm:pt>
    <dgm:pt modelId="{1C028BBA-DACA-48BC-B9C4-7A95A4BFA8BE}" type="parTrans" cxnId="{2958BA55-A40A-4891-ADD4-412E7FF663D4}">
      <dgm:prSet/>
      <dgm:spPr/>
      <dgm:t>
        <a:bodyPr/>
        <a:lstStyle/>
        <a:p>
          <a:endParaRPr lang="en-US"/>
        </a:p>
      </dgm:t>
    </dgm:pt>
    <dgm:pt modelId="{D8285B00-908B-4D61-B7C5-CA89FC6E8B7A}" type="sibTrans" cxnId="{2958BA55-A40A-4891-ADD4-412E7FF663D4}">
      <dgm:prSet/>
      <dgm:spPr/>
      <dgm:t>
        <a:bodyPr/>
        <a:lstStyle/>
        <a:p>
          <a:endParaRPr lang="en-US"/>
        </a:p>
      </dgm:t>
    </dgm:pt>
    <dgm:pt modelId="{16216349-765E-437B-9A23-C52B84180423}">
      <dgm:prSet/>
      <dgm:spPr/>
      <dgm:t>
        <a:bodyPr/>
        <a:lstStyle/>
        <a:p>
          <a:r>
            <a:rPr lang="en-US" b="0" i="0"/>
            <a:t>Experienced photographer, had my own business before InceptionU</a:t>
          </a:r>
          <a:endParaRPr lang="en-US"/>
        </a:p>
      </dgm:t>
    </dgm:pt>
    <dgm:pt modelId="{A95F77B5-CE5B-4403-AE8E-A6E636CB7764}" type="parTrans" cxnId="{3220499D-812E-4F47-BDFC-494CEEE9255D}">
      <dgm:prSet/>
      <dgm:spPr/>
      <dgm:t>
        <a:bodyPr/>
        <a:lstStyle/>
        <a:p>
          <a:endParaRPr lang="en-US"/>
        </a:p>
      </dgm:t>
    </dgm:pt>
    <dgm:pt modelId="{BEACF9E7-1371-4A88-94B2-CAB8695AB1E6}" type="sibTrans" cxnId="{3220499D-812E-4F47-BDFC-494CEEE9255D}">
      <dgm:prSet/>
      <dgm:spPr/>
      <dgm:t>
        <a:bodyPr/>
        <a:lstStyle/>
        <a:p>
          <a:endParaRPr lang="en-US"/>
        </a:p>
      </dgm:t>
    </dgm:pt>
    <dgm:pt modelId="{801B76FF-AFD5-45F4-AD72-79249BA46440}">
      <dgm:prSet/>
      <dgm:spPr/>
      <dgm:t>
        <a:bodyPr/>
        <a:lstStyle/>
        <a:p>
          <a:r>
            <a:rPr lang="en-US" b="0" i="0"/>
            <a:t>I liked InceptionU because of 2 things (PBL and Government Funding)</a:t>
          </a:r>
          <a:endParaRPr lang="en-US"/>
        </a:p>
      </dgm:t>
    </dgm:pt>
    <dgm:pt modelId="{5A0E224D-A48C-4994-86A9-582444AAE8EF}" type="parTrans" cxnId="{D2267D31-039B-463B-8BCB-E152C9A7A7BC}">
      <dgm:prSet/>
      <dgm:spPr/>
      <dgm:t>
        <a:bodyPr/>
        <a:lstStyle/>
        <a:p>
          <a:endParaRPr lang="en-US"/>
        </a:p>
      </dgm:t>
    </dgm:pt>
    <dgm:pt modelId="{7EA4AD44-ADCE-440B-A649-4C02AA6237AA}" type="sibTrans" cxnId="{D2267D31-039B-463B-8BCB-E152C9A7A7BC}">
      <dgm:prSet/>
      <dgm:spPr/>
      <dgm:t>
        <a:bodyPr/>
        <a:lstStyle/>
        <a:p>
          <a:endParaRPr lang="en-US"/>
        </a:p>
      </dgm:t>
    </dgm:pt>
    <dgm:pt modelId="{5F1B76EF-F8CF-4728-AEE2-C80819C02ED9}">
      <dgm:prSet/>
      <dgm:spPr/>
      <dgm:t>
        <a:bodyPr/>
        <a:lstStyle/>
        <a:p>
          <a:r>
            <a:rPr lang="en-US" b="0" i="0"/>
            <a:t>I have always been fascinated looking at code in different programming languages, I also had friends around me who were working successfully in software development related fields, so it was a convincing choice and career transformation  </a:t>
          </a:r>
          <a:endParaRPr lang="en-US"/>
        </a:p>
      </dgm:t>
    </dgm:pt>
    <dgm:pt modelId="{3ACE3EC0-D21B-4E08-AD50-77DC6E54EE29}" type="parTrans" cxnId="{FB8943C5-4BD6-4A78-BD11-B3354CA832B4}">
      <dgm:prSet/>
      <dgm:spPr/>
      <dgm:t>
        <a:bodyPr/>
        <a:lstStyle/>
        <a:p>
          <a:endParaRPr lang="en-US"/>
        </a:p>
      </dgm:t>
    </dgm:pt>
    <dgm:pt modelId="{484AA564-A0F5-4C80-9723-93BFECB46099}" type="sibTrans" cxnId="{FB8943C5-4BD6-4A78-BD11-B3354CA832B4}">
      <dgm:prSet/>
      <dgm:spPr/>
      <dgm:t>
        <a:bodyPr/>
        <a:lstStyle/>
        <a:p>
          <a:endParaRPr lang="en-US"/>
        </a:p>
      </dgm:t>
    </dgm:pt>
    <dgm:pt modelId="{B319FCA8-DD58-8444-AC96-766DEAC6612C}" type="pres">
      <dgm:prSet presAssocID="{B3DFAB46-FD68-40E6-B498-F9E7A879AE91}" presName="linear" presStyleCnt="0">
        <dgm:presLayoutVars>
          <dgm:animLvl val="lvl"/>
          <dgm:resizeHandles val="exact"/>
        </dgm:presLayoutVars>
      </dgm:prSet>
      <dgm:spPr/>
    </dgm:pt>
    <dgm:pt modelId="{BD4B0CD0-DECB-364D-89C0-04964FA38E6D}" type="pres">
      <dgm:prSet presAssocID="{FC27AF87-54F2-433D-B116-F22F87EB80A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A8AD24B-D77E-5143-8EDD-5E71CC35313C}" type="pres">
      <dgm:prSet presAssocID="{C9C5ACC1-FCC0-4095-86DA-F6B2943FB9F4}" presName="spacer" presStyleCnt="0"/>
      <dgm:spPr/>
    </dgm:pt>
    <dgm:pt modelId="{E83FFADD-5698-1E40-A5BA-423D07AEB042}" type="pres">
      <dgm:prSet presAssocID="{7B93B96C-4B6B-40CB-8EB2-73658FA1BB3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02E627C-B8F7-1E4B-BADA-D6C9FAFE15B9}" type="pres">
      <dgm:prSet presAssocID="{D8285B00-908B-4D61-B7C5-CA89FC6E8B7A}" presName="spacer" presStyleCnt="0"/>
      <dgm:spPr/>
    </dgm:pt>
    <dgm:pt modelId="{C2DCE7AD-0DD6-8B44-9F1C-D9B100C7E67B}" type="pres">
      <dgm:prSet presAssocID="{16216349-765E-437B-9A23-C52B8418042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BCE1451-A1D7-D14E-984E-E014937A0BB2}" type="pres">
      <dgm:prSet presAssocID="{BEACF9E7-1371-4A88-94B2-CAB8695AB1E6}" presName="spacer" presStyleCnt="0"/>
      <dgm:spPr/>
    </dgm:pt>
    <dgm:pt modelId="{A6EAFCB9-C941-9C43-AA64-1B57F5FBBF7C}" type="pres">
      <dgm:prSet presAssocID="{801B76FF-AFD5-45F4-AD72-79249BA464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C50101F-C1F7-6E4E-9259-15CB1FCD1C50}" type="pres">
      <dgm:prSet presAssocID="{7EA4AD44-ADCE-440B-A649-4C02AA6237AA}" presName="spacer" presStyleCnt="0"/>
      <dgm:spPr/>
    </dgm:pt>
    <dgm:pt modelId="{29F0E1CD-6979-9B4E-A91A-C42B17FA2ACA}" type="pres">
      <dgm:prSet presAssocID="{5F1B76EF-F8CF-4728-AEE2-C80819C02ED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B32A610-7C82-F948-87DE-CE1C1EDA1351}" type="presOf" srcId="{B3DFAB46-FD68-40E6-B498-F9E7A879AE91}" destId="{B319FCA8-DD58-8444-AC96-766DEAC6612C}" srcOrd="0" destOrd="0" presId="urn:microsoft.com/office/officeart/2005/8/layout/vList2"/>
    <dgm:cxn modelId="{DDD7CC19-81B3-5B41-8C71-5A571CC7A329}" type="presOf" srcId="{5F1B76EF-F8CF-4728-AEE2-C80819C02ED9}" destId="{29F0E1CD-6979-9B4E-A91A-C42B17FA2ACA}" srcOrd="0" destOrd="0" presId="urn:microsoft.com/office/officeart/2005/8/layout/vList2"/>
    <dgm:cxn modelId="{347D3B2E-148C-467A-A65D-955AEE9EFB40}" srcId="{B3DFAB46-FD68-40E6-B498-F9E7A879AE91}" destId="{FC27AF87-54F2-433D-B116-F22F87EB80A2}" srcOrd="0" destOrd="0" parTransId="{0C94283B-508C-4B33-A237-E228DCA1BB90}" sibTransId="{C9C5ACC1-FCC0-4095-86DA-F6B2943FB9F4}"/>
    <dgm:cxn modelId="{D2267D31-039B-463B-8BCB-E152C9A7A7BC}" srcId="{B3DFAB46-FD68-40E6-B498-F9E7A879AE91}" destId="{801B76FF-AFD5-45F4-AD72-79249BA46440}" srcOrd="3" destOrd="0" parTransId="{5A0E224D-A48C-4994-86A9-582444AAE8EF}" sibTransId="{7EA4AD44-ADCE-440B-A649-4C02AA6237AA}"/>
    <dgm:cxn modelId="{930E0C4F-A604-4641-B4C5-8204749163EA}" type="presOf" srcId="{7B93B96C-4B6B-40CB-8EB2-73658FA1BB32}" destId="{E83FFADD-5698-1E40-A5BA-423D07AEB042}" srcOrd="0" destOrd="0" presId="urn:microsoft.com/office/officeart/2005/8/layout/vList2"/>
    <dgm:cxn modelId="{2958BA55-A40A-4891-ADD4-412E7FF663D4}" srcId="{B3DFAB46-FD68-40E6-B498-F9E7A879AE91}" destId="{7B93B96C-4B6B-40CB-8EB2-73658FA1BB32}" srcOrd="1" destOrd="0" parTransId="{1C028BBA-DACA-48BC-B9C4-7A95A4BFA8BE}" sibTransId="{D8285B00-908B-4D61-B7C5-CA89FC6E8B7A}"/>
    <dgm:cxn modelId="{84A1076D-3870-FE43-BAAC-221E8B2ED903}" type="presOf" srcId="{FC27AF87-54F2-433D-B116-F22F87EB80A2}" destId="{BD4B0CD0-DECB-364D-89C0-04964FA38E6D}" srcOrd="0" destOrd="0" presId="urn:microsoft.com/office/officeart/2005/8/layout/vList2"/>
    <dgm:cxn modelId="{EC30759B-16FE-BC44-9135-B5F914A59399}" type="presOf" srcId="{16216349-765E-437B-9A23-C52B84180423}" destId="{C2DCE7AD-0DD6-8B44-9F1C-D9B100C7E67B}" srcOrd="0" destOrd="0" presId="urn:microsoft.com/office/officeart/2005/8/layout/vList2"/>
    <dgm:cxn modelId="{3220499D-812E-4F47-BDFC-494CEEE9255D}" srcId="{B3DFAB46-FD68-40E6-B498-F9E7A879AE91}" destId="{16216349-765E-437B-9A23-C52B84180423}" srcOrd="2" destOrd="0" parTransId="{A95F77B5-CE5B-4403-AE8E-A6E636CB7764}" sibTransId="{BEACF9E7-1371-4A88-94B2-CAB8695AB1E6}"/>
    <dgm:cxn modelId="{FB8943C5-4BD6-4A78-BD11-B3354CA832B4}" srcId="{B3DFAB46-FD68-40E6-B498-F9E7A879AE91}" destId="{5F1B76EF-F8CF-4728-AEE2-C80819C02ED9}" srcOrd="4" destOrd="0" parTransId="{3ACE3EC0-D21B-4E08-AD50-77DC6E54EE29}" sibTransId="{484AA564-A0F5-4C80-9723-93BFECB46099}"/>
    <dgm:cxn modelId="{A10861FD-83BE-7543-984E-630F0224D77A}" type="presOf" srcId="{801B76FF-AFD5-45F4-AD72-79249BA46440}" destId="{A6EAFCB9-C941-9C43-AA64-1B57F5FBBF7C}" srcOrd="0" destOrd="0" presId="urn:microsoft.com/office/officeart/2005/8/layout/vList2"/>
    <dgm:cxn modelId="{9FA6BFE7-3109-EC40-9CBE-9966394C4754}" type="presParOf" srcId="{B319FCA8-DD58-8444-AC96-766DEAC6612C}" destId="{BD4B0CD0-DECB-364D-89C0-04964FA38E6D}" srcOrd="0" destOrd="0" presId="urn:microsoft.com/office/officeart/2005/8/layout/vList2"/>
    <dgm:cxn modelId="{0853A5AA-10ED-9449-AE1D-187C7440B133}" type="presParOf" srcId="{B319FCA8-DD58-8444-AC96-766DEAC6612C}" destId="{2A8AD24B-D77E-5143-8EDD-5E71CC35313C}" srcOrd="1" destOrd="0" presId="urn:microsoft.com/office/officeart/2005/8/layout/vList2"/>
    <dgm:cxn modelId="{4775A021-606B-214C-A519-2C787C6CC342}" type="presParOf" srcId="{B319FCA8-DD58-8444-AC96-766DEAC6612C}" destId="{E83FFADD-5698-1E40-A5BA-423D07AEB042}" srcOrd="2" destOrd="0" presId="urn:microsoft.com/office/officeart/2005/8/layout/vList2"/>
    <dgm:cxn modelId="{EC70EDAD-FABA-0548-858F-10E24A6F1808}" type="presParOf" srcId="{B319FCA8-DD58-8444-AC96-766DEAC6612C}" destId="{A02E627C-B8F7-1E4B-BADA-D6C9FAFE15B9}" srcOrd="3" destOrd="0" presId="urn:microsoft.com/office/officeart/2005/8/layout/vList2"/>
    <dgm:cxn modelId="{86042D89-841A-FD49-99E2-5390FB225BA5}" type="presParOf" srcId="{B319FCA8-DD58-8444-AC96-766DEAC6612C}" destId="{C2DCE7AD-0DD6-8B44-9F1C-D9B100C7E67B}" srcOrd="4" destOrd="0" presId="urn:microsoft.com/office/officeart/2005/8/layout/vList2"/>
    <dgm:cxn modelId="{E24FAF51-CF07-4948-8D13-72E12583F1EE}" type="presParOf" srcId="{B319FCA8-DD58-8444-AC96-766DEAC6612C}" destId="{8BCE1451-A1D7-D14E-984E-E014937A0BB2}" srcOrd="5" destOrd="0" presId="urn:microsoft.com/office/officeart/2005/8/layout/vList2"/>
    <dgm:cxn modelId="{CF3D850E-7E06-7B4E-A7B0-C7138CDDF3D7}" type="presParOf" srcId="{B319FCA8-DD58-8444-AC96-766DEAC6612C}" destId="{A6EAFCB9-C941-9C43-AA64-1B57F5FBBF7C}" srcOrd="6" destOrd="0" presId="urn:microsoft.com/office/officeart/2005/8/layout/vList2"/>
    <dgm:cxn modelId="{0D45A55B-8652-BB4A-8D0C-D2D46BFC2DFB}" type="presParOf" srcId="{B319FCA8-DD58-8444-AC96-766DEAC6612C}" destId="{7C50101F-C1F7-6E4E-9259-15CB1FCD1C50}" srcOrd="7" destOrd="0" presId="urn:microsoft.com/office/officeart/2005/8/layout/vList2"/>
    <dgm:cxn modelId="{02BE425F-6082-F84B-A7E7-B440476562D5}" type="presParOf" srcId="{B319FCA8-DD58-8444-AC96-766DEAC6612C}" destId="{29F0E1CD-6979-9B4E-A91A-C42B17FA2AC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D135EB-F423-4994-AB65-DDF812233D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EFCD3D1-71B2-4B4D-8365-C1A4E1C8A7F0}">
      <dgm:prSet/>
      <dgm:spPr/>
      <dgm:t>
        <a:bodyPr/>
        <a:lstStyle/>
        <a:p>
          <a:r>
            <a:rPr lang="en-US"/>
            <a:t>Approach : mixed during initial planning phase</a:t>
          </a:r>
        </a:p>
      </dgm:t>
    </dgm:pt>
    <dgm:pt modelId="{87877B90-30A3-4B17-8E74-86C2213A0A1F}" type="parTrans" cxnId="{8EE02144-1B23-46E4-A0E6-2C81FDEB80F9}">
      <dgm:prSet/>
      <dgm:spPr/>
      <dgm:t>
        <a:bodyPr/>
        <a:lstStyle/>
        <a:p>
          <a:endParaRPr lang="en-US"/>
        </a:p>
      </dgm:t>
    </dgm:pt>
    <dgm:pt modelId="{D910D6D2-B1E7-4253-91D6-6FC82F6C1156}" type="sibTrans" cxnId="{8EE02144-1B23-46E4-A0E6-2C81FDEB80F9}">
      <dgm:prSet/>
      <dgm:spPr/>
      <dgm:t>
        <a:bodyPr/>
        <a:lstStyle/>
        <a:p>
          <a:endParaRPr lang="en-US"/>
        </a:p>
      </dgm:t>
    </dgm:pt>
    <dgm:pt modelId="{34299CB4-4E21-4D76-88A8-50B2132AD31C}">
      <dgm:prSet/>
      <dgm:spPr/>
      <dgm:t>
        <a:bodyPr/>
        <a:lstStyle/>
        <a:p>
          <a:r>
            <a:rPr lang="en-US"/>
            <a:t>Started working on 2 projects simultaneously</a:t>
          </a:r>
        </a:p>
      </dgm:t>
    </dgm:pt>
    <dgm:pt modelId="{2D6BEB15-ECA5-46C5-B5B9-8BE8CE242D61}" type="parTrans" cxnId="{E36EE536-1BDA-4811-A1E4-BC314E570851}">
      <dgm:prSet/>
      <dgm:spPr/>
      <dgm:t>
        <a:bodyPr/>
        <a:lstStyle/>
        <a:p>
          <a:endParaRPr lang="en-US"/>
        </a:p>
      </dgm:t>
    </dgm:pt>
    <dgm:pt modelId="{0915DAAF-EC20-4CF3-8119-E4A52B75898D}" type="sibTrans" cxnId="{E36EE536-1BDA-4811-A1E4-BC314E570851}">
      <dgm:prSet/>
      <dgm:spPr/>
      <dgm:t>
        <a:bodyPr/>
        <a:lstStyle/>
        <a:p>
          <a:endParaRPr lang="en-US"/>
        </a:p>
      </dgm:t>
    </dgm:pt>
    <dgm:pt modelId="{A251F36A-DE00-4EC0-B8ED-B3416CA45249}">
      <dgm:prSet/>
      <dgm:spPr/>
      <dgm:t>
        <a:bodyPr/>
        <a:lstStyle/>
        <a:p>
          <a:r>
            <a:rPr lang="en-US"/>
            <a:t>Started with creating functions that would be used at different points in the game.</a:t>
          </a:r>
        </a:p>
      </dgm:t>
    </dgm:pt>
    <dgm:pt modelId="{D2D299FC-9A31-4E20-93C9-CACC9712F72E}" type="parTrans" cxnId="{3B58A866-4F01-40AD-987E-4312A3DC7123}">
      <dgm:prSet/>
      <dgm:spPr/>
      <dgm:t>
        <a:bodyPr/>
        <a:lstStyle/>
        <a:p>
          <a:endParaRPr lang="en-US"/>
        </a:p>
      </dgm:t>
    </dgm:pt>
    <dgm:pt modelId="{19FE824E-7583-4691-BEF5-9D5843063748}" type="sibTrans" cxnId="{3B58A866-4F01-40AD-987E-4312A3DC7123}">
      <dgm:prSet/>
      <dgm:spPr/>
      <dgm:t>
        <a:bodyPr/>
        <a:lstStyle/>
        <a:p>
          <a:endParaRPr lang="en-US"/>
        </a:p>
      </dgm:t>
    </dgm:pt>
    <dgm:pt modelId="{EE60831A-9DF5-4EC9-9DBE-B71C55024226}">
      <dgm:prSet/>
      <dgm:spPr/>
      <dgm:t>
        <a:bodyPr/>
        <a:lstStyle/>
        <a:p>
          <a:r>
            <a:rPr lang="en-US"/>
            <a:t>Both projects were a big challenge to realize because I felt I needed more working knowledge about the code and JS in general.</a:t>
          </a:r>
        </a:p>
      </dgm:t>
    </dgm:pt>
    <dgm:pt modelId="{3F18DBC4-F498-4713-9FD3-46FCB002127D}" type="parTrans" cxnId="{89D41773-FBD4-4DE9-A6A7-22AD34074161}">
      <dgm:prSet/>
      <dgm:spPr/>
      <dgm:t>
        <a:bodyPr/>
        <a:lstStyle/>
        <a:p>
          <a:endParaRPr lang="en-US"/>
        </a:p>
      </dgm:t>
    </dgm:pt>
    <dgm:pt modelId="{24541033-2314-4867-A736-39EEE9CF8E47}" type="sibTrans" cxnId="{89D41773-FBD4-4DE9-A6A7-22AD34074161}">
      <dgm:prSet/>
      <dgm:spPr/>
      <dgm:t>
        <a:bodyPr/>
        <a:lstStyle/>
        <a:p>
          <a:endParaRPr lang="en-US"/>
        </a:p>
      </dgm:t>
    </dgm:pt>
    <dgm:pt modelId="{D9801E18-097A-4844-9497-2F4C609568BA}">
      <dgm:prSet/>
      <dgm:spPr/>
      <dgm:t>
        <a:bodyPr/>
        <a:lstStyle/>
        <a:p>
          <a:r>
            <a:rPr lang="en-US"/>
            <a:t>Trashed both projects midway and started working on more doable stuff</a:t>
          </a:r>
        </a:p>
      </dgm:t>
    </dgm:pt>
    <dgm:pt modelId="{81A67019-545E-4C86-A361-D97487E6BDCE}" type="parTrans" cxnId="{C2BADAF9-FE73-400B-B166-272E57737F3D}">
      <dgm:prSet/>
      <dgm:spPr/>
      <dgm:t>
        <a:bodyPr/>
        <a:lstStyle/>
        <a:p>
          <a:endParaRPr lang="en-US"/>
        </a:p>
      </dgm:t>
    </dgm:pt>
    <dgm:pt modelId="{34430CBE-1846-4BF6-B137-8CC91340463F}" type="sibTrans" cxnId="{C2BADAF9-FE73-400B-B166-272E57737F3D}">
      <dgm:prSet/>
      <dgm:spPr/>
      <dgm:t>
        <a:bodyPr/>
        <a:lstStyle/>
        <a:p>
          <a:endParaRPr lang="en-US"/>
        </a:p>
      </dgm:t>
    </dgm:pt>
    <dgm:pt modelId="{F86679AB-59A4-48B5-81AA-8D1D305005ED}">
      <dgm:prSet/>
      <dgm:spPr/>
      <dgm:t>
        <a:bodyPr/>
        <a:lstStyle/>
        <a:p>
          <a:r>
            <a:rPr lang="en-US"/>
            <a:t>Came up with a Multiple Choice Quiz idea</a:t>
          </a:r>
        </a:p>
      </dgm:t>
    </dgm:pt>
    <dgm:pt modelId="{0E0F28F4-3D22-46E2-AA8C-1F51E8085CE6}" type="parTrans" cxnId="{143D2446-A149-4471-8D42-474616B0C189}">
      <dgm:prSet/>
      <dgm:spPr/>
      <dgm:t>
        <a:bodyPr/>
        <a:lstStyle/>
        <a:p>
          <a:endParaRPr lang="en-US"/>
        </a:p>
      </dgm:t>
    </dgm:pt>
    <dgm:pt modelId="{C8D0CFD6-BC40-4E7D-8A35-3A214DD706F4}" type="sibTrans" cxnId="{143D2446-A149-4471-8D42-474616B0C189}">
      <dgm:prSet/>
      <dgm:spPr/>
      <dgm:t>
        <a:bodyPr/>
        <a:lstStyle/>
        <a:p>
          <a:endParaRPr lang="en-US"/>
        </a:p>
      </dgm:t>
    </dgm:pt>
    <dgm:pt modelId="{4827898A-38B2-D046-BC03-B7C08F7B9B20}" type="pres">
      <dgm:prSet presAssocID="{3CD135EB-F423-4994-AB65-DDF812233D0A}" presName="linear" presStyleCnt="0">
        <dgm:presLayoutVars>
          <dgm:animLvl val="lvl"/>
          <dgm:resizeHandles val="exact"/>
        </dgm:presLayoutVars>
      </dgm:prSet>
      <dgm:spPr/>
    </dgm:pt>
    <dgm:pt modelId="{C7008A0D-6D19-9444-B100-1B103D8F6CD3}" type="pres">
      <dgm:prSet presAssocID="{9EFCD3D1-71B2-4B4D-8365-C1A4E1C8A7F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8E6C514-A8E0-A047-AACF-C3C1D1275EEC}" type="pres">
      <dgm:prSet presAssocID="{D910D6D2-B1E7-4253-91D6-6FC82F6C1156}" presName="spacer" presStyleCnt="0"/>
      <dgm:spPr/>
    </dgm:pt>
    <dgm:pt modelId="{C065ED13-9932-2E45-A774-C8E8396AB341}" type="pres">
      <dgm:prSet presAssocID="{34299CB4-4E21-4D76-88A8-50B2132AD31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E0CE8E9-58E6-FA41-A812-931C97B61147}" type="pres">
      <dgm:prSet presAssocID="{0915DAAF-EC20-4CF3-8119-E4A52B75898D}" presName="spacer" presStyleCnt="0"/>
      <dgm:spPr/>
    </dgm:pt>
    <dgm:pt modelId="{CE3792A2-823A-DD4E-895C-BADD73C99B5A}" type="pres">
      <dgm:prSet presAssocID="{A251F36A-DE00-4EC0-B8ED-B3416CA4524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B1742D3-1F26-1448-8A95-D459FFEA8D55}" type="pres">
      <dgm:prSet presAssocID="{19FE824E-7583-4691-BEF5-9D5843063748}" presName="spacer" presStyleCnt="0"/>
      <dgm:spPr/>
    </dgm:pt>
    <dgm:pt modelId="{1AE73660-9D82-5C47-A9B6-19EB5C972522}" type="pres">
      <dgm:prSet presAssocID="{EE60831A-9DF5-4EC9-9DBE-B71C5502422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A1ABDFB-9DC3-7744-8FBB-CF93D10F1883}" type="pres">
      <dgm:prSet presAssocID="{24541033-2314-4867-A736-39EEE9CF8E47}" presName="spacer" presStyleCnt="0"/>
      <dgm:spPr/>
    </dgm:pt>
    <dgm:pt modelId="{AAB5D4CC-15DC-F147-BBCD-685E0426738E}" type="pres">
      <dgm:prSet presAssocID="{D9801E18-097A-4844-9497-2F4C609568B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E3AD7DF-5BB4-F741-BA6D-CF62262F894C}" type="pres">
      <dgm:prSet presAssocID="{34430CBE-1846-4BF6-B137-8CC91340463F}" presName="spacer" presStyleCnt="0"/>
      <dgm:spPr/>
    </dgm:pt>
    <dgm:pt modelId="{5B6AA0C8-A392-4C40-A894-9DF1F1AAF428}" type="pres">
      <dgm:prSet presAssocID="{F86679AB-59A4-48B5-81AA-8D1D305005E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97A6D34-55E3-1C4E-86ED-57A779B5C412}" type="presOf" srcId="{9EFCD3D1-71B2-4B4D-8365-C1A4E1C8A7F0}" destId="{C7008A0D-6D19-9444-B100-1B103D8F6CD3}" srcOrd="0" destOrd="0" presId="urn:microsoft.com/office/officeart/2005/8/layout/vList2"/>
    <dgm:cxn modelId="{E36EE536-1BDA-4811-A1E4-BC314E570851}" srcId="{3CD135EB-F423-4994-AB65-DDF812233D0A}" destId="{34299CB4-4E21-4D76-88A8-50B2132AD31C}" srcOrd="1" destOrd="0" parTransId="{2D6BEB15-ECA5-46C5-B5B9-8BE8CE242D61}" sibTransId="{0915DAAF-EC20-4CF3-8119-E4A52B75898D}"/>
    <dgm:cxn modelId="{8EE02144-1B23-46E4-A0E6-2C81FDEB80F9}" srcId="{3CD135EB-F423-4994-AB65-DDF812233D0A}" destId="{9EFCD3D1-71B2-4B4D-8365-C1A4E1C8A7F0}" srcOrd="0" destOrd="0" parTransId="{87877B90-30A3-4B17-8E74-86C2213A0A1F}" sibTransId="{D910D6D2-B1E7-4253-91D6-6FC82F6C1156}"/>
    <dgm:cxn modelId="{D1538C44-D0C8-A34E-AA14-E91B3B27FA17}" type="presOf" srcId="{EE60831A-9DF5-4EC9-9DBE-B71C55024226}" destId="{1AE73660-9D82-5C47-A9B6-19EB5C972522}" srcOrd="0" destOrd="0" presId="urn:microsoft.com/office/officeart/2005/8/layout/vList2"/>
    <dgm:cxn modelId="{143D2446-A149-4471-8D42-474616B0C189}" srcId="{3CD135EB-F423-4994-AB65-DDF812233D0A}" destId="{F86679AB-59A4-48B5-81AA-8D1D305005ED}" srcOrd="5" destOrd="0" parTransId="{0E0F28F4-3D22-46E2-AA8C-1F51E8085CE6}" sibTransId="{C8D0CFD6-BC40-4E7D-8A35-3A214DD706F4}"/>
    <dgm:cxn modelId="{743A9A56-6C28-6948-AC96-9BC0FB724457}" type="presOf" srcId="{A251F36A-DE00-4EC0-B8ED-B3416CA45249}" destId="{CE3792A2-823A-DD4E-895C-BADD73C99B5A}" srcOrd="0" destOrd="0" presId="urn:microsoft.com/office/officeart/2005/8/layout/vList2"/>
    <dgm:cxn modelId="{3B58A866-4F01-40AD-987E-4312A3DC7123}" srcId="{3CD135EB-F423-4994-AB65-DDF812233D0A}" destId="{A251F36A-DE00-4EC0-B8ED-B3416CA45249}" srcOrd="2" destOrd="0" parTransId="{D2D299FC-9A31-4E20-93C9-CACC9712F72E}" sibTransId="{19FE824E-7583-4691-BEF5-9D5843063748}"/>
    <dgm:cxn modelId="{89D41773-FBD4-4DE9-A6A7-22AD34074161}" srcId="{3CD135EB-F423-4994-AB65-DDF812233D0A}" destId="{EE60831A-9DF5-4EC9-9DBE-B71C55024226}" srcOrd="3" destOrd="0" parTransId="{3F18DBC4-F498-4713-9FD3-46FCB002127D}" sibTransId="{24541033-2314-4867-A736-39EEE9CF8E47}"/>
    <dgm:cxn modelId="{68A5197E-C5EE-2740-A08C-DA37DCB9F4A4}" type="presOf" srcId="{D9801E18-097A-4844-9497-2F4C609568BA}" destId="{AAB5D4CC-15DC-F147-BBCD-685E0426738E}" srcOrd="0" destOrd="0" presId="urn:microsoft.com/office/officeart/2005/8/layout/vList2"/>
    <dgm:cxn modelId="{3C08BD9B-2BA2-6B44-A57C-6423A97717FA}" type="presOf" srcId="{3CD135EB-F423-4994-AB65-DDF812233D0A}" destId="{4827898A-38B2-D046-BC03-B7C08F7B9B20}" srcOrd="0" destOrd="0" presId="urn:microsoft.com/office/officeart/2005/8/layout/vList2"/>
    <dgm:cxn modelId="{A0C645A0-D356-CC48-8277-8D8235BBDF0F}" type="presOf" srcId="{F86679AB-59A4-48B5-81AA-8D1D305005ED}" destId="{5B6AA0C8-A392-4C40-A894-9DF1F1AAF428}" srcOrd="0" destOrd="0" presId="urn:microsoft.com/office/officeart/2005/8/layout/vList2"/>
    <dgm:cxn modelId="{6E4888E0-1443-484F-A3EB-C35E687E1D95}" type="presOf" srcId="{34299CB4-4E21-4D76-88A8-50B2132AD31C}" destId="{C065ED13-9932-2E45-A774-C8E8396AB341}" srcOrd="0" destOrd="0" presId="urn:microsoft.com/office/officeart/2005/8/layout/vList2"/>
    <dgm:cxn modelId="{C2BADAF9-FE73-400B-B166-272E57737F3D}" srcId="{3CD135EB-F423-4994-AB65-DDF812233D0A}" destId="{D9801E18-097A-4844-9497-2F4C609568BA}" srcOrd="4" destOrd="0" parTransId="{81A67019-545E-4C86-A361-D97487E6BDCE}" sibTransId="{34430CBE-1846-4BF6-B137-8CC91340463F}"/>
    <dgm:cxn modelId="{C0F8DE37-5106-784D-84F4-28FE335DBF73}" type="presParOf" srcId="{4827898A-38B2-D046-BC03-B7C08F7B9B20}" destId="{C7008A0D-6D19-9444-B100-1B103D8F6CD3}" srcOrd="0" destOrd="0" presId="urn:microsoft.com/office/officeart/2005/8/layout/vList2"/>
    <dgm:cxn modelId="{0E24DE34-108D-8443-A32F-9F40D121E38A}" type="presParOf" srcId="{4827898A-38B2-D046-BC03-B7C08F7B9B20}" destId="{28E6C514-A8E0-A047-AACF-C3C1D1275EEC}" srcOrd="1" destOrd="0" presId="urn:microsoft.com/office/officeart/2005/8/layout/vList2"/>
    <dgm:cxn modelId="{6FF5C42D-43C6-D241-BBA4-DFC537529210}" type="presParOf" srcId="{4827898A-38B2-D046-BC03-B7C08F7B9B20}" destId="{C065ED13-9932-2E45-A774-C8E8396AB341}" srcOrd="2" destOrd="0" presId="urn:microsoft.com/office/officeart/2005/8/layout/vList2"/>
    <dgm:cxn modelId="{1FC66809-86E7-F242-8F37-F6749123E9AC}" type="presParOf" srcId="{4827898A-38B2-D046-BC03-B7C08F7B9B20}" destId="{5E0CE8E9-58E6-FA41-A812-931C97B61147}" srcOrd="3" destOrd="0" presId="urn:microsoft.com/office/officeart/2005/8/layout/vList2"/>
    <dgm:cxn modelId="{6CAF229B-84B9-5F45-8388-7325284FDF88}" type="presParOf" srcId="{4827898A-38B2-D046-BC03-B7C08F7B9B20}" destId="{CE3792A2-823A-DD4E-895C-BADD73C99B5A}" srcOrd="4" destOrd="0" presId="urn:microsoft.com/office/officeart/2005/8/layout/vList2"/>
    <dgm:cxn modelId="{F542D43E-7A89-5046-9106-5DFEB1128A45}" type="presParOf" srcId="{4827898A-38B2-D046-BC03-B7C08F7B9B20}" destId="{EB1742D3-1F26-1448-8A95-D459FFEA8D55}" srcOrd="5" destOrd="0" presId="urn:microsoft.com/office/officeart/2005/8/layout/vList2"/>
    <dgm:cxn modelId="{1203E7A0-AAE4-A343-83F1-9C030E17D6D5}" type="presParOf" srcId="{4827898A-38B2-D046-BC03-B7C08F7B9B20}" destId="{1AE73660-9D82-5C47-A9B6-19EB5C972522}" srcOrd="6" destOrd="0" presId="urn:microsoft.com/office/officeart/2005/8/layout/vList2"/>
    <dgm:cxn modelId="{3A72AC48-5408-DA43-A908-A405738F2619}" type="presParOf" srcId="{4827898A-38B2-D046-BC03-B7C08F7B9B20}" destId="{CA1ABDFB-9DC3-7744-8FBB-CF93D10F1883}" srcOrd="7" destOrd="0" presId="urn:microsoft.com/office/officeart/2005/8/layout/vList2"/>
    <dgm:cxn modelId="{A4528328-0C1C-AA43-B752-FD5B06AF5A13}" type="presParOf" srcId="{4827898A-38B2-D046-BC03-B7C08F7B9B20}" destId="{AAB5D4CC-15DC-F147-BBCD-685E0426738E}" srcOrd="8" destOrd="0" presId="urn:microsoft.com/office/officeart/2005/8/layout/vList2"/>
    <dgm:cxn modelId="{428C4A30-E9D3-144D-B11C-2CD765695D0B}" type="presParOf" srcId="{4827898A-38B2-D046-BC03-B7C08F7B9B20}" destId="{9E3AD7DF-5BB4-F741-BA6D-CF62262F894C}" srcOrd="9" destOrd="0" presId="urn:microsoft.com/office/officeart/2005/8/layout/vList2"/>
    <dgm:cxn modelId="{6D692FD3-C155-5D48-AC15-C77F6412C62C}" type="presParOf" srcId="{4827898A-38B2-D046-BC03-B7C08F7B9B20}" destId="{5B6AA0C8-A392-4C40-A894-9DF1F1AAF42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B0CD0-DECB-364D-89C0-04964FA38E6D}">
      <dsp:nvSpPr>
        <dsp:cNvPr id="0" name=""/>
        <dsp:cNvSpPr/>
      </dsp:nvSpPr>
      <dsp:spPr>
        <a:xfrm>
          <a:off x="0" y="552348"/>
          <a:ext cx="8825659" cy="4369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Diversified background</a:t>
          </a:r>
          <a:endParaRPr lang="en-US" sz="1100" kern="1200"/>
        </a:p>
      </dsp:txBody>
      <dsp:txXfrm>
        <a:off x="21331" y="573679"/>
        <a:ext cx="8782997" cy="394314"/>
      </dsp:txXfrm>
    </dsp:sp>
    <dsp:sp modelId="{E83FFADD-5698-1E40-A5BA-423D07AEB042}">
      <dsp:nvSpPr>
        <dsp:cNvPr id="0" name=""/>
        <dsp:cNvSpPr/>
      </dsp:nvSpPr>
      <dsp:spPr>
        <a:xfrm>
          <a:off x="0" y="1021004"/>
          <a:ext cx="8825659" cy="4369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Experience in Restaurant Management and Operations</a:t>
          </a:r>
          <a:endParaRPr lang="en-US" sz="1100" kern="1200"/>
        </a:p>
      </dsp:txBody>
      <dsp:txXfrm>
        <a:off x="21331" y="1042335"/>
        <a:ext cx="8782997" cy="394314"/>
      </dsp:txXfrm>
    </dsp:sp>
    <dsp:sp modelId="{C2DCE7AD-0DD6-8B44-9F1C-D9B100C7E67B}">
      <dsp:nvSpPr>
        <dsp:cNvPr id="0" name=""/>
        <dsp:cNvSpPr/>
      </dsp:nvSpPr>
      <dsp:spPr>
        <a:xfrm>
          <a:off x="0" y="1489661"/>
          <a:ext cx="8825659" cy="4369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Experienced photographer, had my own business before InceptionU</a:t>
          </a:r>
          <a:endParaRPr lang="en-US" sz="1100" kern="1200"/>
        </a:p>
      </dsp:txBody>
      <dsp:txXfrm>
        <a:off x="21331" y="1510992"/>
        <a:ext cx="8782997" cy="394314"/>
      </dsp:txXfrm>
    </dsp:sp>
    <dsp:sp modelId="{A6EAFCB9-C941-9C43-AA64-1B57F5FBBF7C}">
      <dsp:nvSpPr>
        <dsp:cNvPr id="0" name=""/>
        <dsp:cNvSpPr/>
      </dsp:nvSpPr>
      <dsp:spPr>
        <a:xfrm>
          <a:off x="0" y="1958318"/>
          <a:ext cx="8825659" cy="4369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I liked InceptionU because of 2 things (PBL and Government Funding)</a:t>
          </a:r>
          <a:endParaRPr lang="en-US" sz="1100" kern="1200"/>
        </a:p>
      </dsp:txBody>
      <dsp:txXfrm>
        <a:off x="21331" y="1979649"/>
        <a:ext cx="8782997" cy="394314"/>
      </dsp:txXfrm>
    </dsp:sp>
    <dsp:sp modelId="{29F0E1CD-6979-9B4E-A91A-C42B17FA2ACA}">
      <dsp:nvSpPr>
        <dsp:cNvPr id="0" name=""/>
        <dsp:cNvSpPr/>
      </dsp:nvSpPr>
      <dsp:spPr>
        <a:xfrm>
          <a:off x="0" y="2426975"/>
          <a:ext cx="8825659" cy="4369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I have always been fascinated looking at code in different programming languages, I also had friends around me who were working successfully in software development related fields, so it was a convincing choice and career transformation  </a:t>
          </a:r>
          <a:endParaRPr lang="en-US" sz="1100" kern="1200"/>
        </a:p>
      </dsp:txBody>
      <dsp:txXfrm>
        <a:off x="21331" y="2448306"/>
        <a:ext cx="8782997" cy="3943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08A0D-6D19-9444-B100-1B103D8F6CD3}">
      <dsp:nvSpPr>
        <dsp:cNvPr id="0" name=""/>
        <dsp:cNvSpPr/>
      </dsp:nvSpPr>
      <dsp:spPr>
        <a:xfrm>
          <a:off x="0" y="65268"/>
          <a:ext cx="8825659" cy="516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Approach : mixed during initial planning phase</a:t>
          </a:r>
        </a:p>
      </dsp:txBody>
      <dsp:txXfrm>
        <a:off x="25210" y="90478"/>
        <a:ext cx="8775239" cy="466007"/>
      </dsp:txXfrm>
    </dsp:sp>
    <dsp:sp modelId="{C065ED13-9932-2E45-A774-C8E8396AB341}">
      <dsp:nvSpPr>
        <dsp:cNvPr id="0" name=""/>
        <dsp:cNvSpPr/>
      </dsp:nvSpPr>
      <dsp:spPr>
        <a:xfrm>
          <a:off x="0" y="619135"/>
          <a:ext cx="8825659" cy="516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Started working on 2 projects simultaneously</a:t>
          </a:r>
        </a:p>
      </dsp:txBody>
      <dsp:txXfrm>
        <a:off x="25210" y="644345"/>
        <a:ext cx="8775239" cy="466007"/>
      </dsp:txXfrm>
    </dsp:sp>
    <dsp:sp modelId="{CE3792A2-823A-DD4E-895C-BADD73C99B5A}">
      <dsp:nvSpPr>
        <dsp:cNvPr id="0" name=""/>
        <dsp:cNvSpPr/>
      </dsp:nvSpPr>
      <dsp:spPr>
        <a:xfrm>
          <a:off x="0" y="1173002"/>
          <a:ext cx="8825659" cy="516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Started with creating functions that would be used at different points in the game.</a:t>
          </a:r>
        </a:p>
      </dsp:txBody>
      <dsp:txXfrm>
        <a:off x="25210" y="1198212"/>
        <a:ext cx="8775239" cy="466007"/>
      </dsp:txXfrm>
    </dsp:sp>
    <dsp:sp modelId="{1AE73660-9D82-5C47-A9B6-19EB5C972522}">
      <dsp:nvSpPr>
        <dsp:cNvPr id="0" name=""/>
        <dsp:cNvSpPr/>
      </dsp:nvSpPr>
      <dsp:spPr>
        <a:xfrm>
          <a:off x="0" y="1726870"/>
          <a:ext cx="8825659" cy="516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Both projects were a big challenge to realize because I felt I needed more working knowledge about the code and JS in general.</a:t>
          </a:r>
        </a:p>
      </dsp:txBody>
      <dsp:txXfrm>
        <a:off x="25210" y="1752080"/>
        <a:ext cx="8775239" cy="466007"/>
      </dsp:txXfrm>
    </dsp:sp>
    <dsp:sp modelId="{AAB5D4CC-15DC-F147-BBCD-685E0426738E}">
      <dsp:nvSpPr>
        <dsp:cNvPr id="0" name=""/>
        <dsp:cNvSpPr/>
      </dsp:nvSpPr>
      <dsp:spPr>
        <a:xfrm>
          <a:off x="0" y="2280737"/>
          <a:ext cx="8825659" cy="516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Trashed both projects midway and started working on more doable stuff</a:t>
          </a:r>
        </a:p>
      </dsp:txBody>
      <dsp:txXfrm>
        <a:off x="25210" y="2305947"/>
        <a:ext cx="8775239" cy="466007"/>
      </dsp:txXfrm>
    </dsp:sp>
    <dsp:sp modelId="{5B6AA0C8-A392-4C40-A894-9DF1F1AAF428}">
      <dsp:nvSpPr>
        <dsp:cNvPr id="0" name=""/>
        <dsp:cNvSpPr/>
      </dsp:nvSpPr>
      <dsp:spPr>
        <a:xfrm>
          <a:off x="0" y="2834604"/>
          <a:ext cx="8825659" cy="516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Came up with a Multiple Choice Quiz idea</a:t>
          </a:r>
        </a:p>
      </dsp:txBody>
      <dsp:txXfrm>
        <a:off x="25210" y="2859814"/>
        <a:ext cx="8775239" cy="466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9D0525-3755-70A3-80EB-C8775ACA6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83" r="-1" b="17512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B6FAB-D6AA-B7C5-331F-618C29B12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199" y="4854346"/>
            <a:ext cx="10407602" cy="868026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rgbClr val="EBEBEB"/>
                </a:solidFill>
              </a:rPr>
              <a:t>Project 1 @ InceptionU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F6F99-1A28-A1A7-1999-C1293A3B4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199" y="5722374"/>
            <a:ext cx="10407602" cy="48792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developed  and Presented By : Ashish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verma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98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841F-8C5A-94A4-D16E-B7AE53DAC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Brief Intro about me…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E71693-AED5-46B8-3A1B-C496390C69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007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C0E94D-62FB-A67F-8274-E5E629E1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6" y="973668"/>
            <a:ext cx="9170932" cy="706964"/>
          </a:xfrm>
        </p:spPr>
        <p:txBody>
          <a:bodyPr/>
          <a:lstStyle/>
          <a:p>
            <a:r>
              <a:rPr lang="en-US" dirty="0"/>
              <a:t>My Project : A Quiz based on JavaScript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5D3E336C-D3BF-0CB1-9F74-D62C84E9F4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372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DDC365-9EA4-A703-0291-FC2250CC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Technologies Used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2A10-2367-AF02-EFCB-099F2CD21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MacOS and Terminal</a:t>
            </a:r>
          </a:p>
          <a:p>
            <a:r>
              <a:rPr lang="en-US">
                <a:solidFill>
                  <a:schemeClr val="tx1"/>
                </a:solidFill>
              </a:rPr>
              <a:t>VS Code</a:t>
            </a:r>
          </a:p>
          <a:p>
            <a:r>
              <a:rPr lang="en-US">
                <a:solidFill>
                  <a:schemeClr val="tx1"/>
                </a:solidFill>
              </a:rPr>
              <a:t>Node.js</a:t>
            </a:r>
          </a:p>
          <a:p>
            <a:r>
              <a:rPr lang="en-US">
                <a:solidFill>
                  <a:schemeClr val="tx1"/>
                </a:solidFill>
              </a:rPr>
              <a:t>Express</a:t>
            </a:r>
          </a:p>
          <a:p>
            <a:r>
              <a:rPr lang="en-US">
                <a:solidFill>
                  <a:schemeClr val="tx1"/>
                </a:solidFill>
              </a:rPr>
              <a:t>Node Package Manager (NPM)</a:t>
            </a:r>
          </a:p>
          <a:p>
            <a:r>
              <a:rPr lang="en-US">
                <a:solidFill>
                  <a:schemeClr val="tx1"/>
                </a:solidFill>
              </a:rPr>
              <a:t>Github and git</a:t>
            </a:r>
          </a:p>
          <a:p>
            <a:r>
              <a:rPr lang="en-US">
                <a:solidFill>
                  <a:schemeClr val="tx1"/>
                </a:solidFill>
              </a:rPr>
              <a:t>Google Chrome &amp; Google Search</a:t>
            </a:r>
          </a:p>
          <a:p>
            <a:r>
              <a:rPr lang="en-US">
                <a:solidFill>
                  <a:schemeClr val="tx1"/>
                </a:solidFill>
              </a:rPr>
              <a:t>Postman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77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1AA003-4547-58CF-D59D-5EFA43DF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Successes and </a:t>
            </a:r>
            <a:r>
              <a:rPr lang="en-US" dirty="0" err="1"/>
              <a:t>Challanges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16825A-9F5E-3AE8-5ECB-2F399CA26F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Successfully created a local database in form of .</a:t>
            </a:r>
            <a:r>
              <a:rPr lang="en-US" dirty="0" err="1"/>
              <a:t>json</a:t>
            </a:r>
            <a:r>
              <a:rPr lang="en-US" dirty="0"/>
              <a:t> file</a:t>
            </a:r>
          </a:p>
          <a:p>
            <a:r>
              <a:rPr lang="en-US" dirty="0"/>
              <a:t>Successfully created the quiz logic</a:t>
            </a:r>
          </a:p>
          <a:p>
            <a:r>
              <a:rPr lang="en-US" dirty="0"/>
              <a:t>Successfully executed the code without a server side</a:t>
            </a:r>
          </a:p>
          <a:p>
            <a:r>
              <a:rPr lang="en-US" dirty="0"/>
              <a:t>Successfully cloned to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8078AD-05EC-8BA4-4F9F-DABB5B56B3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Server side implementation was a challenge.</a:t>
            </a:r>
          </a:p>
          <a:p>
            <a:r>
              <a:rPr lang="en-US" dirty="0"/>
              <a:t>Defined functions using wrong flow</a:t>
            </a:r>
          </a:p>
          <a:p>
            <a:r>
              <a:rPr lang="en-US" dirty="0"/>
              <a:t>Figuring out where to start was a big challenge(blank page fear)</a:t>
            </a:r>
          </a:p>
          <a:p>
            <a:r>
              <a:rPr lang="en-US" dirty="0"/>
              <a:t>Seeking help was a big challenge due to my introvert personality.</a:t>
            </a:r>
          </a:p>
        </p:txBody>
      </p:sp>
    </p:spTree>
    <p:extLst>
      <p:ext uri="{BB962C8B-B14F-4D97-AF65-F5344CB8AC3E}">
        <p14:creationId xmlns:p14="http://schemas.microsoft.com/office/powerpoint/2010/main" val="121027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D77BB-F44A-0B75-CEDF-7DECB8C34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Key Learnings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465FB-42CD-9293-B768-EAA70E60B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9173"/>
            <a:ext cx="8182191" cy="373068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Writing a function</a:t>
            </a:r>
          </a:p>
          <a:p>
            <a:r>
              <a:rPr lang="en-US">
                <a:solidFill>
                  <a:schemeClr val="tx1"/>
                </a:solidFill>
              </a:rPr>
              <a:t>Deep diving into express and Node.js</a:t>
            </a:r>
          </a:p>
          <a:p>
            <a:r>
              <a:rPr lang="en-US">
                <a:solidFill>
                  <a:schemeClr val="tx1"/>
                </a:solidFill>
              </a:rPr>
              <a:t>Effective use of google search</a:t>
            </a:r>
          </a:p>
          <a:p>
            <a:r>
              <a:rPr lang="en-US">
                <a:solidFill>
                  <a:schemeClr val="tx1"/>
                </a:solidFill>
              </a:rPr>
              <a:t>If you need help ask for help !</a:t>
            </a:r>
          </a:p>
          <a:p>
            <a:r>
              <a:rPr lang="en-US">
                <a:solidFill>
                  <a:schemeClr val="tx1"/>
                </a:solidFill>
              </a:rPr>
              <a:t>Have to step out of my comfort zone and be vulnerable.</a:t>
            </a:r>
          </a:p>
          <a:p>
            <a:r>
              <a:rPr lang="en-US">
                <a:solidFill>
                  <a:schemeClr val="tx1"/>
                </a:solidFill>
              </a:rPr>
              <a:t>Really have to up my game creating and utilizing flow charts.</a:t>
            </a: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64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66BCEDD3-3632-F164-ECA6-27DD340B67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882" r="-1" b="23215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D7811-E0ED-7FDA-4EAC-6AA121EF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99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EBEBEB"/>
                </a:solidFill>
              </a:rPr>
              <a:t>Thank You !</a:t>
            </a:r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94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159</TotalTime>
  <Words>312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Project 1 @ InceptionU</vt:lpstr>
      <vt:lpstr>A Brief Intro about me…</vt:lpstr>
      <vt:lpstr>My Project : A Quiz based on JavaScript</vt:lpstr>
      <vt:lpstr>Technologies Used</vt:lpstr>
      <vt:lpstr>Successes and Challanges</vt:lpstr>
      <vt:lpstr>Key Learnings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@ InceptionU</dc:title>
  <dc:creator>Ashish Verma</dc:creator>
  <cp:lastModifiedBy>Ashish Verma</cp:lastModifiedBy>
  <cp:revision>7</cp:revision>
  <dcterms:created xsi:type="dcterms:W3CDTF">2022-10-26T13:18:33Z</dcterms:created>
  <dcterms:modified xsi:type="dcterms:W3CDTF">2022-10-26T17:30:34Z</dcterms:modified>
</cp:coreProperties>
</file>