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:\Downloads\skeleton-animated-gif-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57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Arrays and Arrays in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 More Power in your Hands!</a:t>
            </a:r>
            <a:endParaRPr lang="en-US" dirty="0"/>
          </a:p>
        </p:txBody>
      </p:sp>
      <p:pic>
        <p:nvPicPr>
          <p:cNvPr id="1026" name="Picture 2" descr="C:\Users\072613128\AppData\Local\Microsoft\Windows\Temporary Internet Files\Content.IE5\YSGUZYL6\power-rangers-kids-tv-movie103-g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11090"/>
            <a:ext cx="3124200" cy="21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72613128\AppData\Local\Microsoft\Windows\Temporary Internet Files\Content.IE5\BCB3U43Z\0b236-calavera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228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6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a word and and letter as arguments. It then returns the number of times that letter appears in the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a String representing a sentence and returns the number of words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two arrays of Strings and </a:t>
            </a:r>
            <a:r>
              <a:rPr lang="en-US" u="sng" dirty="0" smtClean="0"/>
              <a:t>returns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 if any word in the first array is found in the second array, otherwise it </a:t>
            </a:r>
            <a:r>
              <a:rPr lang="en-US" u="sng" dirty="0" smtClean="0"/>
              <a:t>returns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An array, once made, can not be resized.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however, find out how big an array needs to be before you make it and then make it.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71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81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 howMany=Convert.toInt16(txtHowMany.Text);</a:t>
            </a:r>
          </a:p>
          <a:p>
            <a:pPr marL="0" indent="0">
              <a:buNone/>
            </a:pPr>
            <a:r>
              <a:rPr lang="en-US" dirty="0" smtClean="0"/>
              <a:t>int[] speeds=new int[howMany];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000" y="4401127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2564" y="510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int[] speeds;</a:t>
            </a:r>
          </a:p>
          <a:p>
            <a:pPr marL="0" indent="0">
              <a:buNone/>
            </a:pPr>
            <a:r>
              <a:rPr lang="en-US" dirty="0" smtClean="0"/>
              <a:t>private void event()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int howMany=Convert.toInt16(txtHowMany.Text);</a:t>
            </a:r>
          </a:p>
          <a:p>
            <a:pPr marL="0" indent="0">
              <a:buNone/>
            </a:pPr>
            <a:r>
              <a:rPr lang="en-US" dirty="0" smtClean="0"/>
              <a:t>	speeds=new int[howMany];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4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 learned earlier, functions play critical roles in the development of software by allowing us to reuse code.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964" y="256771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such, we can create functions that work with Arrays.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40591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can accept Arrays as arguements as well as return Arrays.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Function-Average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double  average(int[] arr)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double result;</a:t>
            </a:r>
          </a:p>
          <a:p>
            <a:pPr marL="0" indent="0">
              <a:buNone/>
            </a:pPr>
            <a:r>
              <a:rPr lang="en-US" dirty="0" smtClean="0"/>
              <a:t>  double total;</a:t>
            </a:r>
          </a:p>
          <a:p>
            <a:pPr marL="0" indent="0">
              <a:buNone/>
            </a:pPr>
            <a:r>
              <a:rPr lang="en-US" dirty="0" smtClean="0"/>
              <a:t>  for(int x=0;x&lt;arr.Length;x++)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total+=arr[x];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result=total/arr.Length;</a:t>
            </a:r>
          </a:p>
          <a:p>
            <a:pPr marL="0" indent="0">
              <a:buNone/>
            </a:pPr>
            <a:r>
              <a:rPr lang="en-US" dirty="0" smtClean="0"/>
              <a:t>  return result;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036" y="525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int[] marks={66,76,58,98,95,43,64,57,88,84};</a:t>
            </a:r>
          </a:p>
          <a:p>
            <a:pPr marL="0" indent="0">
              <a:buNone/>
            </a:pPr>
            <a:r>
              <a:rPr lang="en-US" dirty="0" smtClean="0"/>
              <a:t>double classAverage=average(marks);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Function 2-Who’s Made the Cutoff?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cutOff(int[] arr, int value)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int total;</a:t>
            </a:r>
          </a:p>
          <a:p>
            <a:pPr marL="0" indent="0">
              <a:buNone/>
            </a:pPr>
            <a:r>
              <a:rPr lang="en-US" dirty="0" smtClean="0"/>
              <a:t>  for(int x=0;x&lt;arr.Length;x++)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if(arr[x]&gt;=cutOff)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 total++;}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036" y="525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int[] marks={66,76,58,98,95,43,64,57,88,84};</a:t>
            </a:r>
          </a:p>
          <a:p>
            <a:pPr marL="0" indent="0">
              <a:buNone/>
            </a:pPr>
            <a:r>
              <a:rPr lang="en-US" dirty="0" smtClean="0"/>
              <a:t>int howMany=cutOff(marks,90);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 3-User’s Password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036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String[] userNames={“g123”,”fred2x2”,”smithW99”,”larry98”,”roger4On”};</a:t>
            </a:r>
          </a:p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smtClean="0"/>
              <a:t>passwords={“234”,”643”,”567”,”235”,”474”};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2581" y="2209800"/>
            <a:ext cx="8229600" cy="40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String usersPassword(String[] users, String user)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String userPassword=“”;</a:t>
            </a:r>
          </a:p>
          <a:p>
            <a:pPr marL="0" indent="0">
              <a:buNone/>
            </a:pPr>
            <a:r>
              <a:rPr lang="en-US" dirty="0" smtClean="0"/>
              <a:t>  for(int x=0;x&lt;users.Length;x++)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if(arr[x]==user)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 userPassword=passwords[x];}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return userPassword;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4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sure that you design a program to test each of the following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a function that takes any array of numbers and returns the average of all its numbers.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function that takes an array of random numbers and returns the largest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another </a:t>
            </a:r>
            <a:r>
              <a:rPr lang="en-US" dirty="0"/>
              <a:t>function that takes an array of random numbers and returns the </a:t>
            </a:r>
            <a:r>
              <a:rPr lang="en-US" dirty="0" smtClean="0"/>
              <a:t>smallest  </a:t>
            </a:r>
            <a:r>
              <a:rPr lang="en-US" dirty="0"/>
              <a:t>number.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smtClean="0"/>
              <a:t>third function </a:t>
            </a:r>
            <a:r>
              <a:rPr lang="en-US" dirty="0"/>
              <a:t>that takes an array of random </a:t>
            </a:r>
            <a:r>
              <a:rPr lang="en-US" dirty="0" smtClean="0"/>
              <a:t>numbers and a boolean value. If the boolean value passed as an arguement is false find and rteurn the largest number, otherwise return the smallest.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an array of words of words and returns a random one from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446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Dynamic Arrays and Arrays in Functions</vt:lpstr>
      <vt:lpstr>The Problem With Arrays</vt:lpstr>
      <vt:lpstr>Arrays in Functions</vt:lpstr>
      <vt:lpstr>Sample Function-Average</vt:lpstr>
      <vt:lpstr>Sample Function 2-Who’s Made the Cutoff?</vt:lpstr>
      <vt:lpstr>Sample Function 3-User’s Password</vt:lpstr>
      <vt:lpstr>Exercise 1</vt:lpstr>
      <vt:lpstr>Exercise 2</vt:lpstr>
      <vt:lpstr>Exercise 3</vt:lpstr>
      <vt:lpstr>Exercise 4</vt:lpstr>
      <vt:lpstr>Exercise 5</vt:lpstr>
      <vt:lpstr>Exercise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Arrays and Arrays in Functions</dc:title>
  <dc:creator>theKing</dc:creator>
  <cp:lastModifiedBy>AutoBVT</cp:lastModifiedBy>
  <cp:revision>13</cp:revision>
  <dcterms:created xsi:type="dcterms:W3CDTF">2006-08-16T00:00:00Z</dcterms:created>
  <dcterms:modified xsi:type="dcterms:W3CDTF">2017-05-25T18:49:16Z</dcterms:modified>
</cp:coreProperties>
</file>