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48" y="-9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dog.com/reference/cssproperties/padding/" TargetMode="External"/><Relationship Id="rId2" Type="http://schemas.openxmlformats.org/officeDocument/2006/relationships/hyperlink" Target="http://www.htmldog.com/reference/cssproperties/margi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dog.com/reference/cssproperties/padding/" TargetMode="External"/><Relationship Id="rId2" Type="http://schemas.openxmlformats.org/officeDocument/2006/relationships/hyperlink" Target="http://www.htmldog.com/reference/cssproperties/margi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tmldog.com/guides/css/beginner/border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dog.com/reference/cssproperties/border-width/" TargetMode="External"/><Relationship Id="rId2" Type="http://schemas.openxmlformats.org/officeDocument/2006/relationships/hyperlink" Target="http://www.htmldog.com/reference/cssproperties/border-sty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tmldog.com/reference/cssproperties/border-color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Using </a:t>
            </a:r>
            <a:r>
              <a:rPr lang="en-US" dirty="0"/>
              <a:t>t</a:t>
            </a:r>
            <a:r>
              <a:rPr lang="en-US" dirty="0" smtClean="0"/>
              <a:t>he Box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Margins and Padding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margin</a:t>
            </a:r>
            <a:r>
              <a:rPr lang="en-US" dirty="0"/>
              <a:t> and </a:t>
            </a:r>
            <a:r>
              <a:rPr lang="en-US" b="1" dirty="0">
                <a:hlinkClick r:id="rId3"/>
              </a:rPr>
              <a:t>padding</a:t>
            </a:r>
            <a:r>
              <a:rPr lang="en-US" dirty="0"/>
              <a:t> are the two most commonly used properties for spacing-out elements. A margin is the space </a:t>
            </a:r>
            <a:r>
              <a:rPr lang="en-US" b="1" dirty="0"/>
              <a:t>outside</a:t>
            </a:r>
            <a:r>
              <a:rPr lang="en-US" dirty="0"/>
              <a:t> something, whereas padding is the </a:t>
            </a:r>
            <a:r>
              <a:rPr lang="en-US" dirty="0" smtClean="0"/>
              <a:t>space </a:t>
            </a:r>
            <a:r>
              <a:rPr lang="en-US" b="1" dirty="0" smtClean="0"/>
              <a:t>inside</a:t>
            </a:r>
            <a:r>
              <a:rPr lang="en-US" dirty="0"/>
              <a:t> something.</a:t>
            </a:r>
          </a:p>
        </p:txBody>
      </p:sp>
    </p:spTree>
    <p:extLst>
      <p:ext uri="{BB962C8B-B14F-4D97-AF65-F5344CB8AC3E}">
        <p14:creationId xmlns:p14="http://schemas.microsoft.com/office/powerpoint/2010/main" val="352469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h2 {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	font-size</a:t>
            </a:r>
            <a:r>
              <a:rPr lang="en-US" b="1" dirty="0"/>
              <a:t>: 1.5em;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	background-color</a:t>
            </a:r>
            <a:r>
              <a:rPr lang="en-US" b="1" dirty="0"/>
              <a:t>: #ccc;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margin</a:t>
            </a:r>
            <a:r>
              <a:rPr lang="en-US" b="1" dirty="0"/>
              <a:t>: 20px;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padding</a:t>
            </a:r>
            <a:r>
              <a:rPr lang="en-US" b="1" dirty="0"/>
              <a:t>: 40px;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dirty="0"/>
              <a:t>This leaves a 20-pixel width space around the secondary header and the header itself is fat from the 40-pixel width padding.</a:t>
            </a:r>
          </a:p>
        </p:txBody>
      </p:sp>
    </p:spTree>
    <p:extLst>
      <p:ext uri="{BB962C8B-B14F-4D97-AF65-F5344CB8AC3E}">
        <p14:creationId xmlns:p14="http://schemas.microsoft.com/office/powerpoint/2010/main" val="347500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four sides of an element can also be set </a:t>
            </a:r>
            <a:r>
              <a:rPr lang="en-US" dirty="0" smtClean="0"/>
              <a:t>individually</a:t>
            </a:r>
            <a:r>
              <a:rPr lang="en-US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margin-top</a:t>
            </a:r>
            <a:r>
              <a:rPr lang="en-US" dirty="0"/>
              <a:t>, </a:t>
            </a:r>
            <a:r>
              <a:rPr lang="en-US" dirty="0">
                <a:hlinkClick r:id="rId2"/>
              </a:rPr>
              <a:t>margin-right</a:t>
            </a:r>
            <a:r>
              <a:rPr lang="en-US" dirty="0"/>
              <a:t>, </a:t>
            </a:r>
            <a:r>
              <a:rPr lang="en-US" dirty="0">
                <a:hlinkClick r:id="rId2"/>
              </a:rPr>
              <a:t>margin-bottom</a:t>
            </a:r>
            <a:r>
              <a:rPr lang="en-US" dirty="0"/>
              <a:t>, </a:t>
            </a:r>
            <a:r>
              <a:rPr lang="en-US" dirty="0">
                <a:hlinkClick r:id="rId2"/>
              </a:rPr>
              <a:t>margin-left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padding-top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padding-right</a:t>
            </a:r>
            <a:r>
              <a:rPr lang="en-US" dirty="0"/>
              <a:t>, </a:t>
            </a:r>
            <a:r>
              <a:rPr lang="en-US" dirty="0" smtClean="0">
                <a:hlinkClick r:id="rId3"/>
              </a:rPr>
              <a:t>padding-bottom</a:t>
            </a:r>
            <a:r>
              <a:rPr lang="en-US" dirty="0" smtClean="0"/>
              <a:t> and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padding-left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92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Box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Margins, padding and borders (see </a:t>
            </a:r>
            <a:r>
              <a:rPr lang="en-US" dirty="0">
                <a:hlinkClick r:id="rId2"/>
              </a:rPr>
              <a:t>next page</a:t>
            </a:r>
            <a:r>
              <a:rPr lang="en-US" dirty="0"/>
              <a:t>) are all part of what’s known as </a:t>
            </a:r>
            <a:r>
              <a:rPr lang="en-US" b="1" dirty="0"/>
              <a:t>the Box Model</a:t>
            </a:r>
            <a:r>
              <a:rPr lang="en-US" dirty="0"/>
              <a:t>. The Box Model works like this: in the middle you have the content area (let’s say an image), surrounding that you have the padding, surrounding that you have the border and surrounding that you have the </a:t>
            </a:r>
            <a:r>
              <a:rPr lang="en-US" dirty="0" smtClean="0"/>
              <a:t>margin.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571"/>
            <a:ext cx="9144000" cy="39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8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Borders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Borders</a:t>
            </a:r>
            <a:r>
              <a:rPr lang="en-US" dirty="0"/>
              <a:t> can be applied to most HTML elements within the body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hlinkClick r:id="rId2"/>
              </a:rPr>
              <a:t>border-style</a:t>
            </a:r>
            <a:r>
              <a:rPr lang="en-US" dirty="0" err="1"/>
              <a:t>: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solid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 dotted, 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dashed,double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 groove, ridge, inset and 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outset;</a:t>
            </a:r>
          </a:p>
          <a:p>
            <a:r>
              <a:rPr lang="en-US" dirty="0" err="1" smtClean="0">
                <a:hlinkClick r:id="rId3"/>
              </a:rPr>
              <a:t>border-width</a:t>
            </a:r>
            <a:r>
              <a:rPr lang="en-US" dirty="0" err="1" smtClean="0"/>
              <a:t>: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of the border</a:t>
            </a:r>
            <a:r>
              <a:rPr lang="en-US" dirty="0" smtClean="0"/>
              <a:t>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There are also properties for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linkClick r:id="rId3"/>
              </a:rPr>
              <a:t>border-top-width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linkClick r:id="rId3"/>
              </a:rPr>
              <a:t>border-right-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hlinkClick r:id="rId3"/>
              </a:rPr>
              <a:t>width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hlinkClick r:id="rId3"/>
              </a:rPr>
              <a:t>border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linkClick r:id="rId3"/>
              </a:rPr>
              <a:t>-bottom-width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 and 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hlinkClick r:id="rId3"/>
              </a:rPr>
              <a:t>border-left-width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 smtClean="0">
                <a:hlinkClick r:id="rId4"/>
              </a:rPr>
              <a:t>border-color</a:t>
            </a:r>
            <a:r>
              <a:rPr lang="en-US" dirty="0" err="1" smtClean="0"/>
              <a:t>: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82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h2 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border-style</a:t>
            </a:r>
            <a:r>
              <a:rPr lang="en-US" dirty="0"/>
              <a:t>: dashed;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border-width</a:t>
            </a:r>
            <a:r>
              <a:rPr lang="en-US" dirty="0"/>
              <a:t>: 3px;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border-left-width</a:t>
            </a:r>
            <a:r>
              <a:rPr lang="en-US" dirty="0"/>
              <a:t>: 10px;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border-right-width</a:t>
            </a:r>
            <a:r>
              <a:rPr lang="en-US" dirty="0"/>
              <a:t>: 10px;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border-color</a:t>
            </a:r>
            <a:r>
              <a:rPr lang="en-US" dirty="0"/>
              <a:t>: red;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0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Modify your site’s external </a:t>
            </a:r>
            <a:r>
              <a:rPr lang="en-US" dirty="0" err="1" smtClean="0"/>
              <a:t>css</a:t>
            </a:r>
            <a:r>
              <a:rPr lang="en-US" dirty="0" smtClean="0"/>
              <a:t> file to include changes to the padding, border and margin of all tags/selectors</a:t>
            </a:r>
          </a:p>
          <a:p>
            <a:r>
              <a:rPr lang="en-US" dirty="0" smtClean="0"/>
              <a:t>For example all paragraphs might looks as follows: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Make sure any extra pages in your site that have not been mentioned in a previous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powerpoint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or handout have the external style rules applied to them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971800"/>
            <a:ext cx="2747963" cy="172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41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CCCCCC"/>
      </a:dk1>
      <a:lt1>
        <a:sysClr val="window" lastClr="121212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97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CSS Part 2</vt:lpstr>
      <vt:lpstr>Margins and Padding  </vt:lpstr>
      <vt:lpstr>PowerPoint Presentation</vt:lpstr>
      <vt:lpstr>PowerPoint Presentation</vt:lpstr>
      <vt:lpstr>The Box Model </vt:lpstr>
      <vt:lpstr>PowerPoint Presentation</vt:lpstr>
      <vt:lpstr>Borders </vt:lpstr>
      <vt:lpstr>PowerPoint Presentation</vt:lpstr>
      <vt:lpstr>Exercises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Part 2</dc:title>
  <dc:creator>Krnic, Albert</dc:creator>
  <cp:lastModifiedBy>Albert K</cp:lastModifiedBy>
  <cp:revision>15</cp:revision>
  <dcterms:created xsi:type="dcterms:W3CDTF">2006-08-16T00:00:00Z</dcterms:created>
  <dcterms:modified xsi:type="dcterms:W3CDTF">2016-05-21T16:49:00Z</dcterms:modified>
</cp:coreProperties>
</file>