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57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" y="-1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#attr-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Web Page Layouts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038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81000"/>
            <a:ext cx="8229600" cy="1143000"/>
          </a:xfrm>
        </p:spPr>
        <p:txBody>
          <a:bodyPr/>
          <a:lstStyle/>
          <a:p>
            <a:r>
              <a:rPr lang="en-CA" dirty="0" smtClean="0"/>
              <a:t>Inline-block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Inline-block is used to layout boxes in a web page horizontally (so that it avoids the default of being vertically placed)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9" y="1981200"/>
            <a:ext cx="9144000" cy="49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3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Use class and id selectors, along with your knowledge of positioning and CSS layouts to refine the look of your website. Make sure you have a consistent theme through out your site in terms of both colours and layout. Use the layout design on the following page as a guideline. Every page must have these sections. In the Header place the title of your page, the </a:t>
            </a:r>
            <a:r>
              <a:rPr lang="en-CA" dirty="0" err="1" smtClean="0"/>
              <a:t>nav</a:t>
            </a:r>
            <a:r>
              <a:rPr lang="en-CA" dirty="0" smtClean="0"/>
              <a:t> bar should contain your list of links, the footer a copyright message ex. ©A. </a:t>
            </a:r>
            <a:r>
              <a:rPr lang="en-CA" dirty="0" err="1" smtClean="0"/>
              <a:t>Krnic</a:t>
            </a:r>
            <a:r>
              <a:rPr lang="en-CA" dirty="0" smtClean="0"/>
              <a:t>, all rights reserved. The middle section should include a subheading and possibly sub-footer as well as a description of the main information to be found in the page i.e. the unit description and the side bar should contain miscellaneous info ex. Links to your work, resources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23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Class Website Layout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934199" cy="527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02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Applying Styles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The alternative to applying styles to tags as a group involve the use of the class selector</a:t>
            </a:r>
          </a:p>
          <a:p>
            <a:r>
              <a:rPr lang="en-US" dirty="0" smtClean="0"/>
              <a:t>In </a:t>
            </a:r>
            <a:r>
              <a:rPr lang="en-US" dirty="0"/>
              <a:t>an HTML document, CSS class selectors match an element based on the contents of the element's class attribute.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CA" dirty="0"/>
              <a:t>.classy {</a:t>
            </a:r>
            <a:r>
              <a:rPr lang="en-CA" dirty="0"/>
              <a:t> </a:t>
            </a:r>
            <a:r>
              <a:rPr lang="en-CA" dirty="0"/>
              <a:t>background-color:</a:t>
            </a:r>
            <a:r>
              <a:rPr lang="en-CA" dirty="0"/>
              <a:t> </a:t>
            </a:r>
            <a:r>
              <a:rPr lang="en-CA" dirty="0" err="1"/>
              <a:t>DodgerBlue</a:t>
            </a:r>
            <a:r>
              <a:rPr lang="en-CA" dirty="0"/>
              <a:t>;</a:t>
            </a:r>
            <a:r>
              <a:rPr lang="en-CA" dirty="0"/>
              <a:t> </a:t>
            </a: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US" dirty="0"/>
              <a:t>&lt;span class="classy"&gt;</a:t>
            </a:r>
            <a:r>
              <a:rPr lang="en-US" dirty="0"/>
              <a:t>Here's a span with some text.</a:t>
            </a:r>
            <a:r>
              <a:rPr lang="en-US" dirty="0"/>
              <a:t>&lt;/span&gt;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span&gt;</a:t>
            </a:r>
            <a:r>
              <a:rPr lang="en-US" dirty="0"/>
              <a:t>Here's another.</a:t>
            </a:r>
            <a:r>
              <a:rPr lang="en-US" dirty="0"/>
              <a:t>&lt;/span&gt;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114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ID Selector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HTML document, CSS ID selectors match an element based on the contents of that element's </a:t>
            </a:r>
            <a:r>
              <a:rPr lang="en-US" dirty="0">
                <a:hlinkClick r:id="rId2"/>
              </a:rPr>
              <a:t>id</a:t>
            </a:r>
            <a:r>
              <a:rPr lang="en-US" dirty="0"/>
              <a:t> attribute, which must match exactly the value given in the selector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CA" dirty="0"/>
              <a:t>#identified {</a:t>
            </a:r>
            <a:r>
              <a:rPr lang="en-CA" dirty="0"/>
              <a:t> </a:t>
            </a:r>
            <a:r>
              <a:rPr lang="en-CA" dirty="0"/>
              <a:t>background-color:</a:t>
            </a:r>
            <a:r>
              <a:rPr lang="en-CA" dirty="0"/>
              <a:t> </a:t>
            </a:r>
            <a:r>
              <a:rPr lang="en-CA" dirty="0" err="1"/>
              <a:t>DodgerBlue</a:t>
            </a:r>
            <a:r>
              <a:rPr lang="en-CA" dirty="0"/>
              <a:t>;</a:t>
            </a:r>
            <a:r>
              <a:rPr lang="en-CA" dirty="0"/>
              <a:t> </a:t>
            </a:r>
            <a:r>
              <a:rPr lang="en-CA" dirty="0" smtClean="0"/>
              <a:t>}</a:t>
            </a:r>
          </a:p>
          <a:p>
            <a:pPr marL="0" indent="0">
              <a:buNone/>
            </a:pPr>
            <a:r>
              <a:rPr lang="en-US" dirty="0"/>
              <a:t>&lt;span id="identified"&gt;</a:t>
            </a:r>
            <a:r>
              <a:rPr lang="en-US" dirty="0"/>
              <a:t>Here's a span with some text.</a:t>
            </a:r>
            <a:r>
              <a:rPr lang="en-US" dirty="0"/>
              <a:t>&lt;/span&gt;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span&gt;</a:t>
            </a:r>
            <a:r>
              <a:rPr lang="en-US" dirty="0"/>
              <a:t>Here's another.</a:t>
            </a:r>
            <a:r>
              <a:rPr lang="en-US" dirty="0"/>
              <a:t>&lt;/span&gt;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090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 and ID 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 selector styles can be applied to any group of tags while id selector styles to only be applied to the tag with the same unique id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85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Positioning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7774"/>
            <a:ext cx="8229600" cy="3750815"/>
          </a:xfrm>
        </p:spPr>
      </p:pic>
    </p:spTree>
    <p:extLst>
      <p:ext uri="{BB962C8B-B14F-4D97-AF65-F5344CB8AC3E}">
        <p14:creationId xmlns:p14="http://schemas.microsoft.com/office/powerpoint/2010/main" val="281315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Relative Positioning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6658"/>
            <a:ext cx="8229600" cy="4153046"/>
          </a:xfrm>
        </p:spPr>
      </p:pic>
    </p:spTree>
    <p:extLst>
      <p:ext uri="{BB962C8B-B14F-4D97-AF65-F5344CB8AC3E}">
        <p14:creationId xmlns:p14="http://schemas.microsoft.com/office/powerpoint/2010/main" val="289023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Fixed Positioning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06" y="1600200"/>
            <a:ext cx="7645987" cy="4525963"/>
          </a:xfrm>
        </p:spPr>
      </p:pic>
    </p:spTree>
    <p:extLst>
      <p:ext uri="{BB962C8B-B14F-4D97-AF65-F5344CB8AC3E}">
        <p14:creationId xmlns:p14="http://schemas.microsoft.com/office/powerpoint/2010/main" val="366410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Absolute Positioning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86800" cy="5410200"/>
          </a:xfrm>
        </p:spPr>
      </p:pic>
    </p:spTree>
    <p:extLst>
      <p:ext uri="{BB962C8B-B14F-4D97-AF65-F5344CB8AC3E}">
        <p14:creationId xmlns:p14="http://schemas.microsoft.com/office/powerpoint/2010/main" val="319670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CA" dirty="0" smtClean="0"/>
              <a:t>Sample</a:t>
            </a:r>
            <a:endParaRPr lang="en-CA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746" y="838200"/>
            <a:ext cx="5448507" cy="5287963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136362"/>
            <a:ext cx="5486400" cy="6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CCCCC"/>
      </a:dk1>
      <a:lt1>
        <a:sysClr val="window" lastClr="121212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309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Page Layouts</vt:lpstr>
      <vt:lpstr>Applying Styles</vt:lpstr>
      <vt:lpstr>The ID Selector</vt:lpstr>
      <vt:lpstr>Class and ID Selectors</vt:lpstr>
      <vt:lpstr>Static Positioning</vt:lpstr>
      <vt:lpstr>Relative Positioning</vt:lpstr>
      <vt:lpstr>Fixed Positioning</vt:lpstr>
      <vt:lpstr>Absolute Positioning</vt:lpstr>
      <vt:lpstr>Sample</vt:lpstr>
      <vt:lpstr>Inline-block</vt:lpstr>
      <vt:lpstr>Exercises</vt:lpstr>
      <vt:lpstr>Basic Class Website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K</dc:creator>
  <cp:lastModifiedBy>Albert K</cp:lastModifiedBy>
  <cp:revision>12</cp:revision>
  <dcterms:created xsi:type="dcterms:W3CDTF">2006-08-16T00:00:00Z</dcterms:created>
  <dcterms:modified xsi:type="dcterms:W3CDTF">2016-05-21T19:01:19Z</dcterms:modified>
</cp:coreProperties>
</file>