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1" r:id="rId24"/>
    <p:sldId id="279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Decisions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If Statement</a:t>
            </a:r>
          </a:p>
          <a:p>
            <a:r>
              <a:rPr lang="en-CA" dirty="0" smtClean="0"/>
              <a:t>The Single Brach If Statement</a:t>
            </a:r>
          </a:p>
          <a:p>
            <a:r>
              <a:rPr lang="en-CA" smtClean="0"/>
              <a:t>Boolean Expressions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34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0340"/>
            <a:ext cx="8229600" cy="2785683"/>
          </a:xfrm>
        </p:spPr>
      </p:pic>
    </p:spTree>
    <p:extLst>
      <p:ext uri="{BB962C8B-B14F-4D97-AF65-F5344CB8AC3E}">
        <p14:creationId xmlns:p14="http://schemas.microsoft.com/office/powerpoint/2010/main" val="380165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67962"/>
            <a:ext cx="8229600" cy="790439"/>
          </a:xfrm>
        </p:spPr>
      </p:pic>
    </p:spTree>
    <p:extLst>
      <p:ext uri="{BB962C8B-B14F-4D97-AF65-F5344CB8AC3E}">
        <p14:creationId xmlns:p14="http://schemas.microsoft.com/office/powerpoint/2010/main" val="159968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0150"/>
            <a:ext cx="8229600" cy="3986063"/>
          </a:xfrm>
        </p:spPr>
      </p:pic>
    </p:spTree>
    <p:extLst>
      <p:ext uri="{BB962C8B-B14F-4D97-AF65-F5344CB8AC3E}">
        <p14:creationId xmlns:p14="http://schemas.microsoft.com/office/powerpoint/2010/main" val="21201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3647"/>
            <a:ext cx="8229600" cy="4099069"/>
          </a:xfrm>
        </p:spPr>
      </p:pic>
    </p:spTree>
    <p:extLst>
      <p:ext uri="{BB962C8B-B14F-4D97-AF65-F5344CB8AC3E}">
        <p14:creationId xmlns:p14="http://schemas.microsoft.com/office/powerpoint/2010/main" val="117009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2206"/>
            <a:ext cx="8229600" cy="2241951"/>
          </a:xfrm>
        </p:spPr>
      </p:pic>
    </p:spTree>
    <p:extLst>
      <p:ext uri="{BB962C8B-B14F-4D97-AF65-F5344CB8AC3E}">
        <p14:creationId xmlns:p14="http://schemas.microsoft.com/office/powerpoint/2010/main" val="405689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3830"/>
            <a:ext cx="8229600" cy="1318703"/>
          </a:xfrm>
        </p:spPr>
      </p:pic>
    </p:spTree>
    <p:extLst>
      <p:ext uri="{BB962C8B-B14F-4D97-AF65-F5344CB8AC3E}">
        <p14:creationId xmlns:p14="http://schemas.microsoft.com/office/powerpoint/2010/main" val="209346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2021"/>
            <a:ext cx="8229600" cy="1642320"/>
          </a:xfrm>
        </p:spPr>
      </p:pic>
    </p:spTree>
    <p:extLst>
      <p:ext uri="{BB962C8B-B14F-4D97-AF65-F5344CB8AC3E}">
        <p14:creationId xmlns:p14="http://schemas.microsoft.com/office/powerpoint/2010/main" val="407002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11031"/>
            <a:ext cx="8229600" cy="904301"/>
          </a:xfrm>
        </p:spPr>
      </p:pic>
    </p:spTree>
    <p:extLst>
      <p:ext uri="{BB962C8B-B14F-4D97-AF65-F5344CB8AC3E}">
        <p14:creationId xmlns:p14="http://schemas.microsoft.com/office/powerpoint/2010/main" val="170569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Part 2</a:t>
            </a:r>
            <a:br>
              <a:rPr lang="en-CA" dirty="0" smtClean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5101"/>
            <a:ext cx="8229600" cy="2176161"/>
          </a:xfrm>
        </p:spPr>
      </p:pic>
    </p:spTree>
    <p:extLst>
      <p:ext uri="{BB962C8B-B14F-4D97-AF65-F5344CB8AC3E}">
        <p14:creationId xmlns:p14="http://schemas.microsoft.com/office/powerpoint/2010/main" val="84045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1091"/>
            <a:ext cx="8229600" cy="1844180"/>
          </a:xfrm>
        </p:spPr>
      </p:pic>
    </p:spTree>
    <p:extLst>
      <p:ext uri="{BB962C8B-B14F-4D97-AF65-F5344CB8AC3E}">
        <p14:creationId xmlns:p14="http://schemas.microsoft.com/office/powerpoint/2010/main" val="319852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Outline of a Two-way Decision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7" y="2910656"/>
            <a:ext cx="6977925" cy="1905050"/>
          </a:xfrm>
        </p:spPr>
      </p:pic>
    </p:spTree>
    <p:extLst>
      <p:ext uri="{BB962C8B-B14F-4D97-AF65-F5344CB8AC3E}">
        <p14:creationId xmlns:p14="http://schemas.microsoft.com/office/powerpoint/2010/main" val="199309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6198"/>
            <a:ext cx="8229600" cy="1573967"/>
          </a:xfrm>
        </p:spPr>
      </p:pic>
    </p:spTree>
    <p:extLst>
      <p:ext uri="{BB962C8B-B14F-4D97-AF65-F5344CB8AC3E}">
        <p14:creationId xmlns:p14="http://schemas.microsoft.com/office/powerpoint/2010/main" val="22706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7257"/>
            <a:ext cx="8229600" cy="3591849"/>
          </a:xfrm>
        </p:spPr>
      </p:pic>
    </p:spTree>
    <p:extLst>
      <p:ext uri="{BB962C8B-B14F-4D97-AF65-F5344CB8AC3E}">
        <p14:creationId xmlns:p14="http://schemas.microsoft.com/office/powerpoint/2010/main" val="300671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3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3432"/>
            <a:ext cx="8229600" cy="879499"/>
          </a:xfrm>
        </p:spPr>
      </p:pic>
    </p:spTree>
    <p:extLst>
      <p:ext uri="{BB962C8B-B14F-4D97-AF65-F5344CB8AC3E}">
        <p14:creationId xmlns:p14="http://schemas.microsoft.com/office/powerpoint/2010/main" val="1234353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4581"/>
            <a:ext cx="8229600" cy="2457200"/>
          </a:xfrm>
        </p:spPr>
      </p:pic>
    </p:spTree>
    <p:extLst>
      <p:ext uri="{BB962C8B-B14F-4D97-AF65-F5344CB8AC3E}">
        <p14:creationId xmlns:p14="http://schemas.microsoft.com/office/powerpoint/2010/main" val="242117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6036"/>
            <a:ext cx="8229600" cy="3454290"/>
          </a:xfrm>
        </p:spPr>
      </p:pic>
    </p:spTree>
    <p:extLst>
      <p:ext uri="{BB962C8B-B14F-4D97-AF65-F5344CB8AC3E}">
        <p14:creationId xmlns:p14="http://schemas.microsoft.com/office/powerpoint/2010/main" val="295760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6599"/>
            <a:ext cx="8229600" cy="2393164"/>
          </a:xfrm>
        </p:spPr>
      </p:pic>
    </p:spTree>
    <p:extLst>
      <p:ext uri="{BB962C8B-B14F-4D97-AF65-F5344CB8AC3E}">
        <p14:creationId xmlns:p14="http://schemas.microsoft.com/office/powerpoint/2010/main" val="24680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Boolean Expressions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08" y="2532368"/>
            <a:ext cx="4250983" cy="2661627"/>
          </a:xfrm>
        </p:spPr>
      </p:pic>
    </p:spTree>
    <p:extLst>
      <p:ext uri="{BB962C8B-B14F-4D97-AF65-F5344CB8AC3E}">
        <p14:creationId xmlns:p14="http://schemas.microsoft.com/office/powerpoint/2010/main" val="104114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Varieties of if Statements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97" y="1805727"/>
            <a:ext cx="5089205" cy="4114908"/>
          </a:xfrm>
        </p:spPr>
      </p:pic>
    </p:spTree>
    <p:extLst>
      <p:ext uri="{BB962C8B-B14F-4D97-AF65-F5344CB8AC3E}">
        <p14:creationId xmlns:p14="http://schemas.microsoft.com/office/powerpoint/2010/main" val="14775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Logical Operators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&amp;&amp; AND</a:t>
            </a:r>
          </a:p>
          <a:p>
            <a:r>
              <a:rPr lang="en-CA" dirty="0" smtClean="0"/>
              <a:t>|| OR</a:t>
            </a:r>
          </a:p>
          <a:p>
            <a:r>
              <a:rPr lang="en-CA" dirty="0" smtClean="0"/>
              <a:t>! NOT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85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Precedence of NOT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NOT operator has high precedence, so it is done before arithmetic and relational operators unless you use parentheses.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171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Console IO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229600" cy="237883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83" y="3886200"/>
            <a:ext cx="9144000" cy="22075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6324600"/>
            <a:ext cx="870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line  </a:t>
            </a: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  says to use the Scanner class from the </a:t>
            </a:r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java.util</a:t>
            </a:r>
            <a:r>
              <a:rPr lang="en-US" dirty="0"/>
              <a:t>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25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2104"/>
            <a:ext cx="8229600" cy="1642155"/>
          </a:xfrm>
        </p:spPr>
      </p:pic>
    </p:spTree>
    <p:extLst>
      <p:ext uri="{BB962C8B-B14F-4D97-AF65-F5344CB8AC3E}">
        <p14:creationId xmlns:p14="http://schemas.microsoft.com/office/powerpoint/2010/main" val="424476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6935"/>
            <a:ext cx="8229600" cy="3412493"/>
          </a:xfrm>
        </p:spPr>
      </p:pic>
    </p:spTree>
    <p:extLst>
      <p:ext uri="{BB962C8B-B14F-4D97-AF65-F5344CB8AC3E}">
        <p14:creationId xmlns:p14="http://schemas.microsoft.com/office/powerpoint/2010/main" val="385320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</Words>
  <Application>Microsoft Office PowerPoint</Application>
  <PresentationFormat>On-screen Show (4:3)</PresentationFormat>
  <Paragraphs>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Decisions</vt:lpstr>
      <vt:lpstr>Outline of a Two-way Decision  </vt:lpstr>
      <vt:lpstr>Boolean Expressions  </vt:lpstr>
      <vt:lpstr>Varieties of if Statements  </vt:lpstr>
      <vt:lpstr>Logical Operators</vt:lpstr>
      <vt:lpstr>Precedence of NOT  </vt:lpstr>
      <vt:lpstr>Console IO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 </vt:lpstr>
      <vt:lpstr>PowerPoint Presentation</vt:lpstr>
      <vt:lpstr>PowerPoint Presentation</vt:lpstr>
      <vt:lpstr>PowerPoint Presentation</vt:lpstr>
      <vt:lpstr>Part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Decisions</dc:title>
  <dc:creator>Albert K</dc:creator>
  <cp:lastModifiedBy>AutoBVT</cp:lastModifiedBy>
  <cp:revision>9</cp:revision>
  <dcterms:created xsi:type="dcterms:W3CDTF">2006-08-16T00:00:00Z</dcterms:created>
  <dcterms:modified xsi:type="dcterms:W3CDTF">2018-03-20T14:38:53Z</dcterms:modified>
</cp:coreProperties>
</file>