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File IO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125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Reading from Text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FileReader</a:t>
            </a:r>
            <a:r>
              <a:rPr lang="en-US" dirty="0"/>
              <a:t> is used for input of character data from a disk file.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input file can be an ordinary ASCII, one byte per character text file.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Reader stream automatically translates the characters from the disk file format into the internal char format. </a:t>
            </a:r>
          </a:p>
          <a:p>
            <a:r>
              <a:rPr lang="en-US" dirty="0"/>
              <a:t>The characters in the input file might be from other alphabets supported by the UTF format, in which case there will be up to four bytes per character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this case, also, characters from the file are translated into char format. </a:t>
            </a:r>
          </a:p>
          <a:p>
            <a:r>
              <a:rPr lang="en-US" dirty="0"/>
              <a:t>As with output, it is good practice to use a buffer to improve efficiency.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b="1" dirty="0" err="1"/>
              <a:t>BufferedReader</a:t>
            </a:r>
            <a:r>
              <a:rPr lang="en-US" dirty="0"/>
              <a:t> for this.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431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Example Program</a:t>
            </a:r>
            <a:br>
              <a:rPr lang="en-CA" b="1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7144"/>
            <a:ext cx="8229600" cy="3532075"/>
          </a:xfrm>
        </p:spPr>
      </p:pic>
    </p:spTree>
    <p:extLst>
      <p:ext uri="{BB962C8B-B14F-4D97-AF65-F5344CB8AC3E}">
        <p14:creationId xmlns:p14="http://schemas.microsoft.com/office/powerpoint/2010/main" val="361938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Constructors</a:t>
            </a:r>
            <a:br>
              <a:rPr lang="en-CA" b="1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constructor for </a:t>
            </a:r>
            <a:r>
              <a:rPr lang="en-US" dirty="0" err="1"/>
              <a:t>BufferedReader</a:t>
            </a:r>
            <a:r>
              <a:rPr lang="en-US" dirty="0"/>
              <a:t> looks like this: </a:t>
            </a:r>
          </a:p>
          <a:p>
            <a:r>
              <a:rPr lang="en-US" b="1" dirty="0" err="1" smtClean="0"/>
              <a:t>BufferedReader</a:t>
            </a:r>
            <a:r>
              <a:rPr lang="en-US" b="1" dirty="0"/>
              <a:t>( Reader in )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constructor for </a:t>
            </a:r>
            <a:r>
              <a:rPr lang="en-US" dirty="0" err="1"/>
              <a:t>FileReader</a:t>
            </a:r>
            <a:r>
              <a:rPr lang="en-US" dirty="0"/>
              <a:t> looks like this: </a:t>
            </a:r>
          </a:p>
          <a:p>
            <a:endParaRPr lang="en-US" dirty="0" smtClean="0"/>
          </a:p>
          <a:p>
            <a:r>
              <a:rPr lang="en-US" b="1" dirty="0" err="1" smtClean="0"/>
              <a:t>FileReader</a:t>
            </a:r>
            <a:r>
              <a:rPr lang="en-US" b="1" dirty="0"/>
              <a:t>( String </a:t>
            </a:r>
            <a:r>
              <a:rPr lang="en-US" b="1" dirty="0" err="1"/>
              <a:t>fileName</a:t>
            </a:r>
            <a:r>
              <a:rPr lang="en-US" b="1" dirty="0"/>
              <a:t> ) throws </a:t>
            </a:r>
            <a:r>
              <a:rPr lang="en-US" b="1" dirty="0" err="1"/>
              <a:t>FileNotFoundException</a:t>
            </a:r>
            <a:r>
              <a:rPr lang="en-US" b="1" dirty="0"/>
              <a:t> </a:t>
            </a:r>
            <a:endParaRPr lang="en-US" b="1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methods from </a:t>
            </a:r>
            <a:r>
              <a:rPr lang="en-US" dirty="0" err="1"/>
              <a:t>BufferedReader</a:t>
            </a:r>
            <a:r>
              <a:rPr lang="en-US" dirty="0"/>
              <a:t> which interest us are: </a:t>
            </a:r>
          </a:p>
          <a:p>
            <a:r>
              <a:rPr lang="en-US" b="1" dirty="0" smtClean="0"/>
              <a:t>void </a:t>
            </a:r>
            <a:r>
              <a:rPr lang="en-US" b="1" dirty="0"/>
              <a:t>close() throws </a:t>
            </a:r>
            <a:r>
              <a:rPr lang="en-US" b="1" dirty="0" err="1"/>
              <a:t>IOException</a:t>
            </a:r>
            <a:r>
              <a:rPr lang="en-US" b="1" dirty="0"/>
              <a:t> </a:t>
            </a:r>
            <a:r>
              <a:rPr lang="en-US" dirty="0"/>
              <a:t>// close the stream </a:t>
            </a:r>
            <a:endParaRPr lang="en-US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read() throws </a:t>
            </a:r>
            <a:r>
              <a:rPr lang="en-US" b="1" dirty="0" err="1"/>
              <a:t>IOException</a:t>
            </a:r>
            <a:r>
              <a:rPr lang="en-US" b="1" dirty="0"/>
              <a:t> </a:t>
            </a:r>
            <a:r>
              <a:rPr lang="en-US" dirty="0"/>
              <a:t>// read a single character into an </a:t>
            </a:r>
            <a:r>
              <a:rPr lang="en-US" dirty="0" err="1"/>
              <a:t>int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String </a:t>
            </a:r>
            <a:r>
              <a:rPr lang="en-US" b="1" dirty="0" err="1"/>
              <a:t>readLine</a:t>
            </a:r>
            <a:r>
              <a:rPr lang="en-US" b="1" dirty="0"/>
              <a:t>() throws </a:t>
            </a:r>
            <a:r>
              <a:rPr lang="en-US" b="1" dirty="0" err="1"/>
              <a:t>IOException</a:t>
            </a:r>
            <a:r>
              <a:rPr lang="en-US" b="1" dirty="0"/>
              <a:t> </a:t>
            </a:r>
            <a:r>
              <a:rPr lang="en-US" dirty="0"/>
              <a:t>// read one line of characters into a String.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3106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Closing Input Files</a:t>
            </a:r>
            <a:br>
              <a:rPr lang="en-CA" b="1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Closing an input file is less important than closing an output file.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end-of-file is detected there is no more data.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There is no need to flush an input file).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close input files anyway. </a:t>
            </a:r>
            <a:endParaRPr lang="en-US" dirty="0" smtClean="0"/>
          </a:p>
          <a:p>
            <a:r>
              <a:rPr lang="en-US" dirty="0" smtClean="0"/>
              <a:t>Doing </a:t>
            </a:r>
            <a:r>
              <a:rPr lang="en-US" dirty="0"/>
              <a:t>so lets the operating system manage resources more effectively. </a:t>
            </a:r>
          </a:p>
          <a:p>
            <a:r>
              <a:rPr lang="en-US" dirty="0"/>
              <a:t>Of course, to write to a file after reading it in, the file must first be closed and then opened for output (with a </a:t>
            </a:r>
            <a:r>
              <a:rPr lang="en-US" dirty="0" err="1"/>
              <a:t>FileWriter</a:t>
            </a:r>
            <a:r>
              <a:rPr lang="en-US" dirty="0"/>
              <a:t> stream).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965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Exercises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7931"/>
            <a:ext cx="8229600" cy="4110500"/>
          </a:xfrm>
        </p:spPr>
      </p:pic>
    </p:spTree>
    <p:extLst>
      <p:ext uri="{BB962C8B-B14F-4D97-AF65-F5344CB8AC3E}">
        <p14:creationId xmlns:p14="http://schemas.microsoft.com/office/powerpoint/2010/main" val="395816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04047"/>
            <a:ext cx="8229600" cy="1718268"/>
          </a:xfrm>
        </p:spPr>
      </p:pic>
    </p:spTree>
    <p:extLst>
      <p:ext uri="{BB962C8B-B14F-4D97-AF65-F5344CB8AC3E}">
        <p14:creationId xmlns:p14="http://schemas.microsoft.com/office/powerpoint/2010/main" val="1009595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8" y="304800"/>
            <a:ext cx="8072841" cy="6506156"/>
          </a:xfrm>
        </p:spPr>
      </p:pic>
    </p:spTree>
    <p:extLst>
      <p:ext uri="{BB962C8B-B14F-4D97-AF65-F5344CB8AC3E}">
        <p14:creationId xmlns:p14="http://schemas.microsoft.com/office/powerpoint/2010/main" val="2928147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65359"/>
            <a:ext cx="8229600" cy="1195645"/>
          </a:xfrm>
        </p:spPr>
      </p:pic>
    </p:spTree>
    <p:extLst>
      <p:ext uri="{BB962C8B-B14F-4D97-AF65-F5344CB8AC3E}">
        <p14:creationId xmlns:p14="http://schemas.microsoft.com/office/powerpoint/2010/main" val="2895008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2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a program that will make a copy of any simple text file provided </a:t>
            </a:r>
            <a:r>
              <a:rPr lang="en-CA" smtClean="0"/>
              <a:t>the paths </a:t>
            </a:r>
            <a:r>
              <a:rPr lang="en-CA" dirty="0" smtClean="0"/>
              <a:t>of the input </a:t>
            </a:r>
            <a:r>
              <a:rPr lang="en-CA" smtClean="0"/>
              <a:t>and output </a:t>
            </a:r>
            <a:r>
              <a:rPr lang="en-CA" dirty="0" smtClean="0"/>
              <a:t>files.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117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err="1"/>
              <a:t>FileWriter</a:t>
            </a:r>
            <a:r>
              <a:rPr lang="en-CA" b="1" dirty="0"/>
              <a:t/>
            </a:r>
            <a:br>
              <a:rPr lang="en-CA" b="1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/>
              <a:t>FileWriter</a:t>
            </a:r>
            <a:r>
              <a:rPr lang="en-US" dirty="0"/>
              <a:t> is used for output of character data to a disk file.</a:t>
            </a:r>
            <a:endParaRPr lang="en-C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971800"/>
            <a:ext cx="9144000" cy="30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8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Closing a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/>
              <a:t>close()</a:t>
            </a:r>
            <a:r>
              <a:rPr lang="en-US" dirty="0"/>
              <a:t> method when a program is done with a file.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don't, the program might stop running before the operating system has finished writing data to the file.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written to the file might be lost!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0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err="1"/>
              <a:t>FileWriter</a:t>
            </a:r>
            <a:r>
              <a:rPr lang="en-CA" b="1" dirty="0"/>
              <a:t> Constructors</a:t>
            </a:r>
            <a:br>
              <a:rPr lang="en-CA" b="1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Here are two (out of several) </a:t>
            </a:r>
            <a:r>
              <a:rPr lang="en-US" dirty="0" err="1"/>
              <a:t>FileWriter</a:t>
            </a:r>
            <a:r>
              <a:rPr lang="en-US" dirty="0"/>
              <a:t> constructors: 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FileWriter</a:t>
            </a:r>
            <a:r>
              <a:rPr lang="en-US" b="1" dirty="0" smtClean="0"/>
              <a:t>(String </a:t>
            </a:r>
            <a:r>
              <a:rPr lang="en-US" b="1" dirty="0" err="1"/>
              <a:t>fileName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 </a:t>
            </a:r>
            <a:r>
              <a:rPr lang="en-US" b="1" dirty="0" err="1"/>
              <a:t>FileWriter</a:t>
            </a:r>
            <a:r>
              <a:rPr lang="en-US" b="1" dirty="0"/>
              <a:t>(String </a:t>
            </a:r>
            <a:r>
              <a:rPr lang="en-US" b="1" dirty="0" err="1"/>
              <a:t>fileName</a:t>
            </a:r>
            <a:r>
              <a:rPr lang="en-US" b="1" dirty="0"/>
              <a:t>, </a:t>
            </a:r>
            <a:r>
              <a:rPr lang="en-US" b="1" dirty="0" err="1"/>
              <a:t>boolean</a:t>
            </a:r>
            <a:r>
              <a:rPr lang="en-US" b="1" dirty="0"/>
              <a:t> append) </a:t>
            </a: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/>
              <a:t>first constructor's argument </a:t>
            </a:r>
            <a:r>
              <a:rPr lang="en-US" dirty="0" err="1"/>
              <a:t>fileName</a:t>
            </a:r>
            <a:r>
              <a:rPr lang="en-US" dirty="0"/>
              <a:t> is the name of a disk file that will be created in the current subdirectory.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there is already a file with that name, it will be replaced.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form of the constructor has an argument, append.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append is true, the constructor will open an existing file for writing without destroying its contents.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file does not exist, it will be created.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490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err="1"/>
              <a:t>IOExceptions</a:t>
            </a:r>
            <a:r>
              <a:rPr lang="en-CA" b="1" dirty="0"/>
              <a:t/>
            </a:r>
            <a:br>
              <a:rPr lang="en-CA" b="1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8229600" cy="3685032"/>
          </a:xfrm>
        </p:spPr>
      </p:pic>
      <p:sp>
        <p:nvSpPr>
          <p:cNvPr id="5" name="Rectangle 4"/>
          <p:cNvSpPr/>
          <p:nvPr/>
        </p:nvSpPr>
        <p:spPr>
          <a:xfrm>
            <a:off x="367645" y="5181600"/>
            <a:ext cx="83953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Most I/O methods throw an </a:t>
            </a:r>
            <a:r>
              <a:rPr lang="en-US" dirty="0" err="1"/>
              <a:t>IOException</a:t>
            </a:r>
            <a:r>
              <a:rPr lang="en-US" dirty="0"/>
              <a:t> when an error is encountered. A method that uses one of these I/O methods must either (1) include throws </a:t>
            </a:r>
            <a:r>
              <a:rPr lang="en-US" dirty="0" err="1"/>
              <a:t>IOException</a:t>
            </a:r>
            <a:r>
              <a:rPr lang="en-US" dirty="0"/>
              <a:t> in its header, or (2) perform its I/O in a try{} block and then catch </a:t>
            </a:r>
            <a:r>
              <a:rPr lang="en-US" dirty="0" err="1"/>
              <a:t>IOExceptions</a:t>
            </a:r>
            <a:r>
              <a:rPr lang="en-US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304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The write()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</a:t>
            </a:r>
            <a:r>
              <a:rPr lang="en-US" dirty="0" err="1"/>
              <a:t>FileWriter</a:t>
            </a:r>
            <a:r>
              <a:rPr lang="en-US" dirty="0"/>
              <a:t> use the write() method to write characters to the file. </a:t>
            </a:r>
            <a:endParaRPr lang="en-US" dirty="0" smtClean="0"/>
          </a:p>
          <a:p>
            <a:r>
              <a:rPr lang="en-US" dirty="0" smtClean="0"/>
              <a:t>There are several write() methods with different </a:t>
            </a:r>
            <a:r>
              <a:rPr lang="en-US" dirty="0"/>
              <a:t>parameters.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output numerical results as characters use string concatenation: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answer; . . . </a:t>
            </a:r>
            <a:r>
              <a:rPr lang="en-US" dirty="0" err="1"/>
              <a:t>stream.write</a:t>
            </a:r>
            <a:r>
              <a:rPr lang="en-US" dirty="0"/>
              <a:t>( "The answer is: " + answer)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68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Summary of Class </a:t>
            </a:r>
            <a:r>
              <a:rPr lang="en-CA" b="1" dirty="0" err="1"/>
              <a:t>FileWriter</a:t>
            </a:r>
            <a:r>
              <a:rPr lang="en-CA" b="1" dirty="0"/>
              <a:t/>
            </a:r>
            <a:br>
              <a:rPr lang="en-CA" b="1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4872"/>
            <a:ext cx="8229600" cy="3536618"/>
          </a:xfrm>
        </p:spPr>
      </p:pic>
    </p:spTree>
    <p:extLst>
      <p:ext uri="{BB962C8B-B14F-4D97-AF65-F5344CB8AC3E}">
        <p14:creationId xmlns:p14="http://schemas.microsoft.com/office/powerpoint/2010/main" val="167631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The </a:t>
            </a:r>
            <a:r>
              <a:rPr lang="en-CA" b="1" dirty="0" err="1"/>
              <a:t>BufferedWriter</a:t>
            </a:r>
            <a:r>
              <a:rPr lang="en-CA" b="1" dirty="0"/>
              <a:t> Stream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Disk input and output is more efficient when a buffer is used. For our small example programs it doesn't matter much. However, programs that do extensive I/O should use buffers.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b="1" dirty="0" err="1"/>
              <a:t>BufferedWriter</a:t>
            </a:r>
            <a:r>
              <a:rPr lang="en-US" dirty="0"/>
              <a:t> to do this with a character output stream. </a:t>
            </a:r>
          </a:p>
          <a:p>
            <a:r>
              <a:rPr lang="en-US" b="1" dirty="0" err="1"/>
              <a:t>BufferedWriter</a:t>
            </a:r>
            <a:r>
              <a:rPr lang="en-US" b="1" dirty="0"/>
              <a:t>(Writer out) </a:t>
            </a:r>
            <a:r>
              <a:rPr lang="en-US" dirty="0"/>
              <a:t>Construct a buffered character-output stream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a </a:t>
            </a:r>
            <a:r>
              <a:rPr lang="en-US" dirty="0" err="1"/>
              <a:t>FileWriter</a:t>
            </a:r>
            <a:r>
              <a:rPr lang="en-US" dirty="0"/>
              <a:t> is a Writer it is the correct type for the parameter.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is how this might be done: </a:t>
            </a:r>
          </a:p>
          <a:p>
            <a:endParaRPr lang="en-US" dirty="0" smtClean="0"/>
          </a:p>
          <a:p>
            <a:r>
              <a:rPr lang="en-US" b="1" dirty="0" err="1" smtClean="0"/>
              <a:t>BufferedWriter</a:t>
            </a:r>
            <a:r>
              <a:rPr lang="en-US" b="1" dirty="0" smtClean="0"/>
              <a:t> </a:t>
            </a:r>
            <a:r>
              <a:rPr lang="en-US" b="1" dirty="0"/>
              <a:t>out = new </a:t>
            </a:r>
            <a:r>
              <a:rPr lang="en-US" b="1" dirty="0" err="1"/>
              <a:t>BufferedWriter</a:t>
            </a:r>
            <a:r>
              <a:rPr lang="en-US" b="1" dirty="0"/>
              <a:t>(new </a:t>
            </a:r>
            <a:r>
              <a:rPr lang="en-US" b="1" dirty="0" err="1"/>
              <a:t>FileWriter</a:t>
            </a:r>
            <a:r>
              <a:rPr lang="en-US" b="1" dirty="0"/>
              <a:t>("stuff.txt")); 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12482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Updated Example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4396"/>
            <a:ext cx="8229600" cy="3357570"/>
          </a:xfrm>
        </p:spPr>
      </p:pic>
    </p:spTree>
    <p:extLst>
      <p:ext uri="{BB962C8B-B14F-4D97-AF65-F5344CB8AC3E}">
        <p14:creationId xmlns:p14="http://schemas.microsoft.com/office/powerpoint/2010/main" val="341845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656</Words>
  <Application>Microsoft Office PowerPoint</Application>
  <PresentationFormat>On-screen Show (4:3)</PresentationFormat>
  <Paragraphs>64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File IO</vt:lpstr>
      <vt:lpstr>FileWriter </vt:lpstr>
      <vt:lpstr>Closing a File</vt:lpstr>
      <vt:lpstr>FileWriter Constructors </vt:lpstr>
      <vt:lpstr>IOExceptions </vt:lpstr>
      <vt:lpstr>The write() Method</vt:lpstr>
      <vt:lpstr>Summary of Class FileWriter </vt:lpstr>
      <vt:lpstr>The BufferedWriter Stream</vt:lpstr>
      <vt:lpstr>Updated Example</vt:lpstr>
      <vt:lpstr>Reading from Text Files</vt:lpstr>
      <vt:lpstr>Example Program </vt:lpstr>
      <vt:lpstr>Constructors </vt:lpstr>
      <vt:lpstr>Closing Input Files </vt:lpstr>
      <vt:lpstr>Exercises</vt:lpstr>
      <vt:lpstr>PowerPoint Presentation</vt:lpstr>
      <vt:lpstr>PowerPoint Presentation</vt:lpstr>
      <vt:lpstr>PowerPoint Presentation</vt:lpstr>
      <vt:lpstr>Part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IO</dc:title>
  <dc:creator>Albert K</dc:creator>
  <cp:lastModifiedBy>AutoBVT</cp:lastModifiedBy>
  <cp:revision>9</cp:revision>
  <dcterms:created xsi:type="dcterms:W3CDTF">2006-08-16T00:00:00Z</dcterms:created>
  <dcterms:modified xsi:type="dcterms:W3CDTF">2018-03-21T13:11:05Z</dcterms:modified>
</cp:coreProperties>
</file>