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59" r:id="rId13"/>
    <p:sldId id="260" r:id="rId14"/>
    <p:sldId id="261" r:id="rId15"/>
    <p:sldId id="262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Introduction to Arrays</a:t>
            </a:r>
          </a:p>
          <a:p>
            <a:r>
              <a:rPr lang="en-CA" dirty="0" smtClean="0"/>
              <a:t>Common Array Algorithms</a:t>
            </a:r>
          </a:p>
          <a:p>
            <a:r>
              <a:rPr lang="en-CA" dirty="0" smtClean="0"/>
              <a:t>Arrays as Parameters</a:t>
            </a:r>
          </a:p>
          <a:p>
            <a:r>
              <a:rPr lang="en-CA" dirty="0" err="1" smtClean="0"/>
              <a:t>MultiDimensional</a:t>
            </a:r>
            <a:r>
              <a:rPr lang="en-CA" dirty="0" smtClean="0"/>
              <a:t> Arrays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995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Complete Max Program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5334"/>
            <a:ext cx="8229600" cy="2995694"/>
          </a:xfrm>
        </p:spPr>
      </p:pic>
    </p:spTree>
    <p:extLst>
      <p:ext uri="{BB962C8B-B14F-4D97-AF65-F5344CB8AC3E}">
        <p14:creationId xmlns:p14="http://schemas.microsoft.com/office/powerpoint/2010/main" val="120459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Finding the minimum in an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7948"/>
            <a:ext cx="8229600" cy="3310466"/>
          </a:xfrm>
        </p:spPr>
      </p:pic>
    </p:spTree>
    <p:extLst>
      <p:ext uri="{BB962C8B-B14F-4D97-AF65-F5344CB8AC3E}">
        <p14:creationId xmlns:p14="http://schemas.microsoft.com/office/powerpoint/2010/main" val="352764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Complete Minimum-finding Program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9605"/>
            <a:ext cx="8229600" cy="3087153"/>
          </a:xfrm>
        </p:spPr>
      </p:pic>
    </p:spTree>
    <p:extLst>
      <p:ext uri="{BB962C8B-B14F-4D97-AF65-F5344CB8AC3E}">
        <p14:creationId xmlns:p14="http://schemas.microsoft.com/office/powerpoint/2010/main" val="155483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Summing the numbers in an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0409"/>
            <a:ext cx="8229600" cy="2965545"/>
          </a:xfrm>
        </p:spPr>
      </p:pic>
    </p:spTree>
    <p:extLst>
      <p:ext uri="{BB962C8B-B14F-4D97-AF65-F5344CB8AC3E}">
        <p14:creationId xmlns:p14="http://schemas.microsoft.com/office/powerpoint/2010/main" val="76201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Complete Summing Program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489"/>
            <a:ext cx="8229600" cy="2709385"/>
          </a:xfrm>
        </p:spPr>
      </p:pic>
    </p:spTree>
    <p:extLst>
      <p:ext uri="{BB962C8B-B14F-4D97-AF65-F5344CB8AC3E}">
        <p14:creationId xmlns:p14="http://schemas.microsoft.com/office/powerpoint/2010/main" val="184406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Computing the Average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5410"/>
            <a:ext cx="8229600" cy="3035543"/>
          </a:xfrm>
        </p:spPr>
      </p:pic>
    </p:spTree>
    <p:extLst>
      <p:ext uri="{BB962C8B-B14F-4D97-AF65-F5344CB8AC3E}">
        <p14:creationId xmlns:p14="http://schemas.microsoft.com/office/powerpoint/2010/main" val="190436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Maximum-finding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37"/>
            <a:ext cx="8229600" cy="2233688"/>
          </a:xfrm>
        </p:spPr>
      </p:pic>
    </p:spTree>
    <p:extLst>
      <p:ext uri="{BB962C8B-B14F-4D97-AF65-F5344CB8AC3E}">
        <p14:creationId xmlns:p14="http://schemas.microsoft.com/office/powerpoint/2010/main" val="39878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A030A0"/>
                </a:solidFill>
                <a:latin typeface="Arial"/>
              </a:rPr>
              <a:t>Answer</a:t>
            </a:r>
            <a:br>
              <a:rPr lang="en-CA" b="1" dirty="0">
                <a:solidFill>
                  <a:srgbClr val="A030A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87" y="3351539"/>
            <a:ext cx="4256426" cy="1023284"/>
          </a:xfrm>
        </p:spPr>
      </p:pic>
    </p:spTree>
    <p:extLst>
      <p:ext uri="{BB962C8B-B14F-4D97-AF65-F5344CB8AC3E}">
        <p14:creationId xmlns:p14="http://schemas.microsoft.com/office/powerpoint/2010/main" val="105096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Using the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88624"/>
            <a:ext cx="8229600" cy="1949115"/>
          </a:xfrm>
        </p:spPr>
      </p:pic>
    </p:spTree>
    <p:extLst>
      <p:ext uri="{BB962C8B-B14F-4D97-AF65-F5344CB8AC3E}">
        <p14:creationId xmlns:p14="http://schemas.microsoft.com/office/powerpoint/2010/main" val="428171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Overloaded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It would be useful to have a method that finds the maximum of an array of double. 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Here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is a start on this method;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67921"/>
            <a:ext cx="9144000" cy="46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Picture of an Array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7315200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An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is an object that is used to store a list of values. It is made out of a contiguous block of memory that is divided into a number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of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cells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cell holds a value, and all the values are of the same type. Sometimes the cells of an array are called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slots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In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the example array pictured at right, each cell holds an int.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The name of this array is data.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cells are indexed 0 through 9.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cell can be accessed by using its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For example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, data[0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] is the cell which is indexed by zero (which contains the value 23). data[5] is the cell which is indexed by 5 (which contains the value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14).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The value stored in a cell of an array is sometimes called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an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of the array.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An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array has a fixed number of cells.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values in the cells (the elements) can be changed.</a:t>
            </a:r>
            <a:endParaRPr lang="en-CA" dirty="0"/>
          </a:p>
          <a:p>
            <a:pPr algn="just"/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91154"/>
            <a:ext cx="13144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61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Overloaded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110"/>
            <a:ext cx="8229600" cy="4070143"/>
          </a:xfrm>
        </p:spPr>
      </p:pic>
    </p:spTree>
    <p:extLst>
      <p:ext uri="{BB962C8B-B14F-4D97-AF65-F5344CB8AC3E}">
        <p14:creationId xmlns:p14="http://schemas.microsoft.com/office/powerpoint/2010/main" val="154487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Sum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5278"/>
            <a:ext cx="8229600" cy="2615807"/>
          </a:xfrm>
        </p:spPr>
      </p:pic>
    </p:spTree>
    <p:extLst>
      <p:ext uri="{BB962C8B-B14F-4D97-AF65-F5344CB8AC3E}">
        <p14:creationId xmlns:p14="http://schemas.microsoft.com/office/powerpoint/2010/main" val="302192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Complete Sum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7075"/>
            <a:ext cx="8229600" cy="3452212"/>
          </a:xfrm>
        </p:spPr>
      </p:pic>
    </p:spTree>
    <p:extLst>
      <p:ext uri="{BB962C8B-B14F-4D97-AF65-F5344CB8AC3E}">
        <p14:creationId xmlns:p14="http://schemas.microsoft.com/office/powerpoint/2010/main" val="140508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69" y="2205788"/>
            <a:ext cx="6716661" cy="3314787"/>
          </a:xfrm>
        </p:spPr>
      </p:pic>
    </p:spTree>
    <p:extLst>
      <p:ext uri="{BB962C8B-B14F-4D97-AF65-F5344CB8AC3E}">
        <p14:creationId xmlns:p14="http://schemas.microsoft.com/office/powerpoint/2010/main" val="9000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9800"/>
            <a:ext cx="8229600" cy="3766762"/>
          </a:xfrm>
        </p:spPr>
      </p:pic>
    </p:spTree>
    <p:extLst>
      <p:ext uri="{BB962C8B-B14F-4D97-AF65-F5344CB8AC3E}">
        <p14:creationId xmlns:p14="http://schemas.microsoft.com/office/powerpoint/2010/main" val="1495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8253"/>
            <a:ext cx="8229600" cy="3349856"/>
          </a:xfrm>
        </p:spPr>
      </p:pic>
    </p:spTree>
    <p:extLst>
      <p:ext uri="{BB962C8B-B14F-4D97-AF65-F5344CB8AC3E}">
        <p14:creationId xmlns:p14="http://schemas.microsoft.com/office/powerpoint/2010/main" val="158959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0" y="1600200"/>
            <a:ext cx="7996739" cy="4525963"/>
          </a:xfrm>
        </p:spPr>
      </p:pic>
    </p:spTree>
    <p:extLst>
      <p:ext uri="{BB962C8B-B14F-4D97-AF65-F5344CB8AC3E}">
        <p14:creationId xmlns:p14="http://schemas.microsoft.com/office/powerpoint/2010/main" val="1753558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2606"/>
            <a:ext cx="8229600" cy="4301150"/>
          </a:xfrm>
        </p:spPr>
      </p:pic>
    </p:spTree>
    <p:extLst>
      <p:ext uri="{BB962C8B-B14F-4D97-AF65-F5344CB8AC3E}">
        <p14:creationId xmlns:p14="http://schemas.microsoft.com/office/powerpoint/2010/main" val="407398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7383"/>
            <a:ext cx="8229600" cy="3691597"/>
          </a:xfrm>
        </p:spPr>
      </p:pic>
    </p:spTree>
    <p:extLst>
      <p:ext uri="{BB962C8B-B14F-4D97-AF65-F5344CB8AC3E}">
        <p14:creationId xmlns:p14="http://schemas.microsoft.com/office/powerpoint/2010/main" val="663427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3" y="1600200"/>
            <a:ext cx="7017553" cy="4525963"/>
          </a:xfrm>
        </p:spPr>
      </p:pic>
    </p:spTree>
    <p:extLst>
      <p:ext uri="{BB962C8B-B14F-4D97-AF65-F5344CB8AC3E}">
        <p14:creationId xmlns:p14="http://schemas.microsoft.com/office/powerpoint/2010/main" val="149564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/>
              <a:t>Arrays </a:t>
            </a:r>
            <a:r>
              <a:rPr lang="en-CA" b="1" smtClean="0"/>
              <a:t>aren’t </a:t>
            </a:r>
            <a:r>
              <a:rPr lang="en-CA" b="1" dirty="0"/>
              <a:t>Objects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Array declarations look like this:</a:t>
            </a:r>
          </a:p>
          <a:p>
            <a:pPr algn="just"/>
            <a:r>
              <a:rPr lang="en-US" i="1" dirty="0"/>
              <a:t>type</a:t>
            </a:r>
            <a:r>
              <a:rPr lang="en-US" dirty="0"/>
              <a:t>[] </a:t>
            </a:r>
            <a:r>
              <a:rPr lang="en-US" i="1" dirty="0" err="1"/>
              <a:t>arrayName</a:t>
            </a:r>
            <a:r>
              <a:rPr lang="en-US" dirty="0" smtClean="0"/>
              <a:t>;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 </a:t>
            </a:r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Arial"/>
              </a:rPr>
              <a:t>An 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array is an object,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and like any other object in Java, it is constructed out of main storage as the program is running.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array constructor uses different syntax than other object constructors:</a:t>
            </a:r>
          </a:p>
          <a:p>
            <a:pPr marL="0" indent="0" algn="just">
              <a:buNone/>
            </a:pPr>
            <a:r>
              <a:rPr lang="en-US" dirty="0"/>
              <a:t>new </a:t>
            </a:r>
            <a:r>
              <a:rPr lang="en-US" i="1" dirty="0"/>
              <a:t>type</a:t>
            </a:r>
            <a:r>
              <a:rPr lang="en-US" dirty="0"/>
              <a:t>[ </a:t>
            </a:r>
            <a:r>
              <a:rPr lang="en-US" i="1" dirty="0"/>
              <a:t>length</a:t>
            </a:r>
            <a:r>
              <a:rPr lang="en-US" dirty="0"/>
              <a:t> ]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Once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array has been constructed, the number of cells it has does not change. Here is an example:</a:t>
            </a:r>
          </a:p>
          <a:p>
            <a:pPr marL="0" indent="0" algn="just">
              <a:buNone/>
            </a:pPr>
            <a:r>
              <a:rPr lang="en-US" dirty="0" err="1"/>
              <a:t>int</a:t>
            </a:r>
            <a:r>
              <a:rPr lang="en-US" dirty="0"/>
              <a:t>[] data = new </a:t>
            </a:r>
            <a:r>
              <a:rPr lang="en-US" dirty="0" err="1"/>
              <a:t>int</a:t>
            </a:r>
            <a:r>
              <a:rPr lang="en-US" dirty="0"/>
              <a:t>[10];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statement creates an array of 10 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ints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puts a zero into each cell, and puts a reference to that object in data.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248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9" y="1600200"/>
            <a:ext cx="7649661" cy="4525963"/>
          </a:xfrm>
        </p:spPr>
      </p:pic>
    </p:spTree>
    <p:extLst>
      <p:ext uri="{BB962C8B-B14F-4D97-AF65-F5344CB8AC3E}">
        <p14:creationId xmlns:p14="http://schemas.microsoft.com/office/powerpoint/2010/main" val="1746044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Part 3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34757"/>
            <a:ext cx="8839200" cy="5996147"/>
          </a:xfrm>
        </p:spPr>
      </p:pic>
    </p:spTree>
    <p:extLst>
      <p:ext uri="{BB962C8B-B14F-4D97-AF65-F5344CB8AC3E}">
        <p14:creationId xmlns:p14="http://schemas.microsoft.com/office/powerpoint/2010/main" val="329665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7272"/>
            <a:ext cx="8915400" cy="6741012"/>
          </a:xfrm>
        </p:spPr>
      </p:pic>
    </p:spTree>
    <p:extLst>
      <p:ext uri="{BB962C8B-B14F-4D97-AF65-F5344CB8AC3E}">
        <p14:creationId xmlns:p14="http://schemas.microsoft.com/office/powerpoint/2010/main" val="278568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Bounds Checking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length</a:t>
            </a:r>
            <a:r>
              <a:rPr lang="en-US" dirty="0"/>
              <a:t> of an array is how many cells it has.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array of </a:t>
            </a:r>
            <a:r>
              <a:rPr lang="en-US" dirty="0">
                <a:solidFill>
                  <a:srgbClr val="FF0000"/>
                </a:solidFill>
              </a:rPr>
              <a:t>length N</a:t>
            </a:r>
            <a:r>
              <a:rPr lang="en-US" dirty="0"/>
              <a:t> has cells indexed </a:t>
            </a:r>
            <a:r>
              <a:rPr lang="en-US" dirty="0">
                <a:solidFill>
                  <a:srgbClr val="FF0000"/>
                </a:solidFill>
              </a:rPr>
              <a:t>0..(N-1)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Indexes must be an integer type.</a:t>
            </a:r>
          </a:p>
          <a:p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76" y="3352800"/>
            <a:ext cx="4457817" cy="29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5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Common Array Algorithms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rgbClr val="F25239"/>
                </a:solidFill>
                <a:latin typeface="Arial"/>
              </a:rPr>
              <a:t>Counting Loops and Arrays</a:t>
            </a:r>
          </a:p>
          <a:p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6435"/>
            <a:ext cx="9144000" cy="24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 length of an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The </a:t>
            </a:r>
            <a:r>
              <a:rPr lang="en-US" dirty="0"/>
              <a:t>length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instance variable of an array is the number of cells it has.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16" y="3227609"/>
            <a:ext cx="5312368" cy="4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4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Run-time Array Length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346"/>
            <a:ext cx="8229600" cy="4091671"/>
          </a:xfrm>
        </p:spPr>
      </p:pic>
    </p:spTree>
    <p:extLst>
      <p:ext uri="{BB962C8B-B14F-4D97-AF65-F5344CB8AC3E}">
        <p14:creationId xmlns:p14="http://schemas.microsoft.com/office/powerpoint/2010/main" val="281739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Minimum and Maximum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The largest integer in a list of integers is the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maximum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value.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maximum may occur several times, but no other integer in the list is larger. 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Similarly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the smallest integer in the list is the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minimum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minimum may occur several times.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14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Finding the Maximum of an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2277"/>
            <a:ext cx="8229600" cy="25757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 systematic procedure used to compute something is called an 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algorithm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</a:t>
            </a:r>
            <a:endParaRPr lang="en-CA" dirty="0">
              <a:solidFill>
                <a:srgbClr val="000000"/>
              </a:solidFill>
              <a:latin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 An algorithm is a description of how to do something.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It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is not tied to any particular language.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" y="3129052"/>
            <a:ext cx="9144000" cy="37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127</Words>
  <Application>Microsoft Office PowerPoint</Application>
  <PresentationFormat>On-screen Show (4:3)</PresentationFormat>
  <Paragraphs>62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Arrays</vt:lpstr>
      <vt:lpstr>Picture of an Array  </vt:lpstr>
      <vt:lpstr>Arrays aren’t Objects  </vt:lpstr>
      <vt:lpstr>Bounds Checking  </vt:lpstr>
      <vt:lpstr>Common Array Algorithms </vt:lpstr>
      <vt:lpstr>The length of an Array </vt:lpstr>
      <vt:lpstr>Run-time Array Length </vt:lpstr>
      <vt:lpstr>Minimum and Maximum </vt:lpstr>
      <vt:lpstr>Finding the Maximum of an Array  </vt:lpstr>
      <vt:lpstr>Complete Max Program  </vt:lpstr>
      <vt:lpstr>Finding the minimum in an Array  </vt:lpstr>
      <vt:lpstr>Complete Minimum-finding Program  </vt:lpstr>
      <vt:lpstr>Summing the numbers in an Array  </vt:lpstr>
      <vt:lpstr>Complete Summing Program  </vt:lpstr>
      <vt:lpstr>Computing the Average  </vt:lpstr>
      <vt:lpstr>Maximum-finding Method  </vt:lpstr>
      <vt:lpstr>Answer </vt:lpstr>
      <vt:lpstr>Using the Method  </vt:lpstr>
      <vt:lpstr>Overloaded Method  </vt:lpstr>
      <vt:lpstr>Overloaded Method  </vt:lpstr>
      <vt:lpstr>Sum Method  </vt:lpstr>
      <vt:lpstr>Complete Sum Method  </vt:lpstr>
      <vt:lpstr>Exercises</vt:lpstr>
      <vt:lpstr>PowerPoint Presentation</vt:lpstr>
      <vt:lpstr>PowerPoint Presentation</vt:lpstr>
      <vt:lpstr>PowerPoint Presentation</vt:lpstr>
      <vt:lpstr>PowerPoint Presentation</vt:lpstr>
      <vt:lpstr>Part 2</vt:lpstr>
      <vt:lpstr>PowerPoint Presentation</vt:lpstr>
      <vt:lpstr>PowerPoint Presentation</vt:lpstr>
      <vt:lpstr>Part 3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Albert K</dc:creator>
  <cp:lastModifiedBy>AutoBVT</cp:lastModifiedBy>
  <cp:revision>10</cp:revision>
  <dcterms:created xsi:type="dcterms:W3CDTF">2006-08-16T00:00:00Z</dcterms:created>
  <dcterms:modified xsi:type="dcterms:W3CDTF">2018-03-22T17:19:26Z</dcterms:modified>
</cp:coreProperties>
</file>