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79" r:id="rId15"/>
    <p:sldId id="280" r:id="rId16"/>
    <p:sldId id="266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81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1EFC0FB-0C4F-4D4F-8124-AD331BF3A72D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5BC63E6-D25F-4914-A9DC-E0B8CFB1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String reverse(String word){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word.length</a:t>
            </a:r>
            <a:r>
              <a:rPr lang="en-US" dirty="0" smtClean="0"/>
              <a:t>()==1)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return word;</a:t>
            </a:r>
            <a:r>
              <a:rPr lang="en-US" dirty="0" smtClean="0">
                <a:sym typeface="Wingdings" pitchFamily="2" charset="2"/>
              </a:rPr>
              <a:t>BASE CASE!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1800" dirty="0" smtClean="0"/>
              <a:t>	return (String)</a:t>
            </a:r>
            <a:r>
              <a:rPr lang="en-US" sz="1800" dirty="0" err="1" smtClean="0"/>
              <a:t>word.charAt</a:t>
            </a:r>
            <a:r>
              <a:rPr lang="en-US" sz="1800" dirty="0" smtClean="0"/>
              <a:t>(</a:t>
            </a:r>
            <a:r>
              <a:rPr lang="en-US" sz="1800" dirty="0" err="1" smtClean="0"/>
              <a:t>word.length</a:t>
            </a:r>
            <a:r>
              <a:rPr lang="en-US" sz="1800" dirty="0" smtClean="0"/>
              <a:t>()-1)+reverse(</a:t>
            </a:r>
            <a:r>
              <a:rPr lang="en-US" sz="1800" dirty="0" err="1" smtClean="0"/>
              <a:t>word.substr</a:t>
            </a:r>
            <a:r>
              <a:rPr lang="en-US" sz="1800" dirty="0" smtClean="0"/>
              <a:t>(0,word.length()-1));</a:t>
            </a:r>
            <a:endParaRPr lang="en-US" sz="1800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can we search and see if an item exists in an array recursively?</a:t>
            </a:r>
          </a:p>
          <a:p>
            <a:r>
              <a:rPr lang="en-US" dirty="0" smtClean="0"/>
              <a:t>To do this we need to think about how we can apply a divide and conquer strategy on the array?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9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an example lets look at the following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assume we’re looking for 3.</a:t>
            </a:r>
          </a:p>
          <a:p>
            <a:pPr marL="0" indent="0">
              <a:buNone/>
            </a:pPr>
            <a:r>
              <a:rPr lang="en-US" dirty="0" smtClean="0"/>
              <a:t>Let’s start by checking the first element and see if it matches.</a:t>
            </a:r>
          </a:p>
          <a:p>
            <a:pPr marL="0" indent="0">
              <a:buNone/>
            </a:pPr>
            <a:r>
              <a:rPr lang="en-US" dirty="0" smtClean="0"/>
              <a:t>Of course it doesn’t so we can remove that element.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6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2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7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5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267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6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4267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4267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2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4267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7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2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by checking the first element and see if it matches.</a:t>
            </a:r>
          </a:p>
          <a:p>
            <a:pPr marL="0" indent="0">
              <a:buNone/>
            </a:pPr>
            <a:r>
              <a:rPr lang="en-US" dirty="0"/>
              <a:t>Of course it doesn’t so we can remove that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start by checking the first element and see if it matches.</a:t>
            </a:r>
          </a:p>
          <a:p>
            <a:pPr marL="0" indent="0">
              <a:buNone/>
            </a:pPr>
            <a:r>
              <a:rPr lang="en-US" dirty="0"/>
              <a:t>Of course it doesn’t so we can remove that element.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6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7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1059" y="4572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6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0459" y="4572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6390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by checking the first element and see if it matches.</a:t>
            </a:r>
          </a:p>
          <a:p>
            <a:pPr marL="0" indent="0">
              <a:buNone/>
            </a:pPr>
            <a:r>
              <a:rPr lang="en-US" dirty="0"/>
              <a:t>Of </a:t>
            </a:r>
            <a:r>
              <a:rPr lang="en-US" dirty="0" smtClean="0"/>
              <a:t>course </a:t>
            </a:r>
            <a:r>
              <a:rPr lang="en-US" dirty="0"/>
              <a:t>it </a:t>
            </a:r>
            <a:r>
              <a:rPr lang="en-US" dirty="0" smtClean="0"/>
              <a:t>DOES so return true (BASE CASE)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what we’re searching for doesn’t exist at all. What’s the base case then?</a:t>
            </a:r>
          </a:p>
          <a:p>
            <a:pPr marL="0" indent="0">
              <a:buNone/>
            </a:pPr>
            <a:r>
              <a:rPr lang="en-US" dirty="0" smtClean="0"/>
              <a:t>If the length of the array is 0 then return false!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6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35131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131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linear </a:t>
            </a:r>
            <a:r>
              <a:rPr lang="en-US" dirty="0" smtClean="0"/>
              <a:t>search-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search(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arr.length</a:t>
            </a:r>
            <a:r>
              <a:rPr lang="en-US" dirty="0" smtClean="0"/>
              <a:t>==0)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false;</a:t>
            </a:r>
          </a:p>
          <a:p>
            <a:pPr marL="0" indent="0">
              <a:buNone/>
            </a:pPr>
            <a:r>
              <a:rPr lang="en-US" dirty="0"/>
              <a:t>	else if(</a:t>
            </a:r>
            <a:r>
              <a:rPr lang="en-US" dirty="0" err="1"/>
              <a:t>arr</a:t>
            </a:r>
            <a:r>
              <a:rPr lang="en-US" dirty="0"/>
              <a:t>[0]==item)</a:t>
            </a:r>
          </a:p>
          <a:p>
            <a:pPr marL="0" indent="0">
              <a:buNone/>
            </a:pPr>
            <a:r>
              <a:rPr lang="en-US" dirty="0"/>
              <a:t>		return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		return search(</a:t>
            </a:r>
            <a:r>
              <a:rPr lang="en-US" dirty="0" err="1" smtClean="0"/>
              <a:t>arr.remove</a:t>
            </a:r>
            <a:r>
              <a:rPr lang="en-US" dirty="0" smtClean="0"/>
              <a:t>(0),item);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7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 </a:t>
            </a:r>
            <a:r>
              <a:rPr lang="en-US" dirty="0"/>
              <a:t>Write and test a recursive function max to </a:t>
            </a:r>
            <a:r>
              <a:rPr lang="en-US" dirty="0" smtClean="0"/>
              <a:t>find </a:t>
            </a:r>
            <a:r>
              <a:rPr lang="en-US" dirty="0"/>
              <a:t>the largest number in a </a:t>
            </a:r>
            <a:r>
              <a:rPr lang="en-US" dirty="0" smtClean="0"/>
              <a:t>list(array of numbers).</a:t>
            </a:r>
          </a:p>
          <a:p>
            <a:r>
              <a:rPr lang="en-US" dirty="0" smtClean="0"/>
              <a:t> 2. Write </a:t>
            </a:r>
            <a:r>
              <a:rPr lang="en-US" dirty="0"/>
              <a:t>a recursive function that detects whether a </a:t>
            </a:r>
            <a:r>
              <a:rPr lang="en-US" dirty="0" smtClean="0"/>
              <a:t>word is a palindrome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3. Given </a:t>
            </a:r>
            <a:r>
              <a:rPr lang="en-US" dirty="0"/>
              <a:t>a non-negative </a:t>
            </a:r>
            <a:r>
              <a:rPr lang="en-US" dirty="0" err="1"/>
              <a:t>int</a:t>
            </a:r>
            <a:r>
              <a:rPr lang="en-US" dirty="0"/>
              <a:t> n, return the sum of its digits recursively (no loops). Note that mod (%) by 10 yields the rightmost digit (126 % 10 is 6), while divide (/) by 10 removes the rightmost digit (126 / 10 is 12).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sumDigits</a:t>
            </a:r>
            <a:r>
              <a:rPr lang="en-US" dirty="0"/>
              <a:t>(126) → 9</a:t>
            </a:r>
            <a:br>
              <a:rPr lang="en-US" dirty="0"/>
            </a:br>
            <a:r>
              <a:rPr lang="en-US" dirty="0" err="1"/>
              <a:t>sumDigits</a:t>
            </a:r>
            <a:r>
              <a:rPr lang="en-US" dirty="0"/>
              <a:t>(49) → 13</a:t>
            </a:r>
            <a:br>
              <a:rPr lang="en-US" dirty="0"/>
            </a:br>
            <a:r>
              <a:rPr lang="en-US" dirty="0" err="1"/>
              <a:t>sumDigits</a:t>
            </a:r>
            <a:r>
              <a:rPr lang="en-US" dirty="0"/>
              <a:t>(12) →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What </a:t>
            </a:r>
            <a:r>
              <a:rPr lang="en-US" dirty="0"/>
              <a:t>is the output of the following recursive program</a:t>
            </a:r>
            <a:r>
              <a:rPr lang="en-US" dirty="0" smtClean="0"/>
              <a:t>?</a:t>
            </a:r>
            <a:r>
              <a:rPr lang="en-US" dirty="0"/>
              <a:t> print(</a:t>
            </a:r>
            <a:r>
              <a:rPr lang="en-US" dirty="0" err="1"/>
              <a:t>gcd</a:t>
            </a:r>
            <a:r>
              <a:rPr lang="en-US" dirty="0"/>
              <a:t>(20, 12));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(a</a:t>
            </a:r>
            <a:r>
              <a:rPr lang="en-US" dirty="0"/>
              <a:t>, 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if </a:t>
            </a:r>
            <a:r>
              <a:rPr lang="en-US" dirty="0"/>
              <a:t>b == </a:t>
            </a:r>
            <a:r>
              <a:rPr lang="en-US" dirty="0" smtClean="0"/>
              <a:t>0{ </a:t>
            </a:r>
            <a:r>
              <a:rPr lang="en-US" dirty="0"/>
              <a:t>return </a:t>
            </a:r>
            <a:r>
              <a:rPr lang="en-US" dirty="0" smtClean="0"/>
              <a:t>a}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 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gcd</a:t>
            </a:r>
            <a:r>
              <a:rPr lang="en-US" dirty="0"/>
              <a:t>(b, a %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7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5. Write </a:t>
            </a:r>
            <a:r>
              <a:rPr lang="en-US" dirty="0"/>
              <a:t>a recursive function that finds and returns the minimum element in an array, where the array and its size are given as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//</a:t>
            </a:r>
            <a:r>
              <a:rPr lang="en-US" dirty="0"/>
              <a:t>return the minimum element in a[]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3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6. Write </a:t>
            </a:r>
            <a:r>
              <a:rPr lang="en-US" dirty="0"/>
              <a:t>a recursive function that computes and returns the sum of all elements in an array, where the array and its size are given as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//</a:t>
            </a:r>
            <a:r>
              <a:rPr lang="en-US" dirty="0"/>
              <a:t>return the sum of all elements in a[]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3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A description of something that refers to itself is called a </a:t>
            </a:r>
            <a:r>
              <a:rPr lang="en-US" i="1" dirty="0"/>
              <a:t>recursive </a:t>
            </a:r>
            <a:r>
              <a:rPr lang="en-US" i="1" dirty="0" smtClean="0"/>
              <a:t>definition.”</a:t>
            </a:r>
          </a:p>
          <a:p>
            <a:r>
              <a:rPr lang="en-US" dirty="0"/>
              <a:t>In mathematics</a:t>
            </a:r>
            <a:r>
              <a:rPr lang="en-US" dirty="0" smtClean="0"/>
              <a:t>, </a:t>
            </a:r>
            <a:r>
              <a:rPr lang="en-US" dirty="0"/>
              <a:t>certain recursive </a:t>
            </a:r>
            <a:r>
              <a:rPr lang="en-US" dirty="0" smtClean="0"/>
              <a:t>definitions </a:t>
            </a:r>
            <a:r>
              <a:rPr lang="en-US" dirty="0"/>
              <a:t>are used all the time.</a:t>
            </a:r>
          </a:p>
          <a:p>
            <a:r>
              <a:rPr lang="en-US" dirty="0" smtClean="0"/>
              <a:t> </a:t>
            </a:r>
            <a:r>
              <a:rPr lang="en-US" dirty="0"/>
              <a:t>The classic </a:t>
            </a:r>
            <a:r>
              <a:rPr lang="en-US" dirty="0" smtClean="0"/>
              <a:t>recursive example </a:t>
            </a:r>
            <a:r>
              <a:rPr lang="en-US" dirty="0"/>
              <a:t>in mathematics is the </a:t>
            </a:r>
            <a:r>
              <a:rPr lang="en-US" dirty="0" smtClean="0"/>
              <a:t>definition </a:t>
            </a:r>
            <a:r>
              <a:rPr lang="en-US" dirty="0"/>
              <a:t>of </a:t>
            </a:r>
            <a:r>
              <a:rPr lang="en-US" b="1" dirty="0"/>
              <a:t>factorial</a:t>
            </a:r>
            <a:r>
              <a:rPr lang="en-US" dirty="0"/>
              <a:t>.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7. Given </a:t>
            </a:r>
            <a:r>
              <a:rPr lang="en-US" dirty="0"/>
              <a:t>a string, compute recursively a new string where all the adjacent chars are now separated by a "*".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allStar</a:t>
            </a:r>
            <a:r>
              <a:rPr lang="en-US" dirty="0"/>
              <a:t>("hello") → "h*e*l*l*o"</a:t>
            </a:r>
            <a:br>
              <a:rPr lang="en-US" dirty="0"/>
            </a:br>
            <a:r>
              <a:rPr lang="en-US" dirty="0" err="1"/>
              <a:t>allStar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 → "a*b*c"</a:t>
            </a:r>
            <a:br>
              <a:rPr lang="en-US" dirty="0"/>
            </a:br>
            <a:r>
              <a:rPr lang="en-US" dirty="0" err="1"/>
              <a:t>allStar</a:t>
            </a:r>
            <a:r>
              <a:rPr lang="en-US" dirty="0"/>
              <a:t>("ab") → "a*b"</a:t>
            </a:r>
          </a:p>
        </p:txBody>
      </p:sp>
    </p:spTree>
    <p:extLst>
      <p:ext uri="{BB962C8B-B14F-4D97-AF65-F5344CB8AC3E}">
        <p14:creationId xmlns:p14="http://schemas.microsoft.com/office/powerpoint/2010/main" xmlns="" val="25815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Given </a:t>
            </a:r>
            <a:r>
              <a:rPr lang="en-US" dirty="0"/>
              <a:t>an array of </a:t>
            </a:r>
            <a:r>
              <a:rPr lang="en-US" dirty="0" err="1"/>
              <a:t>ints</a:t>
            </a:r>
            <a:r>
              <a:rPr lang="en-US" dirty="0"/>
              <a:t>, compute recursively the number of times that the value 11 appears in the array.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array11({1, 2, 11}, 0) → 1</a:t>
            </a:r>
            <a:br>
              <a:rPr lang="en-US" dirty="0"/>
            </a:br>
            <a:r>
              <a:rPr lang="en-US" dirty="0"/>
              <a:t>array11({11, 11}, 0) → 2</a:t>
            </a:r>
            <a:br>
              <a:rPr lang="en-US" dirty="0"/>
            </a:br>
            <a:r>
              <a:rPr lang="en-US" dirty="0"/>
              <a:t>array11({1, 2, 3, 4}, 0) →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you  have answered all your questions on this </a:t>
            </a:r>
            <a:r>
              <a:rPr lang="en-US" dirty="0" err="1" smtClean="0"/>
              <a:t>ppt</a:t>
            </a:r>
            <a:r>
              <a:rPr lang="en-US" dirty="0" smtClean="0"/>
              <a:t>, post it to your Unit 3 web page.</a:t>
            </a:r>
          </a:p>
          <a:p>
            <a:pPr marL="0" indent="0">
              <a:buNone/>
            </a:pPr>
            <a:r>
              <a:rPr lang="en-US" dirty="0" smtClean="0"/>
              <a:t>Make sure you have tested your solutions either by writing and running them </a:t>
            </a:r>
            <a:r>
              <a:rPr lang="en-US" smtClean="0"/>
              <a:t>through code </a:t>
            </a:r>
            <a:r>
              <a:rPr lang="en-US" dirty="0" smtClean="0"/>
              <a:t>or by manual trace. You will be given an assignment soon to test your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4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Factorial of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define </a:t>
            </a:r>
            <a:r>
              <a:rPr lang="en-US" dirty="0"/>
              <a:t>the factorial of a value like this:</a:t>
            </a:r>
          </a:p>
          <a:p>
            <a:r>
              <a:rPr lang="pt-BR" dirty="0"/>
              <a:t>n! = </a:t>
            </a:r>
            <a:r>
              <a:rPr lang="pt-BR" dirty="0" smtClean="0"/>
              <a:t>n(n - </a:t>
            </a:r>
            <a:r>
              <a:rPr lang="pt-BR" dirty="0"/>
              <a:t>1)(n </a:t>
            </a:r>
            <a:r>
              <a:rPr lang="pt-BR" dirty="0" smtClean="0"/>
              <a:t>– </a:t>
            </a:r>
            <a:r>
              <a:rPr lang="pt-BR" dirty="0"/>
              <a:t>2</a:t>
            </a:r>
            <a:r>
              <a:rPr lang="pt-BR" dirty="0" smtClean="0"/>
              <a:t>)...(</a:t>
            </a:r>
            <a:r>
              <a:rPr lang="pt-BR" dirty="0"/>
              <a:t>1</a:t>
            </a:r>
            <a:r>
              <a:rPr lang="pt-BR" dirty="0" smtClean="0"/>
              <a:t>)</a:t>
            </a:r>
          </a:p>
          <a:p>
            <a:r>
              <a:rPr lang="en-US" dirty="0"/>
              <a:t>For example, we can compute</a:t>
            </a:r>
          </a:p>
          <a:p>
            <a:r>
              <a:rPr lang="en-US" dirty="0"/>
              <a:t>5! = 5(4)(3)(2)(1</a:t>
            </a:r>
            <a:r>
              <a:rPr lang="en-US" dirty="0" smtClean="0"/>
              <a:t>)</a:t>
            </a:r>
          </a:p>
          <a:p>
            <a:r>
              <a:rPr lang="en-US" dirty="0"/>
              <a:t>Looking at the calculation of 5!, you will notice something interesting. If </a:t>
            </a:r>
            <a:r>
              <a:rPr lang="en-US" dirty="0" smtClean="0"/>
              <a:t>we remove </a:t>
            </a:r>
            <a:r>
              <a:rPr lang="en-US" dirty="0"/>
              <a:t>the 5 from the front, what remains is a calculation of 4!. In general,</a:t>
            </a:r>
          </a:p>
          <a:p>
            <a:r>
              <a:rPr lang="en-US" dirty="0"/>
              <a:t>n! = n(n </a:t>
            </a:r>
            <a:r>
              <a:rPr lang="en-US" dirty="0" smtClean="0"/>
              <a:t>- </a:t>
            </a:r>
            <a:r>
              <a:rPr lang="en-US" dirty="0"/>
              <a:t>1</a:t>
            </a:r>
            <a:r>
              <a:rPr lang="en-US" dirty="0" smtClean="0"/>
              <a:t>)!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4! = 4(3!) = 4(3)(2!) = 4(3)(2)(1!) </a:t>
            </a:r>
            <a:r>
              <a:rPr lang="en-US" dirty="0" smtClean="0"/>
              <a:t>=4(3</a:t>
            </a:r>
            <a:r>
              <a:rPr lang="en-US" dirty="0"/>
              <a:t>)(2)(1</a:t>
            </a:r>
            <a:r>
              <a:rPr lang="en-US" dirty="0" smtClean="0"/>
              <a:t>)= 24</a:t>
            </a:r>
          </a:p>
          <a:p>
            <a:r>
              <a:rPr lang="en-US" dirty="0"/>
              <a:t>You can see that the recursive </a:t>
            </a:r>
            <a:r>
              <a:rPr lang="en-US" dirty="0" smtClean="0"/>
              <a:t>definition </a:t>
            </a:r>
            <a:r>
              <a:rPr lang="en-US" dirty="0"/>
              <a:t>is not circular because each </a:t>
            </a:r>
            <a:r>
              <a:rPr lang="en-US" dirty="0" smtClean="0"/>
              <a:t>application causes </a:t>
            </a:r>
            <a:r>
              <a:rPr lang="en-US" dirty="0"/>
              <a:t>us to request the factorial of a smaller number. Eventually we </a:t>
            </a:r>
            <a:r>
              <a:rPr lang="en-US" dirty="0" smtClean="0"/>
              <a:t>get down </a:t>
            </a:r>
            <a:r>
              <a:rPr lang="en-US" dirty="0"/>
              <a:t>to 0, which doesn't require another application of the </a:t>
            </a:r>
            <a:r>
              <a:rPr lang="en-US" dirty="0" smtClean="0"/>
              <a:t>definition</a:t>
            </a:r>
            <a:r>
              <a:rPr lang="en-US" dirty="0"/>
              <a:t>. This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i="1" dirty="0"/>
              <a:t>base case for the recursion.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good recursive </a:t>
            </a:r>
            <a:r>
              <a:rPr lang="en-US" dirty="0" smtClean="0"/>
              <a:t>definitions have </a:t>
            </a:r>
            <a:r>
              <a:rPr lang="en-US" dirty="0"/>
              <a:t>these key characteristics:</a:t>
            </a:r>
          </a:p>
          <a:p>
            <a:r>
              <a:rPr lang="en-US" dirty="0"/>
              <a:t>1. There are one or more base cases for which no recursion is required.</a:t>
            </a:r>
          </a:p>
          <a:p>
            <a:r>
              <a:rPr lang="en-US" dirty="0"/>
              <a:t>2. All chains of recursion eventually end up at one of the base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simplest way to guarantee that these two conditions are met is to </a:t>
            </a:r>
            <a:r>
              <a:rPr lang="en-US" dirty="0" smtClean="0"/>
              <a:t>make sure </a:t>
            </a:r>
            <a:r>
              <a:rPr lang="en-US" dirty="0"/>
              <a:t>that each recursion always occurs on a </a:t>
            </a:r>
            <a:r>
              <a:rPr lang="en-US" i="1" dirty="0"/>
              <a:t>smaller version of the original problem</a:t>
            </a:r>
            <a:r>
              <a:rPr lang="en-US" i="1" dirty="0" smtClean="0"/>
              <a:t>. </a:t>
            </a:r>
            <a:r>
              <a:rPr lang="en-US" dirty="0" smtClean="0"/>
              <a:t>A </a:t>
            </a:r>
            <a:r>
              <a:rPr lang="en-US" dirty="0"/>
              <a:t>very small version of the problem that can be solved without </a:t>
            </a:r>
            <a:r>
              <a:rPr lang="en-US" dirty="0" smtClean="0"/>
              <a:t>recursion then </a:t>
            </a:r>
            <a:r>
              <a:rPr lang="en-US" dirty="0"/>
              <a:t>becomes the base case. This is exactly how the factorial </a:t>
            </a:r>
            <a:r>
              <a:rPr lang="en-US" dirty="0" smtClean="0"/>
              <a:t>definition </a:t>
            </a:r>
            <a:r>
              <a:rPr lang="en-US" dirty="0"/>
              <a:t>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write factorial as a </a:t>
            </a:r>
            <a:r>
              <a:rPr lang="en-US" dirty="0" smtClean="0"/>
              <a:t>function</a:t>
            </a:r>
            <a:r>
              <a:rPr lang="en-US" dirty="0"/>
              <a:t>, the recursive </a:t>
            </a:r>
            <a:r>
              <a:rPr lang="en-US" dirty="0" smtClean="0"/>
              <a:t>definition translates directly </a:t>
            </a:r>
            <a:r>
              <a:rPr lang="en-US" dirty="0"/>
              <a:t>into code.</a:t>
            </a:r>
          </a:p>
          <a:p>
            <a:pPr>
              <a:buNone/>
            </a:pPr>
            <a:r>
              <a:rPr lang="en-US" dirty="0" smtClean="0"/>
              <a:t>fact(n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/>
              <a:t>n == </a:t>
            </a:r>
            <a:r>
              <a:rPr lang="en-US" dirty="0" smtClean="0"/>
              <a:t>1:</a:t>
            </a:r>
            <a:endParaRPr lang="en-US" dirty="0"/>
          </a:p>
          <a:p>
            <a:pPr>
              <a:buNone/>
            </a:pPr>
            <a:r>
              <a:rPr lang="en-US" dirty="0" smtClean="0"/>
              <a:t>		return 1 </a:t>
            </a:r>
            <a:r>
              <a:rPr lang="en-US" dirty="0" smtClean="0">
                <a:sym typeface="Wingdings" pitchFamily="2" charset="2"/>
              </a:rPr>
              <a:t>BASE CASE! Stops calling itself</a:t>
            </a:r>
            <a:endParaRPr lang="en-US" dirty="0"/>
          </a:p>
          <a:p>
            <a:pPr>
              <a:buNone/>
            </a:pPr>
            <a:r>
              <a:rPr lang="en-US" dirty="0" smtClean="0"/>
              <a:t>	else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n * fact(n-1)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String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recursion reverse a string. A simple example would be to change “cat” into “</a:t>
            </a:r>
            <a:r>
              <a:rPr lang="en-US" dirty="0" err="1" smtClean="0"/>
              <a:t>tac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en-US" dirty="0" smtClean="0"/>
              <a:t>Remember, recursion is more easily carried out when thinking of a way to reduce the info passed back into the function.</a:t>
            </a:r>
          </a:p>
          <a:p>
            <a:pPr>
              <a:buNone/>
            </a:pPr>
            <a:r>
              <a:rPr lang="en-US" dirty="0" smtClean="0"/>
              <a:t>That way, eventually we reach the base case.</a:t>
            </a:r>
          </a:p>
          <a:p>
            <a:pPr>
              <a:buNone/>
            </a:pPr>
            <a:r>
              <a:rPr lang="en-US" dirty="0" smtClean="0"/>
              <a:t>How would this work in this problem?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Pseudocode</a:t>
            </a:r>
            <a:r>
              <a:rPr lang="en-US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the last letter</a:t>
            </a:r>
          </a:p>
          <a:p>
            <a:pPr marL="514350" indent="-514350">
              <a:buAutoNum type="arabicPeriod"/>
            </a:pPr>
            <a:r>
              <a:rPr lang="en-US" dirty="0" smtClean="0"/>
              <a:t>Return that letter + the word minus that last letter.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there is only 1 letter left return it!</a:t>
            </a:r>
          </a:p>
          <a:p>
            <a:pPr marL="514350" indent="-514350">
              <a:buAutoNum type="arabicPeriod"/>
            </a:pPr>
            <a:r>
              <a:rPr lang="en-US" dirty="0" smtClean="0"/>
              <a:t>That’s it!!!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304</TotalTime>
  <Words>893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Horizon</vt:lpstr>
      <vt:lpstr>Recursion</vt:lpstr>
      <vt:lpstr>What is recursion?</vt:lpstr>
      <vt:lpstr>The Factorial of a Number</vt:lpstr>
      <vt:lpstr>Continued…</vt:lpstr>
      <vt:lpstr>Characteristics</vt:lpstr>
      <vt:lpstr>Continued…</vt:lpstr>
      <vt:lpstr>The Factorial Function</vt:lpstr>
      <vt:lpstr>Reverse String Recursion</vt:lpstr>
      <vt:lpstr>Algorithm!</vt:lpstr>
      <vt:lpstr>The Function</vt:lpstr>
      <vt:lpstr>Recursive linear search</vt:lpstr>
      <vt:lpstr>Recursive linear search</vt:lpstr>
      <vt:lpstr>Recursive linear search</vt:lpstr>
      <vt:lpstr>Recursive linear search</vt:lpstr>
      <vt:lpstr>Recursive linear search-pseudocode</vt:lpstr>
      <vt:lpstr>Exercises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theKing</dc:creator>
  <cp:lastModifiedBy>theKing</cp:lastModifiedBy>
  <cp:revision>76</cp:revision>
  <dcterms:created xsi:type="dcterms:W3CDTF">2011-11-19T16:25:00Z</dcterms:created>
  <dcterms:modified xsi:type="dcterms:W3CDTF">2018-04-14T17:35:18Z</dcterms:modified>
</cp:coreProperties>
</file>