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6" y="-12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gif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Using Objects and Classes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37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The equals() Method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6" b="89960" l="0" r="899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0359"/>
            <a:ext cx="8229600" cy="3076832"/>
          </a:xfrm>
        </p:spPr>
      </p:pic>
    </p:spTree>
    <p:extLst>
      <p:ext uri="{BB962C8B-B14F-4D97-AF65-F5344CB8AC3E}">
        <p14:creationId xmlns:p14="http://schemas.microsoft.com/office/powerpoint/2010/main" val="31639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Alias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0000">
                        <a14:foregroundMark x1="50725" y1="13391" x2="50725" y2="13391"/>
                        <a14:foregroundMark x1="60570" y1="91145" x2="60570" y2="91145"/>
                        <a14:foregroundMark x1="24352" y1="46652" x2="23627" y2="88553"/>
                        <a14:foregroundMark x1="81969" y1="70410" x2="66632" y2="65227"/>
                        <a14:backgroundMark x1="37306" y1="84665" x2="46788" y2="79914"/>
                        <a14:backgroundMark x1="56736" y1="29806" x2="48860" y2="33693"/>
                        <a14:backgroundMark x1="67668" y1="54860" x2="67668" y2="54860"/>
                        <a14:backgroundMark x1="10104" y1="33693" x2="10104" y2="33693"/>
                        <a14:backgroundMark x1="6995" y1="41037" x2="7720" y2="574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81649"/>
            <a:ext cx="8229600" cy="1974251"/>
          </a:xfrm>
        </p:spPr>
      </p:pic>
      <p:sp>
        <p:nvSpPr>
          <p:cNvPr id="5" name="Rectangle 4"/>
          <p:cNvSpPr/>
          <p:nvPr/>
        </p:nvSpPr>
        <p:spPr>
          <a:xfrm>
            <a:off x="76200" y="6019800"/>
            <a:ext cx="9067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rial"/>
              </a:rPr>
              <a:t>alias: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 When two or more reference variables refer to the same object, each variable is said to be an </a:t>
            </a:r>
            <a:r>
              <a:rPr lang="en-US" sz="2400" i="1" dirty="0">
                <a:solidFill>
                  <a:srgbClr val="000000"/>
                </a:solidFill>
                <a:latin typeface="Arial"/>
              </a:rPr>
              <a:t>alias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918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alias-detector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4942"/>
            <a:ext cx="8229600" cy="3027666"/>
          </a:xfrm>
        </p:spPr>
      </p:pic>
      <p:pic>
        <p:nvPicPr>
          <p:cNvPr id="1026" name="Picture 2" descr="C:\Users\072613128\AppData\Local\Microsoft\Windows\Temporary Internet Files\Content.IE5\BCB3U43Z\alias__by_splendorent-d59mywf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"/>
            <a:ext cx="109565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Methods without Parameters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92" y="2348091"/>
            <a:ext cx="7647415" cy="3641367"/>
          </a:xfrm>
        </p:spPr>
      </p:pic>
      <p:pic>
        <p:nvPicPr>
          <p:cNvPr id="2050" name="Picture 2" descr="C:\Users\072613128\AppData\Local\Microsoft\Windows\Temporary Internet Files\Content.IE5\D381JFJ0\socialmedia-1752079_64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39" y="5334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1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Expressions in Parameter Lists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3084"/>
            <a:ext cx="8229600" cy="2431381"/>
          </a:xfrm>
        </p:spPr>
      </p:pic>
      <p:pic>
        <p:nvPicPr>
          <p:cNvPr id="3074" name="Picture 2" descr="C:\Users\072613128\AppData\Local\Microsoft\Windows\Temporary Internet Files\Content.IE5\F8HYTIU8\34646-expressions_disbelief_one_likely_us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1639888" cy="16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Parameters Must be the Correct Type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8991600" cy="327660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400"/>
            <a:ext cx="9144000" cy="2514600"/>
          </a:xfrm>
          <a:prstGeom prst="rect">
            <a:avLst/>
          </a:prstGeom>
        </p:spPr>
      </p:pic>
      <p:pic>
        <p:nvPicPr>
          <p:cNvPr id="4098" name="Picture 2" descr="C:\Users\072613128\AppData\Local\Microsoft\Windows\Temporary Internet Files\Content.IE5\YSGUZYL6\3603637705_6202e443a7_m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21431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072613128\AppData\Local\Microsoft\Windows\Temporary Internet Files\Content.IE5\BCB3U43Z\polls_broken_leg_0407_354688_answer_1_xlarge[1]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94" y="2059907"/>
            <a:ext cx="1852612" cy="19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Automatic Conversion of Parameter Type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6205"/>
            <a:ext cx="8229600" cy="3385140"/>
          </a:xfrm>
        </p:spPr>
      </p:pic>
      <p:pic>
        <p:nvPicPr>
          <p:cNvPr id="5122" name="Picture 2" descr="C:\Users\072613128\AppData\Local\Microsoft\Windows\Temporary Internet Files\Content.IE5\BCB3U43Z\mrgallon.math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09600"/>
            <a:ext cx="26860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2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Unsafe Conversions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6844"/>
            <a:ext cx="8229600" cy="4163861"/>
          </a:xfrm>
        </p:spPr>
      </p:pic>
      <p:pic>
        <p:nvPicPr>
          <p:cNvPr id="6146" name="Picture 2" descr="C:\Users\072613128\AppData\Local\Microsoft\Windows\Temporary Internet Files\Content.IE5\D381JFJ0\super-mario-galaxy-2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419600"/>
            <a:ext cx="1291457" cy="127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072613128\AppData\Local\Microsoft\Windows\Temporary Internet Files\Content.IE5\BCB3U43Z\MiM_DOS_Bowser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4675188"/>
            <a:ext cx="1193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6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Can a Method Change a Primitive Type?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80646"/>
            <a:ext cx="8229600" cy="2576257"/>
          </a:xfrm>
        </p:spPr>
      </p:pic>
      <p:pic>
        <p:nvPicPr>
          <p:cNvPr id="7170" name="Picture 2" descr="C:\Users\072613128\AppData\Local\Microsoft\Windows\Temporary Internet Files\Content.IE5\BCB3U43Z\Super_Mario_Galaxy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066800"/>
            <a:ext cx="3562350" cy="172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072613128\AppData\Local\Microsoft\Windows\Temporary Internet Files\Content.IE5\YSGUZYL6\120px-MarioGalaxyArt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334000"/>
            <a:ext cx="15240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072613128\AppData\Local\Microsoft\Windows\Temporary Internet Files\Content.IE5\BCB3U43Z\mario-missing-title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5892800"/>
            <a:ext cx="18288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072613128\AppData\Local\Microsoft\Windows\Temporary Internet Files\Content.IE5\D381JFJ0\120px-Mario_is_Missing_PC_cover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1815154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072613128\AppData\Local\Microsoft\Windows\Temporary Internet Files\Content.IE5\F8HYTIU8\Toad1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4814559"/>
            <a:ext cx="1386880" cy="211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C:\Users\072613128\AppData\Local\Microsoft\Windows\Temporary Internet Files\Content.IE5\YSGUZYL6\ToadTV-NoCap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36" y="2667000"/>
            <a:ext cx="1858433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5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Describe the Point class. What is it used for?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Represent </a:t>
            </a:r>
            <a:r>
              <a:rPr lang="en-US" dirty="0" err="1" smtClean="0">
                <a:solidFill>
                  <a:srgbClr val="FF0000"/>
                </a:solidFill>
              </a:rPr>
              <a:t>xy</a:t>
            </a:r>
            <a:r>
              <a:rPr lang="en-US" dirty="0" smtClean="0">
                <a:solidFill>
                  <a:srgbClr val="FF0000"/>
                </a:solidFill>
              </a:rPr>
              <a:t> value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What’s another way to refer to the variables found in a class?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farm fields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What are constructors?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 create an object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Why is it necessary to </a:t>
            </a:r>
            <a:r>
              <a:rPr lang="en-US" dirty="0"/>
              <a:t>import java.awt.* </a:t>
            </a:r>
            <a:r>
              <a:rPr lang="en-US" dirty="0" smtClean="0"/>
              <a:t>when using the Point class in java?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That’s the package where the class is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What does the asterisk mean in the import </a:t>
            </a:r>
            <a:r>
              <a:rPr lang="en-US" dirty="0" err="1" smtClean="0"/>
              <a:t>statement?</a:t>
            </a:r>
            <a:r>
              <a:rPr lang="en-US" dirty="0" err="1" smtClean="0">
                <a:solidFill>
                  <a:srgbClr val="FF0000"/>
                </a:solidFill>
              </a:rPr>
              <a:t>get</a:t>
            </a:r>
            <a:r>
              <a:rPr lang="en-US" dirty="0" smtClean="0">
                <a:solidFill>
                  <a:srgbClr val="FF0000"/>
                </a:solidFill>
              </a:rPr>
              <a:t> all the </a:t>
            </a:r>
            <a:r>
              <a:rPr lang="en-US" dirty="0" err="1" smtClean="0">
                <a:solidFill>
                  <a:srgbClr val="FF0000"/>
                </a:solidFill>
              </a:rPr>
              <a:t>claddes</a:t>
            </a:r>
            <a:r>
              <a:rPr lang="en-US" dirty="0" smtClean="0">
                <a:solidFill>
                  <a:srgbClr val="FF0000"/>
                </a:solidFill>
              </a:rPr>
              <a:t> in the package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8194" name="Picture 2" descr="C:\Users\072613128\AppData\Local\Microsoft\Windows\Temporary Internet Files\Content.IE5\BCB3U43Z\bob-the-builder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145" y="3352800"/>
            <a:ext cx="1162692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The Class Point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79315"/>
            <a:ext cx="8229600" cy="2578919"/>
          </a:xfrm>
        </p:spPr>
      </p:pic>
    </p:spTree>
    <p:extLst>
      <p:ext uri="{BB962C8B-B14F-4D97-AF65-F5344CB8AC3E}">
        <p14:creationId xmlns:p14="http://schemas.microsoft.com/office/powerpoint/2010/main" val="27500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How many constructors does the Point class have? What does this mean to a programmer?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3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What is the purpose pf the toString() method found in most java objects?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is the state of an object normally changed in programming?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is an alias of an object? Give an example of creating two aliases.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is a method without a parameter? Give an example.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is an expression? If you pass an expression into a method what must you be aware of?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difference between an explicit and implicit cast? Provide an example.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mtClean="0"/>
              <a:t>Why </a:t>
            </a:r>
            <a:r>
              <a:rPr lang="en-US" dirty="0" smtClean="0"/>
              <a:t>is passing a primitive variable to a method considered safe while passing a reference variable not?</a:t>
            </a:r>
          </a:p>
          <a:p>
            <a:pPr marL="514350" indent="-514350">
              <a:buAutoNum type="arabicPeriod" startAt="11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Description of a Class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>
                <a:solidFill>
                  <a:srgbClr val="000000"/>
                </a:solidFill>
                <a:latin typeface="Arial"/>
              </a:rPr>
              <a:t/>
            </a:r>
            <a:br>
              <a:rPr lang="en-CA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8623"/>
            <a:ext cx="8229600" cy="3380304"/>
          </a:xfrm>
        </p:spPr>
      </p:pic>
    </p:spTree>
    <p:extLst>
      <p:ext uri="{BB962C8B-B14F-4D97-AF65-F5344CB8AC3E}">
        <p14:creationId xmlns:p14="http://schemas.microsoft.com/office/powerpoint/2010/main" val="37171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Multiple Constructors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4495800"/>
          </a:xfrm>
        </p:spPr>
      </p:pic>
      <p:sp>
        <p:nvSpPr>
          <p:cNvPr id="5" name="Rectangle 4"/>
          <p:cNvSpPr/>
          <p:nvPr/>
        </p:nvSpPr>
        <p:spPr>
          <a:xfrm>
            <a:off x="152400" y="5029200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To use the definition of class Point, import the package that contains it. The statement:</a:t>
            </a:r>
          </a:p>
          <a:p>
            <a:pPr algn="just"/>
            <a:r>
              <a:rPr lang="en-US" dirty="0"/>
              <a:t>import java.awt.*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says to use the AWT package that comes with Java. The * says that everything defined in the package can be used (although this program only uses the Point class).</a:t>
            </a:r>
            <a:endParaRPr lang="en-US" b="0" i="0" dirty="0">
              <a:solidFill>
                <a:srgbClr val="000000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9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Picture of the Objects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98" y="3208085"/>
            <a:ext cx="3418204" cy="1921379"/>
          </a:xfrm>
        </p:spPr>
      </p:pic>
    </p:spTree>
    <p:extLst>
      <p:ext uri="{BB962C8B-B14F-4D97-AF65-F5344CB8AC3E}">
        <p14:creationId xmlns:p14="http://schemas.microsoft.com/office/powerpoint/2010/main" val="4383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</a:rPr>
              <a:t>The </a:t>
            </a:r>
            <a:r>
              <a:rPr lang="en-CA" b="1" dirty="0" err="1">
                <a:solidFill>
                  <a:srgbClr val="F25239"/>
                </a:solidFill>
              </a:rPr>
              <a:t>toString</a:t>
            </a:r>
            <a:r>
              <a:rPr lang="en-CA" b="1" dirty="0">
                <a:solidFill>
                  <a:srgbClr val="F25239"/>
                </a:solidFill>
              </a:rPr>
              <a:t>() Method</a:t>
            </a:r>
            <a:br>
              <a:rPr lang="en-CA" b="1" dirty="0">
                <a:solidFill>
                  <a:srgbClr val="F25239"/>
                </a:solidFill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000000"/>
                </a:solidFill>
                <a:latin typeface="Arial"/>
              </a:rPr>
              <a:t>All objects have their own </a:t>
            </a:r>
            <a:r>
              <a:rPr lang="en-US" sz="5400" dirty="0" err="1"/>
              <a:t>toString</a:t>
            </a:r>
            <a:r>
              <a:rPr lang="en-US" sz="5400" dirty="0"/>
              <a:t>()</a:t>
            </a:r>
            <a:r>
              <a:rPr lang="en-US" sz="5400" dirty="0">
                <a:solidFill>
                  <a:srgbClr val="000000"/>
                </a:solidFill>
                <a:latin typeface="Arial"/>
              </a:rPr>
              <a:t> method, so it is possible to print out something for any object your program has created. 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6584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Program that uses the </a:t>
            </a:r>
            <a:r>
              <a:rPr lang="en-US" b="1" dirty="0" err="1">
                <a:solidFill>
                  <a:srgbClr val="F25239"/>
                </a:solidFill>
                <a:latin typeface="Arial"/>
              </a:rPr>
              <a:t>toString</a:t>
            </a:r>
            <a:r>
              <a:rPr lang="en-US" b="1" dirty="0">
                <a:solidFill>
                  <a:srgbClr val="F25239"/>
                </a:solidFill>
                <a:latin typeface="Arial"/>
              </a:rPr>
              <a:t>() Method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1"/>
            <a:ext cx="9144000" cy="3953128"/>
          </a:xfrm>
        </p:spPr>
      </p:pic>
      <p:sp>
        <p:nvSpPr>
          <p:cNvPr id="5" name="Rectangle 4"/>
          <p:cNvSpPr/>
          <p:nvPr/>
        </p:nvSpPr>
        <p:spPr>
          <a:xfrm>
            <a:off x="1084475" y="5285600"/>
            <a:ext cx="6781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Arial"/>
              </a:rPr>
              <a:t>The program prints out:</a:t>
            </a:r>
          </a:p>
          <a:p>
            <a:pPr algn="ctr"/>
            <a:r>
              <a:rPr lang="en-US" sz="4400" dirty="0" err="1"/>
              <a:t>java.awt.Point</a:t>
            </a:r>
            <a:r>
              <a:rPr lang="en-US" sz="4400" dirty="0"/>
              <a:t>[x=0,y=0]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7514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F25239"/>
                </a:solidFill>
                <a:latin typeface="Arial"/>
              </a:rPr>
              <a:t>Automatic Call of </a:t>
            </a:r>
            <a:r>
              <a:rPr lang="en-CA" b="1" dirty="0" err="1">
                <a:solidFill>
                  <a:srgbClr val="F25239"/>
                </a:solidFill>
                <a:latin typeface="Arial"/>
              </a:rPr>
              <a:t>toString</a:t>
            </a:r>
            <a:r>
              <a:rPr lang="en-CA" b="1" dirty="0">
                <a:solidFill>
                  <a:srgbClr val="F25239"/>
                </a:solidFill>
                <a:latin typeface="Arial"/>
              </a:rPr>
              <a:t>()</a:t>
            </a:r>
            <a:br>
              <a:rPr lang="en-CA" b="1" dirty="0">
                <a:solidFill>
                  <a:srgbClr val="F25239"/>
                </a:solidFill>
                <a:latin typeface="Arial"/>
              </a:rPr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0" y="2732343"/>
            <a:ext cx="8229600" cy="2872863"/>
          </a:xfrm>
        </p:spPr>
      </p:pic>
    </p:spTree>
    <p:extLst>
      <p:ext uri="{BB962C8B-B14F-4D97-AF65-F5344CB8AC3E}">
        <p14:creationId xmlns:p14="http://schemas.microsoft.com/office/powerpoint/2010/main" val="128281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25239"/>
                </a:solidFill>
                <a:latin typeface="Arial"/>
              </a:rPr>
              <a:t>Changing Data inside a Point</a:t>
            </a:r>
            <a:br>
              <a:rPr lang="en-US" b="1" dirty="0">
                <a:solidFill>
                  <a:srgbClr val="F25239"/>
                </a:solidFill>
                <a:latin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</a:rPr>
            </a:b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2165">
            <a:off x="685800" y="2362200"/>
            <a:ext cx="8229600" cy="1992874"/>
          </a:xfrm>
        </p:spPr>
      </p:pic>
    </p:spTree>
    <p:extLst>
      <p:ext uri="{BB962C8B-B14F-4D97-AF65-F5344CB8AC3E}">
        <p14:creationId xmlns:p14="http://schemas.microsoft.com/office/powerpoint/2010/main" val="33135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144</TotalTime>
  <Words>283</Words>
  <Application>Microsoft Office PowerPoint</Application>
  <PresentationFormat>On-screen Show (4:3)</PresentationFormat>
  <Paragraphs>51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Verve</vt:lpstr>
      <vt:lpstr>Using Objects and Classes </vt:lpstr>
      <vt:lpstr>The Class Point </vt:lpstr>
      <vt:lpstr>Description of a Class  </vt:lpstr>
      <vt:lpstr>Multiple Constructors  </vt:lpstr>
      <vt:lpstr>Picture of the Objects  </vt:lpstr>
      <vt:lpstr>The toString() Method  </vt:lpstr>
      <vt:lpstr>Program that uses the toString() Method  </vt:lpstr>
      <vt:lpstr>Automatic Call of toString()  </vt:lpstr>
      <vt:lpstr>Changing Data inside a Point  </vt:lpstr>
      <vt:lpstr>The equals() Method  </vt:lpstr>
      <vt:lpstr>Alias </vt:lpstr>
      <vt:lpstr>alias-detector  </vt:lpstr>
      <vt:lpstr>Methods without Parameters  </vt:lpstr>
      <vt:lpstr>Expressions in Parameter Lists  </vt:lpstr>
      <vt:lpstr>Parameters Must be the Correct Type  </vt:lpstr>
      <vt:lpstr>Automatic Conversion of Parameter Type  </vt:lpstr>
      <vt:lpstr>Unsafe Conversions  </vt:lpstr>
      <vt:lpstr>Can a Method Change a Primitive Type?  </vt:lpstr>
      <vt:lpstr>Questions</vt:lpstr>
      <vt:lpstr>Questions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Objects and Classes </dc:title>
  <dc:creator>Albert K</dc:creator>
  <cp:lastModifiedBy>AutoBVT</cp:lastModifiedBy>
  <cp:revision>16</cp:revision>
  <dcterms:created xsi:type="dcterms:W3CDTF">2006-08-16T00:00:00Z</dcterms:created>
  <dcterms:modified xsi:type="dcterms:W3CDTF">2018-05-08T18:26:57Z</dcterms:modified>
</cp:coreProperties>
</file>