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Defining Your Own Classes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Completed Constructor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6248400"/>
          </a:xfrm>
        </p:spPr>
      </p:pic>
    </p:spTree>
    <p:extLst>
      <p:ext uri="{BB962C8B-B14F-4D97-AF65-F5344CB8AC3E}">
        <p14:creationId xmlns:p14="http://schemas.microsoft.com/office/powerpoint/2010/main" val="7665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Steps in Program Execution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00" y="609600"/>
            <a:ext cx="9173700" cy="6248400"/>
          </a:xfrm>
        </p:spPr>
      </p:pic>
    </p:spTree>
    <p:extLst>
      <p:ext uri="{BB962C8B-B14F-4D97-AF65-F5344CB8AC3E}">
        <p14:creationId xmlns:p14="http://schemas.microsoft.com/office/powerpoint/2010/main" val="2903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this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096000"/>
          </a:xfrm>
        </p:spPr>
      </p:pic>
    </p:spTree>
    <p:extLst>
      <p:ext uri="{BB962C8B-B14F-4D97-AF65-F5344CB8AC3E}">
        <p14:creationId xmlns:p14="http://schemas.microsoft.com/office/powerpoint/2010/main" val="4795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Specifications for the Car class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/>
              </a:rPr>
              <a:t>Object oriented design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 means deciding what classes you need, what data the objects hold, and how the objects will behave. </a:t>
            </a:r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1" y="1905000"/>
            <a:ext cx="9144000" cy="46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Finished Program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85800"/>
            <a:ext cx="9067800" cy="6172200"/>
          </a:xfrm>
        </p:spPr>
      </p:pic>
    </p:spTree>
    <p:extLst>
      <p:ext uri="{BB962C8B-B14F-4D97-AF65-F5344CB8AC3E}">
        <p14:creationId xmlns:p14="http://schemas.microsoft.com/office/powerpoint/2010/main" val="2467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Class Definition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09600"/>
            <a:ext cx="8991600" cy="6172200"/>
          </a:xfrm>
        </p:spPr>
      </p:pic>
    </p:spTree>
    <p:extLst>
      <p:ext uri="{BB962C8B-B14F-4D97-AF65-F5344CB8AC3E}">
        <p14:creationId xmlns:p14="http://schemas.microsoft.com/office/powerpoint/2010/main" val="17322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Complete Car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6324600"/>
          </a:xfrm>
        </p:spPr>
      </p:pic>
    </p:spTree>
    <p:extLst>
      <p:ext uri="{BB962C8B-B14F-4D97-AF65-F5344CB8AC3E}">
        <p14:creationId xmlns:p14="http://schemas.microsoft.com/office/powerpoint/2010/main" val="18126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7200"/>
            <a:ext cx="9067800" cy="6400800"/>
          </a:xfrm>
        </p:spPr>
      </p:pic>
    </p:spTree>
    <p:extLst>
      <p:ext uri="{BB962C8B-B14F-4D97-AF65-F5344CB8AC3E}">
        <p14:creationId xmlns:p14="http://schemas.microsoft.com/office/powerpoint/2010/main" val="31227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What is the essential first step in OOP?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the general framework for designing a class?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Why </a:t>
            </a:r>
            <a:r>
              <a:rPr lang="en-US" dirty="0" smtClean="0"/>
              <a:t>is it important to have one clas in your program containing a </a:t>
            </a:r>
            <a:r>
              <a:rPr lang="en-US" b="1" dirty="0" smtClean="0"/>
              <a:t>static void main </a:t>
            </a:r>
            <a:r>
              <a:rPr lang="en-US" dirty="0" smtClean="0"/>
              <a:t>method?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the </a:t>
            </a:r>
            <a:r>
              <a:rPr lang="en-US" b="1" dirty="0" smtClean="0"/>
              <a:t>default constructor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are </a:t>
            </a:r>
            <a:r>
              <a:rPr lang="en-US" b="1" dirty="0" smtClean="0"/>
              <a:t>instance</a:t>
            </a:r>
            <a:r>
              <a:rPr lang="en-US" dirty="0" smtClean="0"/>
              <a:t> variables?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the format for creaating a </a:t>
            </a:r>
            <a:r>
              <a:rPr lang="en-US" b="1" dirty="0" smtClean="0"/>
              <a:t>constructor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the role of the </a:t>
            </a:r>
            <a:r>
              <a:rPr lang="en-US" b="1" dirty="0" smtClean="0"/>
              <a:t>constructor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is the purpose of </a:t>
            </a:r>
            <a:r>
              <a:rPr lang="en-US" b="1" dirty="0" smtClean="0"/>
              <a:t>this</a:t>
            </a:r>
            <a:r>
              <a:rPr lang="en-US" dirty="0" smtClean="0"/>
              <a:t> in a class definition?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Object Oriented Programming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72200"/>
          </a:xfrm>
        </p:spPr>
      </p:pic>
    </p:spTree>
    <p:extLst>
      <p:ext uri="{BB962C8B-B14F-4D97-AF65-F5344CB8AC3E}">
        <p14:creationId xmlns:p14="http://schemas.microsoft.com/office/powerpoint/2010/main" val="41250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226"/>
            <a:ext cx="9144000" cy="5841774"/>
          </a:xfrm>
        </p:spPr>
      </p:pic>
    </p:spTree>
    <p:extLst>
      <p:ext uri="{BB962C8B-B14F-4D97-AF65-F5344CB8AC3E}">
        <p14:creationId xmlns:p14="http://schemas.microsoft.com/office/powerpoint/2010/main" val="159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37268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Syntax of a Class Definition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924"/>
            <a:ext cx="9143999" cy="6054076"/>
          </a:xfrm>
        </p:spPr>
      </p:pic>
    </p:spTree>
    <p:extLst>
      <p:ext uri="{BB962C8B-B14F-4D97-AF65-F5344CB8AC3E}">
        <p14:creationId xmlns:p14="http://schemas.microsoft.com/office/powerpoint/2010/main" val="40637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A Tiny Example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3" y="609600"/>
            <a:ext cx="9075337" cy="6248400"/>
          </a:xfrm>
        </p:spPr>
      </p:pic>
    </p:spTree>
    <p:extLst>
      <p:ext uri="{BB962C8B-B14F-4D97-AF65-F5344CB8AC3E}">
        <p14:creationId xmlns:p14="http://schemas.microsoft.com/office/powerpoint/2010/main" val="30794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Method Definition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72200"/>
          </a:xfrm>
        </p:spPr>
      </p:pic>
    </p:spTree>
    <p:extLst>
      <p:ext uri="{BB962C8B-B14F-4D97-AF65-F5344CB8AC3E}">
        <p14:creationId xmlns:p14="http://schemas.microsoft.com/office/powerpoint/2010/main" val="25802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Running the Program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" y="609600"/>
            <a:ext cx="9131017" cy="6248400"/>
          </a:xfrm>
        </p:spPr>
      </p:pic>
    </p:spTree>
    <p:extLst>
      <p:ext uri="{BB962C8B-B14F-4D97-AF65-F5344CB8AC3E}">
        <p14:creationId xmlns:p14="http://schemas.microsoft.com/office/powerpoint/2010/main" val="1808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Default Constructor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A class will have a constructor even if one is not explicitly included in the class definition.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If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the class definition does not include a constructor a 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default constructor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is automatically supplied by the Java compiler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/>
              </a:rPr>
              <a:t>Syntax Rule: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If you define one or more constructors for a class, then those are the only constructors that the class has. The default constructor is supplied automatically only if you define no constructors.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82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Methods use Instance Variables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0"/>
            <a:ext cx="9067800" cy="32766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" y="4267200"/>
            <a:ext cx="914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Using a Constructor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400799"/>
          </a:xfrm>
        </p:spPr>
      </p:pic>
    </p:spTree>
    <p:extLst>
      <p:ext uri="{BB962C8B-B14F-4D97-AF65-F5344CB8AC3E}">
        <p14:creationId xmlns:p14="http://schemas.microsoft.com/office/powerpoint/2010/main" val="15264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157</Words>
  <Application>Microsoft Office PowerPoint</Application>
  <PresentationFormat>On-screen Show (4:3)</PresentationFormat>
  <Paragraphs>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Defining Your Own Classes </vt:lpstr>
      <vt:lpstr>Object Oriented Programming  </vt:lpstr>
      <vt:lpstr>Syntax of a Class Definition  </vt:lpstr>
      <vt:lpstr>A Tiny Example  </vt:lpstr>
      <vt:lpstr>Method Definition  </vt:lpstr>
      <vt:lpstr>Running the Program  </vt:lpstr>
      <vt:lpstr>Default Constructor  </vt:lpstr>
      <vt:lpstr>Methods use Instance Variables  </vt:lpstr>
      <vt:lpstr>Using a Constructor  </vt:lpstr>
      <vt:lpstr>Completed Constructor  </vt:lpstr>
      <vt:lpstr>Steps in Program Execution  </vt:lpstr>
      <vt:lpstr>this  </vt:lpstr>
      <vt:lpstr>Specifications for the Car class  </vt:lpstr>
      <vt:lpstr>Finished Program  </vt:lpstr>
      <vt:lpstr>Class Definition  </vt:lpstr>
      <vt:lpstr>Complete Car  </vt:lpstr>
      <vt:lpstr>Another Example</vt:lpstr>
      <vt:lpstr>Questions</vt:lpstr>
      <vt:lpstr>Questions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Your Own Classes </dc:title>
  <dc:creator>Albert K</dc:creator>
  <cp:lastModifiedBy>AutoBVT</cp:lastModifiedBy>
  <cp:revision>11</cp:revision>
  <dcterms:created xsi:type="dcterms:W3CDTF">2006-08-16T00:00:00Z</dcterms:created>
  <dcterms:modified xsi:type="dcterms:W3CDTF">2018-04-26T19:22:25Z</dcterms:modified>
</cp:coreProperties>
</file>