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Parameters, Local Variables, 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b="1" dirty="0">
                <a:solidFill>
                  <a:srgbClr val="F25239"/>
                </a:solidFill>
                <a:latin typeface="Arial"/>
              </a:rPr>
              <a:t>and Overloading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Instance Variable and Local Variable 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b="1" dirty="0">
                <a:solidFill>
                  <a:srgbClr val="F25239"/>
                </a:solidFill>
                <a:latin typeface="Arial"/>
              </a:rPr>
              <a:t>with Same Name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953000"/>
          </a:xfrm>
        </p:spPr>
      </p:pic>
    </p:spTree>
    <p:extLst>
      <p:ext uri="{BB962C8B-B14F-4D97-AF65-F5344CB8AC3E}">
        <p14:creationId xmlns:p14="http://schemas.microsoft.com/office/powerpoint/2010/main" val="12534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Method Overloading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/>
              </a:rPr>
              <a:t>Overloading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is when two or more methods of a class have the same name but have different parameter lists.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 method is called, the correct method is picked by matching the actual parameters in the call to the formal parameter lists of the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Method Overloading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800"/>
          </a:xfrm>
        </p:spPr>
      </p:pic>
    </p:spTree>
    <p:extLst>
      <p:ext uri="{BB962C8B-B14F-4D97-AF65-F5344CB8AC3E}">
        <p14:creationId xmlns:p14="http://schemas.microsoft.com/office/powerpoint/2010/main" val="23825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Method Signature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signature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of a method is: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Its name.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The number and types of its parameters, in order.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For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example, the signatures of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two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processDeposit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methods are:</a:t>
            </a:r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processDeposit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)</a:t>
            </a:r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processDeposit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algn="ctr"/>
            <a:r>
              <a:rPr lang="en-US" b="1" dirty="0" smtClean="0">
                <a:solidFill>
                  <a:srgbClr val="F25239"/>
                </a:solidFill>
                <a:latin typeface="Arial"/>
              </a:rPr>
              <a:t>Return Type is Not Part of the Signature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</a:rPr>
            </a:b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Changes to the Formal Parameter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b="1" dirty="0">
                <a:solidFill>
                  <a:srgbClr val="F25239"/>
                </a:solidFill>
                <a:latin typeface="Arial"/>
              </a:rPr>
              <a:t>do not affect the Caller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5105399"/>
          </a:xfrm>
        </p:spPr>
      </p:pic>
    </p:spTree>
    <p:extLst>
      <p:ext uri="{BB962C8B-B14F-4D97-AF65-F5344CB8AC3E}">
        <p14:creationId xmlns:p14="http://schemas.microsoft.com/office/powerpoint/2010/main" val="8687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25239"/>
                </a:solidFill>
                <a:latin typeface="Arial"/>
              </a:rPr>
              <a:t>Object References as Parameters</a:t>
            </a:r>
            <a:br>
              <a:rPr lang="en-US" sz="4000" b="1" dirty="0">
                <a:solidFill>
                  <a:srgbClr val="F25239"/>
                </a:solidFill>
                <a:latin typeface="Arial"/>
              </a:rPr>
            </a:br>
            <a:r>
              <a:rPr lang="en-US" sz="400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Arial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05" y="990601"/>
            <a:ext cx="8229600" cy="12192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/>
              </a:rPr>
              <a:t>Object references can be parameters. </a:t>
            </a:r>
            <a:endParaRPr lang="en-US" sz="2800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Arial"/>
              </a:rPr>
              <a:t>Call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by value is used, but now the value is an object </a:t>
            </a:r>
            <a:r>
              <a:rPr lang="en-US" sz="2800" u="sng" dirty="0">
                <a:solidFill>
                  <a:srgbClr val="000000"/>
                </a:solidFill>
                <a:latin typeface="Arial"/>
              </a:rPr>
              <a:t>reference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.</a:t>
            </a:r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" y="2371098"/>
            <a:ext cx="9011908" cy="44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Objects that Contain Objects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791200"/>
          </a:xfrm>
        </p:spPr>
      </p:pic>
    </p:spTree>
    <p:extLst>
      <p:ext uri="{BB962C8B-B14F-4D97-AF65-F5344CB8AC3E}">
        <p14:creationId xmlns:p14="http://schemas.microsoft.com/office/powerpoint/2010/main" val="11709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" y="1143000"/>
            <a:ext cx="90733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Fleet Tester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" y="1295400"/>
            <a:ext cx="9131990" cy="5562600"/>
          </a:xfrm>
        </p:spPr>
      </p:pic>
    </p:spTree>
    <p:extLst>
      <p:ext uri="{BB962C8B-B14F-4D97-AF65-F5344CB8AC3E}">
        <p14:creationId xmlns:p14="http://schemas.microsoft.com/office/powerpoint/2010/main" val="29478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are parameters related to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Describe the difference between an actual and formal parameter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another name used to describe an actual parameter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scope of a formal parameter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</a:t>
            </a:r>
            <a:r>
              <a:rPr lang="en-US" dirty="0" smtClean="0"/>
              <a:t>is it a bad idea to name a local variable similar to a formal parameter?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Parameters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19800"/>
          </a:xfrm>
        </p:spPr>
      </p:pic>
    </p:spTree>
    <p:extLst>
      <p:ext uri="{BB962C8B-B14F-4D97-AF65-F5344CB8AC3E}">
        <p14:creationId xmlns:p14="http://schemas.microsoft.com/office/powerpoint/2010/main" val="2203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do we distinguish a local variable with the same name as a instance variable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are passing object references to a formal parameter different from passing a primitive variable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method overloading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signature of a </a:t>
            </a:r>
            <a:r>
              <a:rPr lang="en-US" smtClean="0"/>
              <a:t>method</a:t>
            </a:r>
            <a:r>
              <a:rPr lang="en-US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does it mean when we say an object can contain objects?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6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Formal and Actual Parameters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6248399"/>
          </a:xfrm>
        </p:spPr>
      </p:pic>
    </p:spTree>
    <p:extLst>
      <p:ext uri="{BB962C8B-B14F-4D97-AF65-F5344CB8AC3E}">
        <p14:creationId xmlns:p14="http://schemas.microsoft.com/office/powerpoint/2010/main" val="23927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Parameters are Seen by their Own Method, Only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  <p:extLst>
      <p:ext uri="{BB962C8B-B14F-4D97-AF65-F5344CB8AC3E}">
        <p14:creationId xmlns:p14="http://schemas.microsoft.com/office/powerpoint/2010/main" val="5930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Scope of a Formal Parameter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799"/>
          </a:xfrm>
        </p:spPr>
      </p:pic>
    </p:spTree>
    <p:extLst>
      <p:ext uri="{BB962C8B-B14F-4D97-AF65-F5344CB8AC3E}">
        <p14:creationId xmlns:p14="http://schemas.microsoft.com/office/powerpoint/2010/main" val="4942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What Statements See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800"/>
          </a:xfrm>
        </p:spPr>
      </p:pic>
    </p:spTree>
    <p:extLst>
      <p:ext uri="{BB962C8B-B14F-4D97-AF65-F5344CB8AC3E}">
        <p14:creationId xmlns:p14="http://schemas.microsoft.com/office/powerpoint/2010/main" val="29470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Local Variables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local variable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is a variable that is declared inside of the body of a method.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It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can be seen only by the statements that follow its declaration inside of that method.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scope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of a local variable starts where it is declared and ends at the end of the block that it is in.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Recall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that a block is a group of statements inside of braces, {}.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Local Variables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991600" cy="6400800"/>
          </a:xfrm>
        </p:spPr>
      </p:pic>
    </p:spTree>
    <p:extLst>
      <p:ext uri="{BB962C8B-B14F-4D97-AF65-F5344CB8AC3E}">
        <p14:creationId xmlns:p14="http://schemas.microsoft.com/office/powerpoint/2010/main" val="20788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Can't use the Same Name in the Same Scope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38665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203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Parameters, Local Variables,  and Overloading </vt:lpstr>
      <vt:lpstr>Parameters </vt:lpstr>
      <vt:lpstr>Formal and Actual Parameters  </vt:lpstr>
      <vt:lpstr>Parameters are Seen by their Own Method, Only  </vt:lpstr>
      <vt:lpstr>Scope of a Formal Parameter  </vt:lpstr>
      <vt:lpstr>What Statements See  </vt:lpstr>
      <vt:lpstr>Local Variables  </vt:lpstr>
      <vt:lpstr>Local Variables  </vt:lpstr>
      <vt:lpstr>Can't use the Same Name in the Same Scope  </vt:lpstr>
      <vt:lpstr>Instance Variable and Local Variable  with Same Name </vt:lpstr>
      <vt:lpstr>Method Overloading  </vt:lpstr>
      <vt:lpstr>Method Overloading  </vt:lpstr>
      <vt:lpstr>Method Signature  </vt:lpstr>
      <vt:lpstr>Changes to the Formal Parameter do not affect the Caller </vt:lpstr>
      <vt:lpstr>Object References as Parameters  </vt:lpstr>
      <vt:lpstr>Objects that Contain Objects </vt:lpstr>
      <vt:lpstr>The Car</vt:lpstr>
      <vt:lpstr>Fleet Tester</vt:lpstr>
      <vt:lpstr>Questions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Parameters, Local Variables,  and Overloading </dc:title>
  <dc:creator>Albert K</dc:creator>
  <cp:lastModifiedBy>AutoBVT</cp:lastModifiedBy>
  <cp:revision>8</cp:revision>
  <dcterms:created xsi:type="dcterms:W3CDTF">2006-08-16T00:00:00Z</dcterms:created>
  <dcterms:modified xsi:type="dcterms:W3CDTF">2018-04-30T18:03:30Z</dcterms:modified>
</cp:coreProperties>
</file>