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Inheritance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Using a Super Class's Constructor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5908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067799" cy="145739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14990"/>
            <a:ext cx="9067799" cy="17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Overriding Methods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" y="533400"/>
            <a:ext cx="9081621" cy="6324600"/>
          </a:xfrm>
        </p:spPr>
      </p:pic>
    </p:spTree>
    <p:extLst>
      <p:ext uri="{BB962C8B-B14F-4D97-AF65-F5344CB8AC3E}">
        <p14:creationId xmlns:p14="http://schemas.microsoft.com/office/powerpoint/2010/main" val="185478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Using super in a Child's Method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Sometimes (as in the example) you want a child class to have its own method, but that method includes everything the parent's method does.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You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can use the </a:t>
            </a:r>
            <a:r>
              <a:rPr lang="en-US" dirty="0"/>
              <a:t>super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reference in this situation.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Complete </a:t>
            </a:r>
            <a:r>
              <a:rPr lang="en-US" b="1" dirty="0" err="1">
                <a:solidFill>
                  <a:srgbClr val="F25239"/>
                </a:solidFill>
                <a:latin typeface="Arial"/>
              </a:rPr>
              <a:t>MusicVideo</a:t>
            </a:r>
            <a:r>
              <a:rPr lang="en-US" b="1" dirty="0">
                <a:solidFill>
                  <a:srgbClr val="F25239"/>
                </a:solidFill>
                <a:latin typeface="Arial"/>
              </a:rPr>
              <a:t> Class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799"/>
          </a:xfrm>
        </p:spPr>
      </p:pic>
    </p:spTree>
    <p:extLst>
      <p:ext uri="{BB962C8B-B14F-4D97-AF65-F5344CB8AC3E}">
        <p14:creationId xmlns:p14="http://schemas.microsoft.com/office/powerpoint/2010/main" val="6220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Object Class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 All classes have a parent class (a super class) except one.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class at the top of the Java class hierarchy is called </a:t>
            </a:r>
            <a:r>
              <a:rPr lang="en-US" b="1" dirty="0"/>
              <a:t>Object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If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 class definition does not specify a parent class then it automatically has </a:t>
            </a:r>
            <a:r>
              <a:rPr lang="en-US" dirty="0"/>
              <a:t>Object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as a parent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Dsecribe inheritance as it applies to 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is inheritance in Java different from some other languages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is inherictance implemented in Java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the is-a relationship mean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are the inherited members of a class intialized in a child contructor?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2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does it mean to override a method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 smtClean="0"/>
              <a:t>default all Java classes have a parent class. What is its name?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7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a class called </a:t>
            </a:r>
            <a:r>
              <a:rPr lang="en-US" b="1" dirty="0" smtClean="0"/>
              <a:t>dog</a:t>
            </a:r>
            <a:r>
              <a:rPr lang="en-US" dirty="0" smtClean="0"/>
              <a:t>. Give it the following features: mass, lifeSpan, colour. Provide one constructor to allow an object to be made from the class. Give it one behaviour: </a:t>
            </a:r>
            <a:r>
              <a:rPr lang="en-US" b="1" dirty="0" smtClean="0"/>
              <a:t>bark()</a:t>
            </a:r>
            <a:r>
              <a:rPr lang="en-US" dirty="0" smtClean="0"/>
              <a:t>. When it barks say “Wuff”.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There are many types of dogs ex. Sheep dogs, racing dogs, companion dogs etc. Create three new types of dogs and make sure they inherit from </a:t>
            </a:r>
            <a:r>
              <a:rPr lang="en-US" b="1" dirty="0" smtClean="0"/>
              <a:t>dog</a:t>
            </a:r>
            <a:r>
              <a:rPr lang="en-US" dirty="0" smtClean="0"/>
              <a:t>. Assign each new dog one new feature not inherited from its parent ex. An attack dog may have a specific level of aggression. In each child class add a new constructor that is used to initialize all inherited traits as well as any new ones. Add one new behaviour to each child class. Finally override </a:t>
            </a:r>
            <a:r>
              <a:rPr lang="en-US" b="1" dirty="0" smtClean="0"/>
              <a:t>bark() </a:t>
            </a:r>
            <a:r>
              <a:rPr lang="en-US" dirty="0" smtClean="0"/>
              <a:t>in only one child dog so that it barks in its own unique way.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NOT FORGET TO FOLLOW ALL OOP PROTOCOLS WHEN DESIGNING AND CREATING YOUR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Inheritance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Object oriented languages have a feature called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inheritance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Inheritance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enables you to define new classes based upon an existing class.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new classes are similar to the existing class, but have additional member variables and methods.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makes programming easier because you can build upon an existing class instead of starting out from scratch.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Single Inheritance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0" y="457200"/>
            <a:ext cx="9045290" cy="6400800"/>
          </a:xfrm>
        </p:spPr>
      </p:pic>
    </p:spTree>
    <p:extLst>
      <p:ext uri="{BB962C8B-B14F-4D97-AF65-F5344CB8AC3E}">
        <p14:creationId xmlns:p14="http://schemas.microsoft.com/office/powerpoint/2010/main" val="217660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Interchangeable Phrases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3999" cy="6019800"/>
          </a:xfrm>
        </p:spPr>
      </p:pic>
    </p:spTree>
    <p:extLst>
      <p:ext uri="{BB962C8B-B14F-4D97-AF65-F5344CB8AC3E}">
        <p14:creationId xmlns:p14="http://schemas.microsoft.com/office/powerpoint/2010/main" val="371326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Is-a Relationship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42938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Objects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811"/>
            <a:ext cx="9144000" cy="42141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Hierarchies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14400"/>
            <a:ext cx="4572001" cy="42771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" y="1752600"/>
            <a:ext cx="4557339" cy="31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Extends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1"/>
            <a:ext cx="9067800" cy="6019800"/>
          </a:xfrm>
        </p:spPr>
      </p:pic>
    </p:spTree>
    <p:extLst>
      <p:ext uri="{BB962C8B-B14F-4D97-AF65-F5344CB8AC3E}">
        <p14:creationId xmlns:p14="http://schemas.microsoft.com/office/powerpoint/2010/main" val="33311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Video Store Example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3999" cy="6324600"/>
          </a:xfrm>
        </p:spPr>
      </p:pic>
    </p:spTree>
    <p:extLst>
      <p:ext uri="{BB962C8B-B14F-4D97-AF65-F5344CB8AC3E}">
        <p14:creationId xmlns:p14="http://schemas.microsoft.com/office/powerpoint/2010/main" val="36990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306</Words>
  <Application>Microsoft Office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Inheritance </vt:lpstr>
      <vt:lpstr>Inheritance </vt:lpstr>
      <vt:lpstr>Single Inheritance  </vt:lpstr>
      <vt:lpstr>Interchangeable Phrases </vt:lpstr>
      <vt:lpstr>Is-a Relationship </vt:lpstr>
      <vt:lpstr>Objects </vt:lpstr>
      <vt:lpstr>Hierarchies </vt:lpstr>
      <vt:lpstr>Extends </vt:lpstr>
      <vt:lpstr>Video Store Example  </vt:lpstr>
      <vt:lpstr>Using a Super Class's Constructor </vt:lpstr>
      <vt:lpstr>Overriding Methods  </vt:lpstr>
      <vt:lpstr>Using super in a Child's Method  </vt:lpstr>
      <vt:lpstr>Complete MusicVideo Class  </vt:lpstr>
      <vt:lpstr>The Object Class  </vt:lpstr>
      <vt:lpstr>Questions</vt:lpstr>
      <vt:lpstr>Questions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Krnic, Albert</dc:creator>
  <cp:lastModifiedBy>AutoBVT</cp:lastModifiedBy>
  <cp:revision>11</cp:revision>
  <dcterms:created xsi:type="dcterms:W3CDTF">2006-08-16T00:00:00Z</dcterms:created>
  <dcterms:modified xsi:type="dcterms:W3CDTF">2018-04-30T18:09:51Z</dcterms:modified>
</cp:coreProperties>
</file>