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91A4-BCA1-7A3A-B787-546BDA5D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C2B8A-CC71-9046-37F7-E06052955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7001F-DE8F-44FA-EC33-A47398BF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8AF8-1FA9-25F9-BA44-19779941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10A6-6B0D-B01E-DAFE-353BCD8A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08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5A19-E19D-BBFE-5FE6-009B81A1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C5703-04A1-C41D-F614-244114BD8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6726-6F60-2308-7693-3B316D9B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BE03-DD9C-E737-E811-17770D19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9301-518B-61DA-B871-DDB80490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239B2-BF07-65C0-25DC-7D1D79727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3E4D1-DA1E-6B3F-5B72-1CB826CB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9C9B-2094-2F86-47EE-06421AA0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B1A-072D-0FFC-2F48-EA734D8E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B739-FABE-F00E-D8B9-2DE26F2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A35-D3DB-72C8-D1AC-F608DB97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DB8B-4B34-BB78-F96F-690310B8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C869-9A21-2FE0-28C5-0A4CDB74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6F60-06BA-D3BE-D8D7-8FDB0E52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77F9-61DC-A8E2-55FE-A0F922B0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65E4-0841-3C16-0E8D-428955DC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9966-7C28-34BE-0302-F0100A80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6240-F63B-319D-AC01-1EFDE26A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E8F5-1B47-9359-B897-8F06443E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1FEB-07A6-3D52-229A-B2E2601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6CE6-40D4-A735-BE81-A5C90087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4BE3-4DD5-5651-73A5-D9A6C375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58A44-3096-6E9F-9E0F-08D1D057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B03A-F9DC-1EC4-0C74-FD65CA0D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2346-D7B6-F7A3-4743-DEE7543E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4DA5-DC00-5BB2-447B-6E715E54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6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B1B9-02C5-DB04-693A-8D2858B6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EF2B-4F09-720E-1CC1-A5723026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8A971-6C50-F8AB-1FEF-53B81B4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B3B7D-365C-4EFC-1A1D-213D5571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47786-E53C-FEFA-05C6-DE420F537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F94C8-9F98-F02C-9CD1-3F8FA96C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0773-F5BA-2A45-56D4-7B7B2B1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C477C-6E07-86B7-9F36-D9280325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2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15F-2F09-6EDF-DBAB-46B34A0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AA6E4-D1C4-AC1D-BE47-905E0972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2277-A553-62FB-162D-6D500DFA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A7BA4-B47F-25A3-9D1A-0E46BEFC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94DDC-3898-72BB-1E7B-D304E97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921D0-50EC-BCA9-C045-4CC526A8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63BD-A0B4-258D-B183-BA96B535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79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AB39-7E26-B154-CC37-5A04DC8D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ED06-C45C-AB79-7B86-A178CE9E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712A3-3B51-C17E-22D1-D4EF4CFE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1830F-0B66-B376-5CA7-FFFA0A2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7BB1-8AE0-D4FC-FCE0-473D5EC8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4348-6621-9FC0-C9FD-1393735B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87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0F21-5A0C-B81A-0954-B2A0CFEF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5290A-342C-A43C-1FF9-8704C8235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D7618-8285-788C-24C7-D6208807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6B84-1C78-60A9-3945-ACE1FD9B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E6F2-94C4-E4B8-3753-58CC5204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8AC6C-F7E7-1A74-7EFD-DA872D4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77CE3-6C49-34A5-B4B5-31E5BB07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74C2-7BCD-E342-8021-028EFCF9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03B9-CD37-FBB5-CE4B-0C0B54BC4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D81E7-6E27-4EE0-9017-31DDFFA818DA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56D5-F23B-FCC5-5171-464B2FAC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5A52-372E-DDB8-23A5-A90017695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B0A1-F00E-46D6-A753-672B0C68C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5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E37-3154-CE19-31F4-1368776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5797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Structure for Milestone 2</a:t>
            </a:r>
          </a:p>
        </p:txBody>
      </p:sp>
    </p:spTree>
    <p:extLst>
      <p:ext uri="{BB962C8B-B14F-4D97-AF65-F5344CB8AC3E}">
        <p14:creationId xmlns:p14="http://schemas.microsoft.com/office/powerpoint/2010/main" val="300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9A9A6-9735-4667-4B9E-CB28EB3DE625}"/>
              </a:ext>
            </a:extLst>
          </p:cNvPr>
          <p:cNvSpPr txBox="1"/>
          <p:nvPr/>
        </p:nvSpPr>
        <p:spPr>
          <a:xfrm>
            <a:off x="597159" y="849086"/>
            <a:ext cx="192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Experiment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E9462-7026-CC16-C180-EEA0CE60060A}"/>
              </a:ext>
            </a:extLst>
          </p:cNvPr>
          <p:cNvSpPr txBox="1"/>
          <p:nvPr/>
        </p:nvSpPr>
        <p:spPr>
          <a:xfrm>
            <a:off x="4043265" y="1001485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</a:t>
            </a:r>
            <a:r>
              <a:rPr lang="en-CA" dirty="0" err="1"/>
              <a:t>Engg</a:t>
            </a:r>
            <a:r>
              <a:rPr lang="en-CA" dirty="0"/>
              <a:t>.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1C13-9090-3C55-AE84-C163C7BF4B04}"/>
              </a:ext>
            </a:extLst>
          </p:cNvPr>
          <p:cNvSpPr txBox="1"/>
          <p:nvPr/>
        </p:nvSpPr>
        <p:spPr>
          <a:xfrm>
            <a:off x="8469085" y="987585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Feature </a:t>
            </a:r>
            <a:r>
              <a:rPr lang="en-CA" dirty="0" err="1"/>
              <a:t>Engg</a:t>
            </a:r>
            <a:r>
              <a:rPr lang="en-CA" dirty="0"/>
              <a:t>.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EBE4-6839-3E2A-503D-E8762E8F33E9}"/>
              </a:ext>
            </a:extLst>
          </p:cNvPr>
          <p:cNvSpPr txBox="1"/>
          <p:nvPr/>
        </p:nvSpPr>
        <p:spPr>
          <a:xfrm>
            <a:off x="6466114" y="2578063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Advanced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391EA-3E57-FBB4-6C9D-2541D5D8D67E}"/>
              </a:ext>
            </a:extLst>
          </p:cNvPr>
          <p:cNvSpPr txBox="1"/>
          <p:nvPr/>
        </p:nvSpPr>
        <p:spPr>
          <a:xfrm>
            <a:off x="1539550" y="3108648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Baseline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A56ED-CFAD-C8B0-4826-084D69906B7D}"/>
              </a:ext>
            </a:extLst>
          </p:cNvPr>
          <p:cNvSpPr txBox="1"/>
          <p:nvPr/>
        </p:nvSpPr>
        <p:spPr>
          <a:xfrm>
            <a:off x="4951445" y="4288972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Set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F1E13-F831-180B-B82E-190E0E029186}"/>
              </a:ext>
            </a:extLst>
          </p:cNvPr>
          <p:cNvSpPr txBox="1"/>
          <p:nvPr/>
        </p:nvSpPr>
        <p:spPr>
          <a:xfrm>
            <a:off x="1318726" y="5210183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F9465-606F-D42E-CDA8-936B199BDD47}"/>
              </a:ext>
            </a:extLst>
          </p:cNvPr>
          <p:cNvCxnSpPr>
            <a:endCxn id="5" idx="2"/>
          </p:cNvCxnSpPr>
          <p:nvPr/>
        </p:nvCxnSpPr>
        <p:spPr>
          <a:xfrm flipV="1">
            <a:off x="2883159" y="1370817"/>
            <a:ext cx="2121159" cy="172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5B9AB-A5F8-296C-A268-193E860D8FE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7427167" y="1356917"/>
            <a:ext cx="2002971" cy="122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9B5F94-BB5B-33F0-BEFB-374AC336335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718318" y="4658304"/>
            <a:ext cx="3194180" cy="7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F360E1-2C8A-A7A7-FE80-0D3990FA465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2279779" y="2947395"/>
            <a:ext cx="5147388" cy="2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6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3B24-8158-7E97-D129-93F12ED2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ABAA-FF42-451E-DCED-A8BF1BF3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Experiment Tracking – Aayush    [10%]</a:t>
            </a:r>
          </a:p>
          <a:p>
            <a:r>
              <a:rPr lang="en-CA" dirty="0"/>
              <a:t>2. Feature </a:t>
            </a:r>
            <a:r>
              <a:rPr lang="en-CA" dirty="0" err="1"/>
              <a:t>Engg</a:t>
            </a:r>
            <a:r>
              <a:rPr lang="en-CA" dirty="0"/>
              <a:t>. I – Aniket    [10%]</a:t>
            </a:r>
          </a:p>
          <a:p>
            <a:r>
              <a:rPr lang="en-CA" dirty="0"/>
              <a:t>3. Baseline Models – </a:t>
            </a:r>
            <a:r>
              <a:rPr lang="en-CA" dirty="0" err="1"/>
              <a:t>Armineh</a:t>
            </a:r>
            <a:r>
              <a:rPr lang="en-CA" dirty="0"/>
              <a:t>, Paul    [7.5%; 7.5%]</a:t>
            </a:r>
          </a:p>
          <a:p>
            <a:r>
              <a:rPr lang="en-CA" dirty="0"/>
              <a:t>4. Feature </a:t>
            </a:r>
            <a:r>
              <a:rPr lang="en-CA" dirty="0" err="1"/>
              <a:t>Engg</a:t>
            </a:r>
            <a:r>
              <a:rPr lang="en-CA" dirty="0"/>
              <a:t>. II – Aniket   [15%]</a:t>
            </a:r>
          </a:p>
          <a:p>
            <a:r>
              <a:rPr lang="en-CA" dirty="0"/>
              <a:t>5. Advanced Models – </a:t>
            </a:r>
            <a:r>
              <a:rPr lang="en-CA" dirty="0" err="1"/>
              <a:t>Armineh</a:t>
            </a:r>
            <a:r>
              <a:rPr lang="en-CA" dirty="0"/>
              <a:t>, Aayush, Paul    [12.5%; 6.66%; 0.83%]</a:t>
            </a:r>
          </a:p>
          <a:p>
            <a:r>
              <a:rPr lang="en-CA" dirty="0"/>
              <a:t>6. Best Model – Aayush and Paul    [8.33%; 11.66%]</a:t>
            </a:r>
          </a:p>
          <a:p>
            <a:r>
              <a:rPr lang="en-CA" dirty="0"/>
              <a:t>7. Test Set Evaluation – </a:t>
            </a:r>
            <a:r>
              <a:rPr lang="en-CA" dirty="0" err="1"/>
              <a:t>Armineh</a:t>
            </a:r>
            <a:r>
              <a:rPr lang="en-CA" dirty="0"/>
              <a:t>, Paul    [5%; 5%]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32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Structure for Milestone 2</vt:lpstr>
      <vt:lpstr>PowerPoint Presentation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for Milestone 2</dc:title>
  <dc:creator>Aniket Saxena</dc:creator>
  <cp:lastModifiedBy>Aniket Saxena</cp:lastModifiedBy>
  <cp:revision>2</cp:revision>
  <dcterms:created xsi:type="dcterms:W3CDTF">2023-11-02T21:48:33Z</dcterms:created>
  <dcterms:modified xsi:type="dcterms:W3CDTF">2023-11-02T23:03:00Z</dcterms:modified>
</cp:coreProperties>
</file>