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4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8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8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DC26E8-B8E2-4DEA-AFE5-171F6130EE7B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5372EF-9BD3-47E1-B023-916217BDCC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Cloudant</a:t>
            </a:r>
            <a:r>
              <a:rPr lang="en-US" dirty="0" smtClean="0"/>
              <a:t> NoSQL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M. </a:t>
            </a:r>
            <a:r>
              <a:rPr lang="en-US" dirty="0" err="1" smtClean="0"/>
              <a:t>perez</a:t>
            </a:r>
            <a:endParaRPr lang="en-US" dirty="0" smtClean="0"/>
          </a:p>
          <a:p>
            <a:r>
              <a:rPr lang="en-US" dirty="0" err="1" smtClean="0"/>
              <a:t>lbyclds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Cloudant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0994"/>
            <a:ext cx="5416254" cy="39663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500" dirty="0" err="1" smtClean="0"/>
              <a:t>Cloudant</a:t>
            </a:r>
            <a:r>
              <a:rPr lang="en-US" sz="2500" dirty="0" smtClean="0"/>
              <a:t> API Wrappers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/>
              <a:t> HTTP API / 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err="1" smtClean="0"/>
              <a:t>Cloudant</a:t>
            </a:r>
            <a:r>
              <a:rPr lang="en-US" sz="2500" dirty="0" smtClean="0"/>
              <a:t> Web Console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104" y="1845733"/>
            <a:ext cx="3177436" cy="31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432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Cloud </a:t>
            </a:r>
            <a:r>
              <a:rPr lang="en-US" dirty="0"/>
              <a:t>Foundry API (</a:t>
            </a:r>
            <a:r>
              <a:rPr lang="en-US" dirty="0" smtClean="0"/>
              <a:t>org.cloudfoundry:cloudfoundry-runtime:0.8.4)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Cloudant</a:t>
            </a:r>
            <a:r>
              <a:rPr lang="en-US" dirty="0"/>
              <a:t> API (com.cloudant:cloudant-client:2.3.0)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41" y="3026939"/>
            <a:ext cx="9627277" cy="300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Entry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98" y="623560"/>
            <a:ext cx="7733074" cy="51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Cloudant</a:t>
            </a:r>
            <a:r>
              <a:rPr lang="en-US" dirty="0" smtClean="0"/>
              <a:t> Web Console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46" y="2063771"/>
            <a:ext cx="11131535" cy="38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6" y="1302707"/>
            <a:ext cx="11800279" cy="38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0948"/>
          </a:xfrm>
        </p:spPr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39868"/>
            <a:ext cx="10529625" cy="49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8" y="1578279"/>
            <a:ext cx="11579918" cy="27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45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Cloudant NoSQL DB</vt:lpstr>
      <vt:lpstr>Access Cloudant</vt:lpstr>
      <vt:lpstr>Connecting to the Service</vt:lpstr>
      <vt:lpstr>Add Entry</vt:lpstr>
      <vt:lpstr>Cloudant Web Console</vt:lpstr>
      <vt:lpstr>PowerPoint Presentation</vt:lpstr>
      <vt:lpstr>Replication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Cloudant NoSQL DB</dc:title>
  <dc:creator>aids</dc:creator>
  <cp:lastModifiedBy>aids</cp:lastModifiedBy>
  <cp:revision>3</cp:revision>
  <dcterms:created xsi:type="dcterms:W3CDTF">2016-03-05T00:41:46Z</dcterms:created>
  <dcterms:modified xsi:type="dcterms:W3CDTF">2016-03-05T01:05:36Z</dcterms:modified>
</cp:coreProperties>
</file>