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24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20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8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4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4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1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73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6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ecosystem/drivers/jav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Adrian M. Perez</a:t>
            </a:r>
          </a:p>
          <a:p>
            <a:r>
              <a:rPr lang="en-US" dirty="0" smtClean="0"/>
              <a:t>LBYCLDS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4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7514704" cy="3333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Schema less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Document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Oriented Storage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style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S</a:t>
            </a:r>
            <a:r>
              <a:rPr lang="en-US" sz="2500" dirty="0" smtClean="0"/>
              <a:t>upports </a:t>
            </a:r>
            <a:r>
              <a:rPr lang="en-US" sz="2500" dirty="0"/>
              <a:t>dynamic queries on documents using a document-based query language</a:t>
            </a:r>
            <a:endParaRPr lang="en-US" sz="25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/>
              <a:t> Easy replication and Scaling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19" y="2434416"/>
            <a:ext cx="2102947" cy="21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43" y="980588"/>
            <a:ext cx="8852128" cy="41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6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MongoDB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8799" y="1945981"/>
            <a:ext cx="7434160" cy="855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Cloud Foundry API (</a:t>
            </a:r>
            <a:r>
              <a:rPr lang="en-US" dirty="0"/>
              <a:t>org.cloudfoundry:cloudfoundry-runtime:0.8.4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302171"/>
            <a:ext cx="10228987" cy="2798003"/>
          </a:xfrm>
        </p:spPr>
      </p:pic>
    </p:spTree>
    <p:extLst>
      <p:ext uri="{BB962C8B-B14F-4D97-AF65-F5344CB8AC3E}">
        <p14:creationId xmlns:p14="http://schemas.microsoft.com/office/powerpoint/2010/main" val="19102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Entry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3" y="2214823"/>
            <a:ext cx="5915529" cy="33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8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entry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37" y="1803446"/>
            <a:ext cx="6512322" cy="44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entry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00" y="1862620"/>
            <a:ext cx="6369559" cy="44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4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03786"/>
          </a:xfrm>
        </p:spPr>
        <p:txBody>
          <a:bodyPr/>
          <a:lstStyle/>
          <a:p>
            <a:r>
              <a:rPr lang="en-US" dirty="0" smtClean="0"/>
              <a:t>Specific Entry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44" y="2983608"/>
            <a:ext cx="7035004" cy="16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6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Java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71998"/>
          </a:xfrm>
        </p:spPr>
        <p:txBody>
          <a:bodyPr/>
          <a:lstStyle/>
          <a:p>
            <a:r>
              <a:rPr lang="en-US" sz="3000" dirty="0">
                <a:hlinkClick r:id="rId2"/>
              </a:rPr>
              <a:t>https://docs.mongodb.org/ecosystem/drivers/java</a:t>
            </a:r>
            <a:r>
              <a:rPr lang="en-US" sz="3000" dirty="0" smtClean="0">
                <a:hlinkClick r:id="rId2"/>
              </a:rPr>
              <a:t>/</a:t>
            </a:r>
            <a:endParaRPr lang="en-US" sz="3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36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62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MongoDB</vt:lpstr>
      <vt:lpstr>What is MongoDB</vt:lpstr>
      <vt:lpstr>PowerPoint Presentation</vt:lpstr>
      <vt:lpstr>Connecting to MongoDB</vt:lpstr>
      <vt:lpstr>Sample Entry</vt:lpstr>
      <vt:lpstr>Adding entry</vt:lpstr>
      <vt:lpstr>Get entry</vt:lpstr>
      <vt:lpstr>Specific Entry</vt:lpstr>
      <vt:lpstr>MongoDB Java 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aids</dc:creator>
  <cp:lastModifiedBy>aids</cp:lastModifiedBy>
  <cp:revision>5</cp:revision>
  <dcterms:created xsi:type="dcterms:W3CDTF">2016-03-04T23:57:02Z</dcterms:created>
  <dcterms:modified xsi:type="dcterms:W3CDTF">2016-03-05T00:36:54Z</dcterms:modified>
</cp:coreProperties>
</file>