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98" r:id="rId3"/>
    <p:sldId id="258" r:id="rId4"/>
    <p:sldId id="259" r:id="rId5"/>
    <p:sldId id="260" r:id="rId6"/>
    <p:sldId id="262" r:id="rId7"/>
    <p:sldId id="263" r:id="rId8"/>
    <p:sldId id="264" r:id="rId9"/>
    <p:sldId id="299" r:id="rId10"/>
    <p:sldId id="300" r:id="rId11"/>
    <p:sldId id="302" r:id="rId12"/>
    <p:sldId id="30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132922-D9FC-4AD1-BD79-AE3E9066E6A8}">
          <p14:sldIdLst>
            <p14:sldId id="256"/>
            <p14:sldId id="298"/>
            <p14:sldId id="258"/>
            <p14:sldId id="259"/>
            <p14:sldId id="260"/>
            <p14:sldId id="262"/>
            <p14:sldId id="263"/>
            <p14:sldId id="264"/>
            <p14:sldId id="299"/>
            <p14:sldId id="300"/>
            <p14:sldId id="302"/>
            <p14:sldId id="30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8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38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3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43000">
              <a:schemeClr val="bg1"/>
            </a:gs>
            <a:gs pos="61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F7C8-4CD4-4988-BF88-6AD128DEEEA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55ECBE-D0AB-4BC3-998B-DE1F83BC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odingblocks.com/" TargetMode="External"/><Relationship Id="rId4" Type="http://schemas.openxmlformats.org/officeDocument/2006/relationships/hyperlink" Target="https://www.w3docs.com/learn-htm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752600"/>
            <a:ext cx="6934200" cy="149288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Library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989421"/>
            <a:ext cx="6611621" cy="1676400"/>
          </a:xfrm>
        </p:spPr>
        <p:txBody>
          <a:bodyPr>
            <a:normAutofit fontScale="97500"/>
          </a:bodyPr>
          <a:lstStyle/>
          <a:p>
            <a:pPr algn="ctr"/>
            <a:r>
              <a:rPr lang="en-US" sz="2220" dirty="0">
                <a:ea typeface="+mn-lt"/>
                <a:cs typeface="+mn-lt"/>
                <a:sym typeface="+mn-ea"/>
              </a:rPr>
              <a:t>Suman Kumari        (Roll no. :-19049201000</a:t>
            </a:r>
            <a:r>
              <a:rPr lang="en-IN" altLang="en-US" sz="2220" dirty="0">
                <a:ea typeface="+mn-lt"/>
                <a:cs typeface="+mn-lt"/>
                <a:sym typeface="+mn-ea"/>
              </a:rPr>
              <a:t>88</a:t>
            </a:r>
            <a:r>
              <a:rPr lang="en-US" sz="2220" dirty="0">
                <a:ea typeface="+mn-lt"/>
                <a:cs typeface="+mn-lt"/>
                <a:sym typeface="+mn-ea"/>
              </a:rPr>
              <a:t>)</a:t>
            </a:r>
          </a:p>
          <a:p>
            <a:pPr algn="ctr"/>
            <a:r>
              <a:rPr lang="en-US" sz="2220" dirty="0">
                <a:ea typeface="+mn-lt"/>
                <a:cs typeface="+mn-lt"/>
                <a:sym typeface="+mn-ea"/>
              </a:rPr>
              <a:t>Rishikesh Yadav      (Roll no. :-19049201000</a:t>
            </a:r>
            <a:r>
              <a:rPr lang="en-IN" altLang="en-US" sz="2220" dirty="0">
                <a:ea typeface="+mn-lt"/>
                <a:cs typeface="+mn-lt"/>
                <a:sym typeface="+mn-ea"/>
              </a:rPr>
              <a:t>71</a:t>
            </a:r>
            <a:r>
              <a:rPr lang="en-US" sz="2220" dirty="0">
                <a:ea typeface="+mn-lt"/>
                <a:cs typeface="+mn-lt"/>
                <a:sym typeface="+mn-ea"/>
              </a:rPr>
              <a:t>)</a:t>
            </a:r>
          </a:p>
          <a:p>
            <a:pPr algn="ctr"/>
            <a:r>
              <a:rPr lang="en-IN" altLang="en-US" sz="2220" dirty="0">
                <a:ea typeface="+mn-lt"/>
                <a:cs typeface="+mn-lt"/>
                <a:sym typeface="+mn-ea"/>
              </a:rPr>
              <a:t>Mahendra kushwah(Roll no. :-1904920100054)</a:t>
            </a:r>
            <a:endParaRPr lang="en-US" sz="2220" dirty="0">
              <a:cs typeface="+mn-lt"/>
            </a:endParaRPr>
          </a:p>
          <a:p>
            <a:endParaRPr lang="en-US" sz="2220" dirty="0"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3306" y="4233783"/>
            <a:ext cx="392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to</a:t>
            </a:r>
            <a:r>
              <a:rPr lang="en-IN" altLang="en-US" b="1" dirty="0"/>
              <a:t>:- Mrs. Monu Singh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552929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For 3</a:t>
            </a:r>
            <a:r>
              <a:rPr lang="en-US" baseline="30000" dirty="0">
                <a:latin typeface="+mj-lt"/>
              </a:rPr>
              <a:t>rd</a:t>
            </a:r>
            <a:r>
              <a:rPr lang="en-US" dirty="0">
                <a:latin typeface="+mj-lt"/>
              </a:rPr>
              <a:t> semester Mini project(</a:t>
            </a:r>
            <a:r>
              <a:rPr lang="en-IN" altLang="en-US" dirty="0">
                <a:latin typeface="+mj-lt"/>
                <a:cs typeface="+mn-ea"/>
              </a:rPr>
              <a:t>KCS354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7" name="Picture 6" descr="logo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773" y="552929"/>
            <a:ext cx="132270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C031-3D8B-4236-840A-3E46C15F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8045D-661A-40B2-83A8-9EFC896D68C7}"/>
              </a:ext>
            </a:extLst>
          </p:cNvPr>
          <p:cNvSpPr txBox="1"/>
          <p:nvPr/>
        </p:nvSpPr>
        <p:spPr>
          <a:xfrm>
            <a:off x="6313631" y="56388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page</a:t>
            </a:r>
          </a:p>
        </p:txBody>
      </p:sp>
      <p:pic>
        <p:nvPicPr>
          <p:cNvPr id="7" name="Cloud 03">
            <a:extLst>
              <a:ext uri="{FF2B5EF4-FFF2-40B4-BE49-F238E27FC236}">
                <a16:creationId xmlns:a16="http://schemas.microsoft.com/office/drawing/2014/main" id="{A2921A79-DF6D-46A7-92ED-3703E682D4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8A2957-1F32-46E5-A04E-C5F204AE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01572"/>
            <a:ext cx="8140062" cy="3778250"/>
          </a:xfrm>
        </p:spPr>
      </p:pic>
    </p:spTree>
    <p:extLst>
      <p:ext uri="{BB962C8B-B14F-4D97-AF65-F5344CB8AC3E}">
        <p14:creationId xmlns:p14="http://schemas.microsoft.com/office/powerpoint/2010/main" val="126323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7D05-F425-45E0-8118-9E1C5607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68138-117A-4BBB-9F5A-13DA32FC5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19" y="1676400"/>
            <a:ext cx="7929298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F8154-754E-4108-946C-11C3B978E92D}"/>
              </a:ext>
            </a:extLst>
          </p:cNvPr>
          <p:cNvSpPr txBox="1"/>
          <p:nvPr/>
        </p:nvSpPr>
        <p:spPr>
          <a:xfrm>
            <a:off x="6324600" y="584589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1897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A2FD-0A90-4843-ACAE-DB8264C3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308AE-EBB1-4F0D-A711-82C864ED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8063390" cy="377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0434B-8690-4F54-93BC-F0E0F358B72A}"/>
              </a:ext>
            </a:extLst>
          </p:cNvPr>
          <p:cNvSpPr txBox="1"/>
          <p:nvPr/>
        </p:nvSpPr>
        <p:spPr>
          <a:xfrm>
            <a:off x="6250038" y="571500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Contact page</a:t>
            </a:r>
          </a:p>
        </p:txBody>
      </p:sp>
    </p:spTree>
    <p:extLst>
      <p:ext uri="{BB962C8B-B14F-4D97-AF65-F5344CB8AC3E}">
        <p14:creationId xmlns:p14="http://schemas.microsoft.com/office/powerpoint/2010/main" val="82684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near future, technology is growing rapidly so the online library system is very useful </a:t>
            </a:r>
          </a:p>
          <a:p>
            <a:r>
              <a:rPr lang="en-US" dirty="0"/>
              <a:t>Every students and teachers even they are of other colleges take help from this library.</a:t>
            </a:r>
          </a:p>
          <a:p>
            <a:r>
              <a:rPr lang="en-US" dirty="0"/>
              <a:t>Very easy to access, attractive and simplistic user interface, and no loss of time</a:t>
            </a:r>
          </a:p>
          <a:p>
            <a:r>
              <a:rPr lang="en-US" dirty="0"/>
              <a:t>In future we work on to add more privacy, so everyone got unique access and privacy. </a:t>
            </a:r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EDCBEE09-F9D8-48C8-A921-625EABEE5E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project was  successfully completed, within  the time  span allotted. </a:t>
            </a:r>
          </a:p>
          <a:p>
            <a:r>
              <a:rPr lang="en-IN" dirty="0"/>
              <a:t>All  the modules are tested separately  and input together  to  form the  main  system.</a:t>
            </a:r>
          </a:p>
          <a:p>
            <a:r>
              <a:rPr lang="en-IN" dirty="0"/>
              <a:t>Finally the system is tested with real data and everything worked successfully. Thus, the system has fulfilled the entire objective identified.  </a:t>
            </a:r>
          </a:p>
          <a:p>
            <a:r>
              <a:rPr lang="en-IN" dirty="0"/>
              <a:t>The system had been developed in an attractive dialogue fashion. </a:t>
            </a:r>
          </a:p>
          <a:p>
            <a:r>
              <a:rPr lang="en-IN" dirty="0"/>
              <a:t>So,  user  with  minimum awareness about computers can also operate our site easily. </a:t>
            </a:r>
          </a:p>
          <a:p>
            <a:r>
              <a:rPr lang="en-IN" dirty="0"/>
              <a:t>To conclude this, we thank all the people who help us to complete this project.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5C5C3487-98B1-4D44-B319-AC68A564BC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Book Reference :-</a:t>
            </a:r>
            <a:endParaRPr lang="en-IN" dirty="0"/>
          </a:p>
          <a:p>
            <a:pPr lvl="0"/>
            <a:r>
              <a:rPr lang="en-IN" dirty="0"/>
              <a:t>HTML &amp; CSS Design and Build Websites, Jon Duckett</a:t>
            </a:r>
          </a:p>
          <a:p>
            <a:pPr lvl="0"/>
            <a:r>
              <a:rPr lang="en-IN" dirty="0"/>
              <a:t>Web Design with HTML and CSS Digital Classroom, Jeremy Osborn, Jennifer Smith, and the AGI Training Team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Internet reference :-</a:t>
            </a:r>
          </a:p>
          <a:p>
            <a:pPr lvl="0"/>
            <a:r>
              <a:rPr lang="en-IN" u="sng" dirty="0">
                <a:hlinkClick r:id="rId2"/>
              </a:rPr>
              <a:t>https://www.w3schools.com/html/default.asp</a:t>
            </a:r>
            <a:endParaRPr lang="en-IN" dirty="0"/>
          </a:p>
          <a:p>
            <a:pPr lvl="0"/>
            <a:r>
              <a:rPr lang="en-IN" u="sng" dirty="0">
                <a:hlinkClick r:id="rId3"/>
              </a:rPr>
              <a:t>https://www.w3schools.com/css/default.asp</a:t>
            </a:r>
            <a:endParaRPr lang="en-IN" dirty="0"/>
          </a:p>
          <a:p>
            <a:pPr lvl="0"/>
            <a:r>
              <a:rPr lang="en-IN" u="sng" dirty="0">
                <a:hlinkClick r:id="rId4"/>
              </a:rPr>
              <a:t>https://www.w3docs.com/learn-html.html</a:t>
            </a:r>
            <a:endParaRPr lang="en-IN" dirty="0"/>
          </a:p>
          <a:p>
            <a:pPr lvl="0"/>
            <a:r>
              <a:rPr lang="en-IN" u="sng" dirty="0">
                <a:hlinkClick r:id="rId5"/>
              </a:rPr>
              <a:t>https://codingblocks.com/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US" dirty="0"/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4FEDBB1D-2D63-4876-9635-ACEA281E3D2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9" name="Cloud 03">
            <a:extLst>
              <a:ext uri="{FF2B5EF4-FFF2-40B4-BE49-F238E27FC236}">
                <a16:creationId xmlns:a16="http://schemas.microsoft.com/office/drawing/2014/main" id="{0CA06B6B-3449-4CE0-AEB9-7125701E16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8514" y="561923"/>
            <a:ext cx="4363799" cy="2380510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831A817-8761-4598-A59F-1D698B20407C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Technical aspect</a:t>
            </a:r>
          </a:p>
          <a:p>
            <a:r>
              <a:rPr lang="en-US" dirty="0"/>
              <a:t>Functional requirement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Current work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C55FE-3E87-4A0F-ABBF-FA12A348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Nowadays, we see that all the work is going online.</a:t>
            </a:r>
          </a:p>
          <a:p>
            <a:pPr marL="0" indent="0">
              <a:buNone/>
            </a:pPr>
            <a:r>
              <a:rPr lang="en-US" dirty="0"/>
              <a:t>If anyone wants to watch movies then you can watch movies online, if you want to talk to someone many chat apps are available like Facebook and WhatsApp Messenger. </a:t>
            </a:r>
          </a:p>
          <a:p>
            <a:pPr marL="0" indent="0">
              <a:buNone/>
            </a:pPr>
            <a:r>
              <a:rPr lang="en-US" dirty="0"/>
              <a:t>Even books have been online nowadays. And nowadays everyone knows the condition of this CORONA pandemic, almost all the work is being done online.</a:t>
            </a:r>
          </a:p>
          <a:p>
            <a:pPr marL="0" indent="0">
              <a:buNone/>
            </a:pPr>
            <a:r>
              <a:rPr lang="en-US" dirty="0"/>
              <a:t>Like studying, teaching, meeting, interviews, even Courts are also running online. </a:t>
            </a:r>
          </a:p>
          <a:p>
            <a:pPr marL="0" indent="0">
              <a:buNone/>
            </a:pPr>
            <a:r>
              <a:rPr lang="en-US" dirty="0"/>
              <a:t>So that when everything is online, there should also be an online library for students, where they get the books and notes of their subjects together in one place.</a:t>
            </a:r>
          </a:p>
          <a:p>
            <a:r>
              <a:rPr lang="en-US" dirty="0"/>
              <a:t>The main users of this library are teachers and students of our college.</a:t>
            </a:r>
          </a:p>
          <a:p>
            <a:r>
              <a:rPr lang="en-US" dirty="0"/>
              <a:t>This project is based on HTML,CSS.</a:t>
            </a:r>
          </a:p>
          <a:p>
            <a:r>
              <a:rPr lang="en-US" dirty="0"/>
              <a:t>Also, if students wants to take offline books they can easily borrow the books from our college library. </a:t>
            </a:r>
            <a:endParaRPr lang="en-IN" dirty="0"/>
          </a:p>
        </p:txBody>
      </p:sp>
      <p:pic>
        <p:nvPicPr>
          <p:cNvPr id="11" name="Cloud 03">
            <a:extLst>
              <a:ext uri="{FF2B5EF4-FFF2-40B4-BE49-F238E27FC236}">
                <a16:creationId xmlns:a16="http://schemas.microsoft.com/office/drawing/2014/main" id="{BC887397-4E03-49EB-A595-1752B35532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online college library is to provide study material like books, notes, assignments of their subjects in online mode.</a:t>
            </a:r>
          </a:p>
          <a:p>
            <a:r>
              <a:rPr lang="en-US" dirty="0"/>
              <a:t>Easy and attractive user interface who helps students to find where are books, where are notes and where are assignments.</a:t>
            </a:r>
          </a:p>
          <a:p>
            <a:r>
              <a:rPr lang="en-US" dirty="0"/>
              <a:t>To provide online academic services in future after the pandemic also.</a:t>
            </a:r>
          </a:p>
          <a:p>
            <a:r>
              <a:rPr lang="en-US" dirty="0"/>
              <a:t>In </a:t>
            </a:r>
            <a:r>
              <a:rPr lang="en-IN" dirty="0"/>
              <a:t>library not only course books available , other books, </a:t>
            </a:r>
            <a:r>
              <a:rPr lang="en-IN" dirty="0" err="1"/>
              <a:t>magzines</a:t>
            </a:r>
            <a:r>
              <a:rPr lang="en-IN" dirty="0"/>
              <a:t> , newspapers are also available for students.</a:t>
            </a:r>
          </a:p>
          <a:p>
            <a:r>
              <a:rPr lang="en-IN" dirty="0"/>
              <a:t>There is no need to carry books your books and notes on your smartphone.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50319D9C-6D02-4BA1-A14A-559F43F52B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programming languages like HTML ,CSS.</a:t>
            </a:r>
          </a:p>
          <a:p>
            <a:r>
              <a:rPr lang="en-US" dirty="0"/>
              <a:t>For coding we use visual studio code</a:t>
            </a:r>
          </a:p>
          <a:p>
            <a:r>
              <a:rPr lang="en-US" dirty="0"/>
              <a:t>As an operating system we use windows 10</a:t>
            </a:r>
          </a:p>
          <a:p>
            <a:r>
              <a:rPr lang="en-US" dirty="0"/>
              <a:t>Requirements:-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15D884DB-C80E-4CA9-A86E-7D91BE4B93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/ signup</a:t>
            </a:r>
          </a:p>
          <a:p>
            <a:r>
              <a:rPr lang="en-US" dirty="0"/>
              <a:t>Navigate what you want</a:t>
            </a:r>
          </a:p>
          <a:p>
            <a:r>
              <a:rPr lang="en-US" dirty="0"/>
              <a:t>Search for your books, notes, and assignments</a:t>
            </a:r>
          </a:p>
          <a:p>
            <a:r>
              <a:rPr lang="en-US" dirty="0"/>
              <a:t>Download them</a:t>
            </a:r>
          </a:p>
          <a:p>
            <a:r>
              <a:rPr lang="en-US" dirty="0"/>
              <a:t>Do your assignments and upload them</a:t>
            </a:r>
          </a:p>
          <a:p>
            <a:r>
              <a:rPr lang="en-US" dirty="0"/>
              <a:t>Or you can request for offline book</a:t>
            </a:r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CDB8D90D-F7BA-4949-81E0-13ACE21803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implement the above goals, the following methodology needs to be followed: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In first stage, all HTML pages related to website is coded using visual studio code.</a:t>
            </a:r>
            <a:endParaRPr lang="en-IN" dirty="0"/>
          </a:p>
          <a:p>
            <a:pPr lvl="0"/>
            <a:r>
              <a:rPr lang="en-US" dirty="0"/>
              <a:t>Then, we have to make books and notes page.</a:t>
            </a:r>
            <a:endParaRPr lang="en-IN" dirty="0"/>
          </a:p>
          <a:p>
            <a:pPr lvl="0"/>
            <a:r>
              <a:rPr lang="en-US" dirty="0"/>
              <a:t>On Books/notes page we have to upload some books </a:t>
            </a:r>
            <a:endParaRPr lang="en-IN" dirty="0"/>
          </a:p>
          <a:p>
            <a:pPr lvl="0"/>
            <a:r>
              <a:rPr lang="en-US" dirty="0"/>
              <a:t>Develop a database where all the books and notes are stored</a:t>
            </a:r>
            <a:endParaRPr lang="en-IN" dirty="0"/>
          </a:p>
          <a:p>
            <a:pPr lvl="0"/>
            <a:r>
              <a:rPr lang="en-US" dirty="0"/>
              <a:t> And also, we have to develop a database for Login and signup data of users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77CCCA08-8A8E-4DCE-AA72-CA276E5E06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are in coding phase.</a:t>
            </a:r>
          </a:p>
          <a:p>
            <a:r>
              <a:rPr lang="en-US" dirty="0"/>
              <a:t>We are using HTML &amp; CSS basic</a:t>
            </a:r>
          </a:p>
          <a:p>
            <a:r>
              <a:rPr lang="en-US" dirty="0"/>
              <a:t>We are completed our library logo work</a:t>
            </a:r>
          </a:p>
          <a:p>
            <a:r>
              <a:rPr lang="en-US" dirty="0"/>
              <a:t>We are not so good in HTML so, we writing codes little bit slowly</a:t>
            </a:r>
          </a:p>
          <a:p>
            <a:endParaRPr lang="en-US" dirty="0"/>
          </a:p>
        </p:txBody>
      </p:sp>
      <p:pic>
        <p:nvPicPr>
          <p:cNvPr id="4" name="Cloud 03">
            <a:extLst>
              <a:ext uri="{FF2B5EF4-FFF2-40B4-BE49-F238E27FC236}">
                <a16:creationId xmlns:a16="http://schemas.microsoft.com/office/drawing/2014/main" id="{A38F2309-3D68-4DF8-9681-8CBC0F116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F8D5-DDF7-4EA6-9634-93713850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5A165-EE90-406A-905F-8E653D4A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61" y="1752178"/>
            <a:ext cx="2728982" cy="26810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471997-A807-491B-93F3-CABDDBDE4747}"/>
              </a:ext>
            </a:extLst>
          </p:cNvPr>
          <p:cNvSpPr txBox="1"/>
          <p:nvPr/>
        </p:nvSpPr>
        <p:spPr>
          <a:xfrm>
            <a:off x="5244015" y="461010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LIBRARY LOGO</a:t>
            </a:r>
          </a:p>
        </p:txBody>
      </p:sp>
      <p:pic>
        <p:nvPicPr>
          <p:cNvPr id="13" name="Cloud 03">
            <a:extLst>
              <a:ext uri="{FF2B5EF4-FFF2-40B4-BE49-F238E27FC236}">
                <a16:creationId xmlns:a16="http://schemas.microsoft.com/office/drawing/2014/main" id="{70CC1CE2-44D4-4EA8-BD7B-924F3ACEB8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3159" y="561923"/>
            <a:ext cx="4363799" cy="2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6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759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Digital Library Website</vt:lpstr>
      <vt:lpstr>Content</vt:lpstr>
      <vt:lpstr>Introduction</vt:lpstr>
      <vt:lpstr>Objective</vt:lpstr>
      <vt:lpstr>Technical aspect</vt:lpstr>
      <vt:lpstr>Functional requirement</vt:lpstr>
      <vt:lpstr>Methodology</vt:lpstr>
      <vt:lpstr>Current work</vt:lpstr>
      <vt:lpstr>Screenshots</vt:lpstr>
      <vt:lpstr>Screenshots</vt:lpstr>
      <vt:lpstr>Screenshots</vt:lpstr>
      <vt:lpstr>Screenshots</vt:lpstr>
      <vt:lpstr>Future work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Administrator</dc:creator>
  <cp:lastModifiedBy>Rishikesh yadav</cp:lastModifiedBy>
  <cp:revision>31</cp:revision>
  <dcterms:created xsi:type="dcterms:W3CDTF">2020-10-29T06:50:00Z</dcterms:created>
  <dcterms:modified xsi:type="dcterms:W3CDTF">2021-01-16T07:41:39Z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0x0101008037E3D2DA6CE842AF5B3E1FBEFE7BDB</vt:lpwstr>
  </property>
  <property fmtid="{D5CDD505-2E9C-101B-9397-08002B2CF9AE}" pid="3" name="KSOProductBuildVer">
    <vt:lpwstr>1033-11.2.0.9739</vt:lpwstr>
  </property>
</Properties>
</file>