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30"/>
  </p:notesMasterIdLst>
  <p:sldIdLst>
    <p:sldId id="256" r:id="rId2"/>
    <p:sldId id="321" r:id="rId3"/>
    <p:sldId id="336" r:id="rId4"/>
    <p:sldId id="333" r:id="rId5"/>
    <p:sldId id="332" r:id="rId6"/>
    <p:sldId id="337" r:id="rId7"/>
    <p:sldId id="338" r:id="rId8"/>
    <p:sldId id="258" r:id="rId9"/>
    <p:sldId id="305" r:id="rId10"/>
    <p:sldId id="259" r:id="rId11"/>
    <p:sldId id="260" r:id="rId12"/>
    <p:sldId id="339" r:id="rId13"/>
    <p:sldId id="327" r:id="rId14"/>
    <p:sldId id="340" r:id="rId15"/>
    <p:sldId id="274" r:id="rId16"/>
    <p:sldId id="325" r:id="rId17"/>
    <p:sldId id="341" r:id="rId18"/>
    <p:sldId id="280" r:id="rId19"/>
    <p:sldId id="328" r:id="rId20"/>
    <p:sldId id="329" r:id="rId21"/>
    <p:sldId id="334" r:id="rId22"/>
    <p:sldId id="306" r:id="rId23"/>
    <p:sldId id="314" r:id="rId24"/>
    <p:sldId id="315" r:id="rId25"/>
    <p:sldId id="324" r:id="rId26"/>
    <p:sldId id="335" r:id="rId27"/>
    <p:sldId id="331" r:id="rId28"/>
    <p:sldId id="322" r:id="rId2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Crete Round" panose="020B0604020202020204" charset="0"/>
      <p:regular r:id="rId36"/>
      <p:italic r:id="rId37"/>
    </p:embeddedFont>
    <p:embeddedFont>
      <p:font typeface="Roboto Slab" panose="020B060402020202020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C47"/>
    <a:srgbClr val="FFEAD8"/>
    <a:srgbClr val="DD6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67C77B-9550-42C2-B20D-64210B4AFA82}">
  <a:tblStyle styleId="{6367C77B-9550-42C2-B20D-64210B4AFA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40" autoAdjust="0"/>
  </p:normalViewPr>
  <p:slideViewPr>
    <p:cSldViewPr snapToGrid="0">
      <p:cViewPr varScale="1">
        <p:scale>
          <a:sx n="162" d="100"/>
          <a:sy n="16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8dede5e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8dede5e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10ce52cee29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10ce52cee29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716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10ce52cee29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10ce52cee29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ce52cee2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0ce52cee2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414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ce52cee2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0ce52cee2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9053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10ce52cee29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10ce52cee29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0ce52cee29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0ce52cee29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0269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0d4b72e37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0d4b72e37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865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0d4b72e37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0d4b72e37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759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ce52cee2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ce52cee2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389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ce52cee2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0ce52cee2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74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8dede5e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8dede5e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7977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0ce52cee29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0ce52cee29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6130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ce52cee2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0ce52cee2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47980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ce52cee2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ce52cee2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7364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0d4b72e37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0d4b72e37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169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ce52cee2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ce52cee2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514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ce52cee2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ce52cee2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009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ce52cee2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ce52cee2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212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08dede5eb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08dede5eb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08dede5eb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08dede5eb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259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ce52cee2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ce52cee2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ce52cee2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0ce52cee2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01435" y="1063150"/>
            <a:ext cx="3690900" cy="24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01560" y="3589649"/>
            <a:ext cx="36909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590594">
            <a:off x="7306712" y="3266934"/>
            <a:ext cx="3161519" cy="3369484"/>
          </a:xfrm>
          <a:custGeom>
            <a:avLst/>
            <a:gdLst/>
            <a:ahLst/>
            <a:cxnLst/>
            <a:rect l="l" t="t" r="r" b="b"/>
            <a:pathLst>
              <a:path w="28585" h="30466" extrusionOk="0">
                <a:moveTo>
                  <a:pt x="25026" y="1"/>
                </a:moveTo>
                <a:cubicBezTo>
                  <a:pt x="24926" y="1"/>
                  <a:pt x="24825" y="4"/>
                  <a:pt x="24724" y="8"/>
                </a:cubicBezTo>
                <a:cubicBezTo>
                  <a:pt x="23514" y="58"/>
                  <a:pt x="22321" y="174"/>
                  <a:pt x="21111" y="273"/>
                </a:cubicBezTo>
                <a:cubicBezTo>
                  <a:pt x="18775" y="472"/>
                  <a:pt x="16356" y="572"/>
                  <a:pt x="14052" y="1019"/>
                </a:cubicBezTo>
                <a:cubicBezTo>
                  <a:pt x="11865" y="1433"/>
                  <a:pt x="12379" y="3819"/>
                  <a:pt x="12379" y="5526"/>
                </a:cubicBezTo>
                <a:cubicBezTo>
                  <a:pt x="12395" y="7896"/>
                  <a:pt x="12412" y="10282"/>
                  <a:pt x="12428" y="12652"/>
                </a:cubicBezTo>
                <a:lnTo>
                  <a:pt x="12428" y="14690"/>
                </a:lnTo>
                <a:cubicBezTo>
                  <a:pt x="12428" y="15104"/>
                  <a:pt x="12627" y="16165"/>
                  <a:pt x="12428" y="16529"/>
                </a:cubicBezTo>
                <a:lnTo>
                  <a:pt x="12428" y="16794"/>
                </a:lnTo>
                <a:lnTo>
                  <a:pt x="12362" y="16794"/>
                </a:lnTo>
                <a:cubicBezTo>
                  <a:pt x="12323" y="16833"/>
                  <a:pt x="12202" y="16846"/>
                  <a:pt x="12048" y="16846"/>
                </a:cubicBezTo>
                <a:cubicBezTo>
                  <a:pt x="11742" y="16846"/>
                  <a:pt x="11307" y="16794"/>
                  <a:pt x="11152" y="16794"/>
                </a:cubicBezTo>
                <a:lnTo>
                  <a:pt x="9147" y="16811"/>
                </a:lnTo>
                <a:lnTo>
                  <a:pt x="1127" y="16861"/>
                </a:lnTo>
                <a:cubicBezTo>
                  <a:pt x="547" y="16877"/>
                  <a:pt x="99" y="17325"/>
                  <a:pt x="83" y="17905"/>
                </a:cubicBezTo>
                <a:cubicBezTo>
                  <a:pt x="0" y="21351"/>
                  <a:pt x="116" y="24798"/>
                  <a:pt x="431" y="28228"/>
                </a:cubicBezTo>
                <a:cubicBezTo>
                  <a:pt x="447" y="28394"/>
                  <a:pt x="497" y="28560"/>
                  <a:pt x="580" y="28709"/>
                </a:cubicBezTo>
                <a:cubicBezTo>
                  <a:pt x="580" y="28941"/>
                  <a:pt x="563" y="29189"/>
                  <a:pt x="563" y="29438"/>
                </a:cubicBezTo>
                <a:cubicBezTo>
                  <a:pt x="563" y="30001"/>
                  <a:pt x="1027" y="30465"/>
                  <a:pt x="1591" y="30465"/>
                </a:cubicBezTo>
                <a:lnTo>
                  <a:pt x="27491" y="30051"/>
                </a:lnTo>
                <a:cubicBezTo>
                  <a:pt x="28038" y="30051"/>
                  <a:pt x="28585" y="29587"/>
                  <a:pt x="28552" y="29024"/>
                </a:cubicBezTo>
                <a:lnTo>
                  <a:pt x="27624" y="14690"/>
                </a:lnTo>
                <a:lnTo>
                  <a:pt x="27176" y="7515"/>
                </a:lnTo>
                <a:cubicBezTo>
                  <a:pt x="27094" y="6355"/>
                  <a:pt x="27027" y="5195"/>
                  <a:pt x="26944" y="4035"/>
                </a:cubicBezTo>
                <a:cubicBezTo>
                  <a:pt x="26895" y="3041"/>
                  <a:pt x="27044" y="1715"/>
                  <a:pt x="26613" y="803"/>
                </a:cubicBezTo>
                <a:cubicBezTo>
                  <a:pt x="26311" y="127"/>
                  <a:pt x="25684" y="1"/>
                  <a:pt x="2502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332128" y="-1304664"/>
            <a:ext cx="2512033" cy="2055195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797525" y="2016700"/>
            <a:ext cx="1758312" cy="1553698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5432407" y="-1300083"/>
            <a:ext cx="1456632" cy="1725903"/>
          </a:xfrm>
          <a:custGeom>
            <a:avLst/>
            <a:gdLst/>
            <a:ahLst/>
            <a:cxnLst/>
            <a:rect l="l" t="t" r="r" b="b"/>
            <a:pathLst>
              <a:path w="52624" h="62352" extrusionOk="0">
                <a:moveTo>
                  <a:pt x="7937" y="0"/>
                </a:moveTo>
                <a:cubicBezTo>
                  <a:pt x="7417" y="0"/>
                  <a:pt x="6871" y="336"/>
                  <a:pt x="6822" y="1001"/>
                </a:cubicBezTo>
                <a:cubicBezTo>
                  <a:pt x="6722" y="2426"/>
                  <a:pt x="6623" y="3867"/>
                  <a:pt x="6523" y="5309"/>
                </a:cubicBezTo>
                <a:cubicBezTo>
                  <a:pt x="4916" y="5127"/>
                  <a:pt x="3308" y="4928"/>
                  <a:pt x="1701" y="4712"/>
                </a:cubicBezTo>
                <a:cubicBezTo>
                  <a:pt x="1634" y="4703"/>
                  <a:pt x="1569" y="4698"/>
                  <a:pt x="1505" y="4698"/>
                </a:cubicBezTo>
                <a:cubicBezTo>
                  <a:pt x="477" y="4698"/>
                  <a:pt x="0" y="5915"/>
                  <a:pt x="906" y="6602"/>
                </a:cubicBezTo>
                <a:cubicBezTo>
                  <a:pt x="1154" y="6784"/>
                  <a:pt x="1386" y="6950"/>
                  <a:pt x="1618" y="7132"/>
                </a:cubicBezTo>
                <a:cubicBezTo>
                  <a:pt x="1779" y="7266"/>
                  <a:pt x="1969" y="7329"/>
                  <a:pt x="2156" y="7329"/>
                </a:cubicBezTo>
                <a:cubicBezTo>
                  <a:pt x="2433" y="7329"/>
                  <a:pt x="2703" y="7190"/>
                  <a:pt x="2861" y="6933"/>
                </a:cubicBezTo>
                <a:cubicBezTo>
                  <a:pt x="4038" y="7082"/>
                  <a:pt x="5214" y="7231"/>
                  <a:pt x="6391" y="7347"/>
                </a:cubicBezTo>
                <a:cubicBezTo>
                  <a:pt x="5512" y="20670"/>
                  <a:pt x="4916" y="33993"/>
                  <a:pt x="4584" y="47349"/>
                </a:cubicBezTo>
                <a:cubicBezTo>
                  <a:pt x="4485" y="51608"/>
                  <a:pt x="4071" y="56066"/>
                  <a:pt x="4634" y="60308"/>
                </a:cubicBezTo>
                <a:cubicBezTo>
                  <a:pt x="4699" y="60823"/>
                  <a:pt x="5028" y="61353"/>
                  <a:pt x="5624" y="61353"/>
                </a:cubicBezTo>
                <a:cubicBezTo>
                  <a:pt x="5642" y="61353"/>
                  <a:pt x="5660" y="61353"/>
                  <a:pt x="5678" y="61352"/>
                </a:cubicBezTo>
                <a:cubicBezTo>
                  <a:pt x="11138" y="61025"/>
                  <a:pt x="16606" y="60862"/>
                  <a:pt x="22076" y="60862"/>
                </a:cubicBezTo>
                <a:cubicBezTo>
                  <a:pt x="31596" y="60862"/>
                  <a:pt x="41119" y="61357"/>
                  <a:pt x="50602" y="62346"/>
                </a:cubicBezTo>
                <a:cubicBezTo>
                  <a:pt x="50633" y="62350"/>
                  <a:pt x="50663" y="62351"/>
                  <a:pt x="50693" y="62351"/>
                </a:cubicBezTo>
                <a:cubicBezTo>
                  <a:pt x="51225" y="62351"/>
                  <a:pt x="51598" y="61805"/>
                  <a:pt x="51629" y="61319"/>
                </a:cubicBezTo>
                <a:cubicBezTo>
                  <a:pt x="52508" y="46803"/>
                  <a:pt x="52624" y="32237"/>
                  <a:pt x="51961" y="17704"/>
                </a:cubicBezTo>
                <a:cubicBezTo>
                  <a:pt x="51779" y="13594"/>
                  <a:pt x="51530" y="9485"/>
                  <a:pt x="51215" y="5392"/>
                </a:cubicBezTo>
                <a:cubicBezTo>
                  <a:pt x="51184" y="4905"/>
                  <a:pt x="50809" y="4343"/>
                  <a:pt x="50262" y="4343"/>
                </a:cubicBezTo>
                <a:cubicBezTo>
                  <a:pt x="50232" y="4343"/>
                  <a:pt x="50202" y="4345"/>
                  <a:pt x="50171" y="4348"/>
                </a:cubicBezTo>
                <a:cubicBezTo>
                  <a:pt x="41030" y="5393"/>
                  <a:pt x="31794" y="6109"/>
                  <a:pt x="22574" y="6109"/>
                </a:cubicBezTo>
                <a:cubicBezTo>
                  <a:pt x="17905" y="6109"/>
                  <a:pt x="13240" y="5926"/>
                  <a:pt x="8595" y="5508"/>
                </a:cubicBezTo>
                <a:cubicBezTo>
                  <a:pt x="8694" y="4000"/>
                  <a:pt x="8793" y="2492"/>
                  <a:pt x="8893" y="1001"/>
                </a:cubicBezTo>
                <a:cubicBezTo>
                  <a:pt x="8942" y="332"/>
                  <a:pt x="8453" y="0"/>
                  <a:pt x="79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639133" y="1280622"/>
            <a:ext cx="883853" cy="1200072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946941" y="4586405"/>
            <a:ext cx="2549830" cy="1944062"/>
          </a:xfrm>
          <a:custGeom>
            <a:avLst/>
            <a:gdLst/>
            <a:ahLst/>
            <a:cxnLst/>
            <a:rect l="l" t="t" r="r" b="b"/>
            <a:pathLst>
              <a:path w="56707" h="43235" extrusionOk="0">
                <a:moveTo>
                  <a:pt x="14061" y="1"/>
                </a:moveTo>
                <a:cubicBezTo>
                  <a:pt x="12530" y="1"/>
                  <a:pt x="10976" y="454"/>
                  <a:pt x="9513" y="1384"/>
                </a:cubicBezTo>
                <a:cubicBezTo>
                  <a:pt x="3182" y="5443"/>
                  <a:pt x="995" y="14524"/>
                  <a:pt x="465" y="21501"/>
                </a:cubicBezTo>
                <a:cubicBezTo>
                  <a:pt x="1" y="27582"/>
                  <a:pt x="200" y="33730"/>
                  <a:pt x="150" y="39811"/>
                </a:cubicBezTo>
                <a:cubicBezTo>
                  <a:pt x="167" y="40441"/>
                  <a:pt x="680" y="40955"/>
                  <a:pt x="1327" y="40971"/>
                </a:cubicBezTo>
                <a:cubicBezTo>
                  <a:pt x="7957" y="40686"/>
                  <a:pt x="14592" y="40543"/>
                  <a:pt x="21228" y="40543"/>
                </a:cubicBezTo>
                <a:cubicBezTo>
                  <a:pt x="31543" y="40543"/>
                  <a:pt x="41861" y="40889"/>
                  <a:pt x="52166" y="41585"/>
                </a:cubicBezTo>
                <a:cubicBezTo>
                  <a:pt x="52150" y="41651"/>
                  <a:pt x="52133" y="41717"/>
                  <a:pt x="52117" y="41783"/>
                </a:cubicBezTo>
                <a:cubicBezTo>
                  <a:pt x="51937" y="42662"/>
                  <a:pt x="52678" y="43234"/>
                  <a:pt x="53361" y="43234"/>
                </a:cubicBezTo>
                <a:cubicBezTo>
                  <a:pt x="53811" y="43234"/>
                  <a:pt x="54235" y="42986"/>
                  <a:pt x="54354" y="42413"/>
                </a:cubicBezTo>
                <a:cubicBezTo>
                  <a:pt x="55447" y="37276"/>
                  <a:pt x="56143" y="32073"/>
                  <a:pt x="56425" y="26853"/>
                </a:cubicBezTo>
                <a:cubicBezTo>
                  <a:pt x="56690" y="22097"/>
                  <a:pt x="56707" y="17093"/>
                  <a:pt x="54901" y="12602"/>
                </a:cubicBezTo>
                <a:cubicBezTo>
                  <a:pt x="53007" y="7853"/>
                  <a:pt x="48366" y="3144"/>
                  <a:pt x="42947" y="3144"/>
                </a:cubicBezTo>
                <a:cubicBezTo>
                  <a:pt x="42296" y="3144"/>
                  <a:pt x="41634" y="3212"/>
                  <a:pt x="40964" y="3356"/>
                </a:cubicBezTo>
                <a:cubicBezTo>
                  <a:pt x="34932" y="4648"/>
                  <a:pt x="32480" y="11807"/>
                  <a:pt x="31983" y="17209"/>
                </a:cubicBezTo>
                <a:lnTo>
                  <a:pt x="24791" y="17822"/>
                </a:lnTo>
                <a:cubicBezTo>
                  <a:pt x="24625" y="9686"/>
                  <a:pt x="22769" y="5013"/>
                  <a:pt x="19671" y="2245"/>
                </a:cubicBezTo>
                <a:cubicBezTo>
                  <a:pt x="18004" y="766"/>
                  <a:pt x="16051" y="1"/>
                  <a:pt x="140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1017267" y="-602683"/>
            <a:ext cx="2805320" cy="1255187"/>
          </a:xfrm>
          <a:custGeom>
            <a:avLst/>
            <a:gdLst/>
            <a:ahLst/>
            <a:cxnLst/>
            <a:rect l="l" t="t" r="r" b="b"/>
            <a:pathLst>
              <a:path w="69280" h="30998" extrusionOk="0">
                <a:moveTo>
                  <a:pt x="59595" y="0"/>
                </a:moveTo>
                <a:cubicBezTo>
                  <a:pt x="53916" y="0"/>
                  <a:pt x="48230" y="635"/>
                  <a:pt x="42551" y="1117"/>
                </a:cubicBezTo>
                <a:cubicBezTo>
                  <a:pt x="33801" y="1863"/>
                  <a:pt x="25019" y="2360"/>
                  <a:pt x="16219" y="2642"/>
                </a:cubicBezTo>
                <a:cubicBezTo>
                  <a:pt x="11265" y="2791"/>
                  <a:pt x="6310" y="2874"/>
                  <a:pt x="1372" y="2874"/>
                </a:cubicBezTo>
                <a:cubicBezTo>
                  <a:pt x="1365" y="2874"/>
                  <a:pt x="1359" y="2873"/>
                  <a:pt x="1353" y="2873"/>
                </a:cubicBezTo>
                <a:cubicBezTo>
                  <a:pt x="647" y="2873"/>
                  <a:pt x="1" y="3774"/>
                  <a:pt x="477" y="4415"/>
                </a:cubicBezTo>
                <a:cubicBezTo>
                  <a:pt x="7255" y="13313"/>
                  <a:pt x="14198" y="22063"/>
                  <a:pt x="21290" y="30696"/>
                </a:cubicBezTo>
                <a:cubicBezTo>
                  <a:pt x="21466" y="30901"/>
                  <a:pt x="21745" y="30997"/>
                  <a:pt x="22020" y="30997"/>
                </a:cubicBezTo>
                <a:cubicBezTo>
                  <a:pt x="22211" y="30997"/>
                  <a:pt x="22400" y="30950"/>
                  <a:pt x="22550" y="30862"/>
                </a:cubicBezTo>
                <a:lnTo>
                  <a:pt x="61790" y="7696"/>
                </a:lnTo>
                <a:lnTo>
                  <a:pt x="64623" y="6006"/>
                </a:lnTo>
                <a:cubicBezTo>
                  <a:pt x="65270" y="5624"/>
                  <a:pt x="66214" y="5260"/>
                  <a:pt x="66628" y="4581"/>
                </a:cubicBezTo>
                <a:cubicBezTo>
                  <a:pt x="66777" y="4332"/>
                  <a:pt x="66844" y="4034"/>
                  <a:pt x="66811" y="3735"/>
                </a:cubicBezTo>
                <a:cubicBezTo>
                  <a:pt x="67391" y="3321"/>
                  <a:pt x="67971" y="2907"/>
                  <a:pt x="68551" y="2493"/>
                </a:cubicBezTo>
                <a:cubicBezTo>
                  <a:pt x="69180" y="2029"/>
                  <a:pt x="69280" y="736"/>
                  <a:pt x="68302" y="603"/>
                </a:cubicBezTo>
                <a:cubicBezTo>
                  <a:pt x="65403" y="166"/>
                  <a:pt x="62500" y="0"/>
                  <a:pt x="595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2700000">
            <a:off x="518003" y="4369513"/>
            <a:ext cx="1000371" cy="1985283"/>
          </a:xfrm>
          <a:custGeom>
            <a:avLst/>
            <a:gdLst/>
            <a:ahLst/>
            <a:cxnLst/>
            <a:rect l="l" t="t" r="r" b="b"/>
            <a:pathLst>
              <a:path w="18378" h="36472" extrusionOk="0">
                <a:moveTo>
                  <a:pt x="10986" y="1"/>
                </a:moveTo>
                <a:cubicBezTo>
                  <a:pt x="10754" y="1"/>
                  <a:pt x="10515" y="72"/>
                  <a:pt x="10307" y="211"/>
                </a:cubicBezTo>
                <a:cubicBezTo>
                  <a:pt x="7192" y="2282"/>
                  <a:pt x="4010" y="4271"/>
                  <a:pt x="796" y="6176"/>
                </a:cubicBezTo>
                <a:cubicBezTo>
                  <a:pt x="182" y="6541"/>
                  <a:pt x="0" y="7154"/>
                  <a:pt x="398" y="7767"/>
                </a:cubicBezTo>
                <a:cubicBezTo>
                  <a:pt x="713" y="8248"/>
                  <a:pt x="1028" y="8728"/>
                  <a:pt x="1293" y="9225"/>
                </a:cubicBezTo>
                <a:cubicBezTo>
                  <a:pt x="1309" y="9358"/>
                  <a:pt x="1342" y="9491"/>
                  <a:pt x="1409" y="9607"/>
                </a:cubicBezTo>
                <a:cubicBezTo>
                  <a:pt x="4922" y="16252"/>
                  <a:pt x="5701" y="24023"/>
                  <a:pt x="3563" y="31232"/>
                </a:cubicBezTo>
                <a:cubicBezTo>
                  <a:pt x="3381" y="31762"/>
                  <a:pt x="3629" y="32358"/>
                  <a:pt x="4143" y="32574"/>
                </a:cubicBezTo>
                <a:lnTo>
                  <a:pt x="12909" y="36402"/>
                </a:lnTo>
                <a:cubicBezTo>
                  <a:pt x="13032" y="36449"/>
                  <a:pt x="13161" y="36472"/>
                  <a:pt x="13289" y="36472"/>
                </a:cubicBezTo>
                <a:cubicBezTo>
                  <a:pt x="13612" y="36472"/>
                  <a:pt x="13929" y="36326"/>
                  <a:pt x="14119" y="36054"/>
                </a:cubicBezTo>
                <a:cubicBezTo>
                  <a:pt x="17251" y="31182"/>
                  <a:pt x="18377" y="25399"/>
                  <a:pt x="18029" y="19682"/>
                </a:cubicBezTo>
                <a:cubicBezTo>
                  <a:pt x="17797" y="16500"/>
                  <a:pt x="17217" y="13368"/>
                  <a:pt x="16289" y="10336"/>
                </a:cubicBezTo>
                <a:cubicBezTo>
                  <a:pt x="15428" y="7436"/>
                  <a:pt x="14483" y="4403"/>
                  <a:pt x="12611" y="1984"/>
                </a:cubicBezTo>
                <a:cubicBezTo>
                  <a:pt x="12561" y="1918"/>
                  <a:pt x="12495" y="1851"/>
                  <a:pt x="12412" y="1818"/>
                </a:cubicBezTo>
                <a:cubicBezTo>
                  <a:pt x="12246" y="1404"/>
                  <a:pt x="12080" y="1006"/>
                  <a:pt x="11898" y="592"/>
                </a:cubicBezTo>
                <a:cubicBezTo>
                  <a:pt x="11724" y="191"/>
                  <a:pt x="11364" y="1"/>
                  <a:pt x="109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-9352694">
            <a:off x="8770736" y="809473"/>
            <a:ext cx="1059678" cy="1364415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346474">
            <a:off x="7930466" y="-992261"/>
            <a:ext cx="2214506" cy="1811849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717415" y="4351335"/>
            <a:ext cx="1572202" cy="1937202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427087" y="-943702"/>
            <a:ext cx="2549813" cy="3777059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-5578358">
            <a:off x="8100434" y="4644097"/>
            <a:ext cx="795784" cy="1080490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-10453457">
            <a:off x="7749177" y="-1174865"/>
            <a:ext cx="1572224" cy="1937229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0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 txBox="1">
            <a:spLocks noGrp="1"/>
          </p:cNvSpPr>
          <p:nvPr>
            <p:ph type="subTitle" idx="1"/>
          </p:nvPr>
        </p:nvSpPr>
        <p:spPr>
          <a:xfrm>
            <a:off x="925538" y="2110975"/>
            <a:ext cx="3029400" cy="10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8"/>
          <p:cNvSpPr txBox="1">
            <a:spLocks noGrp="1"/>
          </p:cNvSpPr>
          <p:nvPr>
            <p:ph type="title"/>
          </p:nvPr>
        </p:nvSpPr>
        <p:spPr>
          <a:xfrm>
            <a:off x="925538" y="1267900"/>
            <a:ext cx="30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8"/>
          <p:cNvSpPr/>
          <p:nvPr/>
        </p:nvSpPr>
        <p:spPr>
          <a:xfrm rot="-5400000" flipH="1">
            <a:off x="-258217" y="4317312"/>
            <a:ext cx="2903576" cy="2714643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8"/>
          <p:cNvSpPr/>
          <p:nvPr/>
        </p:nvSpPr>
        <p:spPr>
          <a:xfrm>
            <a:off x="3977973" y="-741959"/>
            <a:ext cx="1566852" cy="1281956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8"/>
          <p:cNvSpPr/>
          <p:nvPr/>
        </p:nvSpPr>
        <p:spPr>
          <a:xfrm rot="5400000" flipH="1">
            <a:off x="2447109" y="4594287"/>
            <a:ext cx="527942" cy="71682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8"/>
          <p:cNvSpPr/>
          <p:nvPr/>
        </p:nvSpPr>
        <p:spPr>
          <a:xfrm rot="-9594276" flipH="1">
            <a:off x="3468542" y="-1215080"/>
            <a:ext cx="1447038" cy="1782867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8"/>
          <p:cNvSpPr/>
          <p:nvPr/>
        </p:nvSpPr>
        <p:spPr>
          <a:xfrm rot="148335" flipH="1">
            <a:off x="2131650" y="4484823"/>
            <a:ext cx="1158900" cy="1618409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/>
          <p:nvPr/>
        </p:nvSpPr>
        <p:spPr>
          <a:xfrm rot="5400000">
            <a:off x="604569" y="-287805"/>
            <a:ext cx="1982909" cy="1752030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2"/>
          <p:cNvSpPr/>
          <p:nvPr/>
        </p:nvSpPr>
        <p:spPr>
          <a:xfrm rot="5400000">
            <a:off x="-731079" y="3085339"/>
            <a:ext cx="3161501" cy="3369463"/>
          </a:xfrm>
          <a:custGeom>
            <a:avLst/>
            <a:gdLst/>
            <a:ahLst/>
            <a:cxnLst/>
            <a:rect l="l" t="t" r="r" b="b"/>
            <a:pathLst>
              <a:path w="28585" h="30466" extrusionOk="0">
                <a:moveTo>
                  <a:pt x="25026" y="1"/>
                </a:moveTo>
                <a:cubicBezTo>
                  <a:pt x="24926" y="1"/>
                  <a:pt x="24825" y="4"/>
                  <a:pt x="24724" y="8"/>
                </a:cubicBezTo>
                <a:cubicBezTo>
                  <a:pt x="23514" y="58"/>
                  <a:pt x="22321" y="174"/>
                  <a:pt x="21111" y="273"/>
                </a:cubicBezTo>
                <a:cubicBezTo>
                  <a:pt x="18775" y="472"/>
                  <a:pt x="16356" y="572"/>
                  <a:pt x="14052" y="1019"/>
                </a:cubicBezTo>
                <a:cubicBezTo>
                  <a:pt x="11865" y="1433"/>
                  <a:pt x="12379" y="3819"/>
                  <a:pt x="12379" y="5526"/>
                </a:cubicBezTo>
                <a:cubicBezTo>
                  <a:pt x="12395" y="7896"/>
                  <a:pt x="12412" y="10282"/>
                  <a:pt x="12428" y="12652"/>
                </a:cubicBezTo>
                <a:lnTo>
                  <a:pt x="12428" y="14690"/>
                </a:lnTo>
                <a:cubicBezTo>
                  <a:pt x="12428" y="15104"/>
                  <a:pt x="12627" y="16165"/>
                  <a:pt x="12428" y="16529"/>
                </a:cubicBezTo>
                <a:lnTo>
                  <a:pt x="12428" y="16794"/>
                </a:lnTo>
                <a:lnTo>
                  <a:pt x="12362" y="16794"/>
                </a:lnTo>
                <a:cubicBezTo>
                  <a:pt x="12323" y="16833"/>
                  <a:pt x="12202" y="16846"/>
                  <a:pt x="12048" y="16846"/>
                </a:cubicBezTo>
                <a:cubicBezTo>
                  <a:pt x="11742" y="16846"/>
                  <a:pt x="11307" y="16794"/>
                  <a:pt x="11152" y="16794"/>
                </a:cubicBezTo>
                <a:lnTo>
                  <a:pt x="9147" y="16811"/>
                </a:lnTo>
                <a:lnTo>
                  <a:pt x="1127" y="16861"/>
                </a:lnTo>
                <a:cubicBezTo>
                  <a:pt x="547" y="16877"/>
                  <a:pt x="99" y="17325"/>
                  <a:pt x="83" y="17905"/>
                </a:cubicBezTo>
                <a:cubicBezTo>
                  <a:pt x="0" y="21351"/>
                  <a:pt x="116" y="24798"/>
                  <a:pt x="431" y="28228"/>
                </a:cubicBezTo>
                <a:cubicBezTo>
                  <a:pt x="447" y="28394"/>
                  <a:pt x="497" y="28560"/>
                  <a:pt x="580" y="28709"/>
                </a:cubicBezTo>
                <a:cubicBezTo>
                  <a:pt x="580" y="28941"/>
                  <a:pt x="563" y="29189"/>
                  <a:pt x="563" y="29438"/>
                </a:cubicBezTo>
                <a:cubicBezTo>
                  <a:pt x="563" y="30001"/>
                  <a:pt x="1027" y="30465"/>
                  <a:pt x="1591" y="30465"/>
                </a:cubicBezTo>
                <a:lnTo>
                  <a:pt x="27491" y="30051"/>
                </a:lnTo>
                <a:cubicBezTo>
                  <a:pt x="28038" y="30051"/>
                  <a:pt x="28585" y="29587"/>
                  <a:pt x="28552" y="29024"/>
                </a:cubicBezTo>
                <a:lnTo>
                  <a:pt x="27624" y="14690"/>
                </a:lnTo>
                <a:lnTo>
                  <a:pt x="27176" y="7515"/>
                </a:lnTo>
                <a:cubicBezTo>
                  <a:pt x="27094" y="6355"/>
                  <a:pt x="27027" y="5195"/>
                  <a:pt x="26944" y="4035"/>
                </a:cubicBezTo>
                <a:cubicBezTo>
                  <a:pt x="26895" y="3041"/>
                  <a:pt x="27044" y="1715"/>
                  <a:pt x="26613" y="803"/>
                </a:cubicBezTo>
                <a:cubicBezTo>
                  <a:pt x="26311" y="127"/>
                  <a:pt x="25684" y="1"/>
                  <a:pt x="2502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2"/>
          <p:cNvSpPr/>
          <p:nvPr/>
        </p:nvSpPr>
        <p:spPr>
          <a:xfrm rot="5399722">
            <a:off x="7111830" y="-534440"/>
            <a:ext cx="1458134" cy="197981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2"/>
          <p:cNvSpPr/>
          <p:nvPr/>
        </p:nvSpPr>
        <p:spPr>
          <a:xfrm rot="26" flipH="1">
            <a:off x="367231" y="354381"/>
            <a:ext cx="8274219" cy="4386635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2"/>
          <p:cNvSpPr/>
          <p:nvPr/>
        </p:nvSpPr>
        <p:spPr>
          <a:xfrm rot="9973307">
            <a:off x="7074989" y="3601511"/>
            <a:ext cx="2698045" cy="2207467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2"/>
          <p:cNvSpPr/>
          <p:nvPr/>
        </p:nvSpPr>
        <p:spPr>
          <a:xfrm rot="-5400000">
            <a:off x="7115223" y="4441078"/>
            <a:ext cx="683878" cy="928551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 rot="-6692850">
            <a:off x="5544799" y="3767472"/>
            <a:ext cx="2097729" cy="3107383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rgbClr val="0E1C30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2"/>
          <p:cNvSpPr/>
          <p:nvPr/>
        </p:nvSpPr>
        <p:spPr>
          <a:xfrm rot="-9352694">
            <a:off x="806961" y="3975548"/>
            <a:ext cx="1059678" cy="1364415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2"/>
          <p:cNvSpPr/>
          <p:nvPr/>
        </p:nvSpPr>
        <p:spPr>
          <a:xfrm rot="5023203">
            <a:off x="2456782" y="-130368"/>
            <a:ext cx="544889" cy="739836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2"/>
          <p:cNvSpPr/>
          <p:nvPr/>
        </p:nvSpPr>
        <p:spPr>
          <a:xfrm rot="10769932">
            <a:off x="2190933" y="-706714"/>
            <a:ext cx="1076520" cy="1326442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2"/>
          <p:cNvSpPr/>
          <p:nvPr/>
        </p:nvSpPr>
        <p:spPr>
          <a:xfrm rot="-3804836">
            <a:off x="6400290" y="62620"/>
            <a:ext cx="684650" cy="881539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/>
          <p:nvPr/>
        </p:nvSpPr>
        <p:spPr>
          <a:xfrm rot="346516">
            <a:off x="7112718" y="-879303"/>
            <a:ext cx="2893764" cy="2367599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3"/>
          <p:cNvSpPr/>
          <p:nvPr/>
        </p:nvSpPr>
        <p:spPr>
          <a:xfrm rot="-5633934">
            <a:off x="29524" y="-489049"/>
            <a:ext cx="1681905" cy="2297137"/>
          </a:xfrm>
          <a:custGeom>
            <a:avLst/>
            <a:gdLst/>
            <a:ahLst/>
            <a:cxnLst/>
            <a:rect l="l" t="t" r="r" b="b"/>
            <a:pathLst>
              <a:path w="27376" h="37390" extrusionOk="0">
                <a:moveTo>
                  <a:pt x="1478" y="0"/>
                </a:moveTo>
                <a:cubicBezTo>
                  <a:pt x="941" y="0"/>
                  <a:pt x="478" y="404"/>
                  <a:pt x="414" y="946"/>
                </a:cubicBezTo>
                <a:cubicBezTo>
                  <a:pt x="133" y="6431"/>
                  <a:pt x="0" y="11916"/>
                  <a:pt x="33" y="17401"/>
                </a:cubicBezTo>
                <a:cubicBezTo>
                  <a:pt x="33" y="17932"/>
                  <a:pt x="365" y="18495"/>
                  <a:pt x="961" y="18512"/>
                </a:cubicBezTo>
                <a:lnTo>
                  <a:pt x="12080" y="18976"/>
                </a:lnTo>
                <a:cubicBezTo>
                  <a:pt x="12362" y="24693"/>
                  <a:pt x="12478" y="30426"/>
                  <a:pt x="12445" y="36143"/>
                </a:cubicBezTo>
                <a:cubicBezTo>
                  <a:pt x="12445" y="36834"/>
                  <a:pt x="12906" y="37257"/>
                  <a:pt x="13561" y="37257"/>
                </a:cubicBezTo>
                <a:cubicBezTo>
                  <a:pt x="13597" y="37257"/>
                  <a:pt x="13634" y="37256"/>
                  <a:pt x="13671" y="37253"/>
                </a:cubicBezTo>
                <a:cubicBezTo>
                  <a:pt x="15338" y="37130"/>
                  <a:pt x="17005" y="37067"/>
                  <a:pt x="18671" y="37067"/>
                </a:cubicBezTo>
                <a:cubicBezTo>
                  <a:pt x="20816" y="37067"/>
                  <a:pt x="22961" y="37171"/>
                  <a:pt x="25105" y="37386"/>
                </a:cubicBezTo>
                <a:cubicBezTo>
                  <a:pt x="25135" y="37388"/>
                  <a:pt x="25164" y="37390"/>
                  <a:pt x="25194" y="37390"/>
                </a:cubicBezTo>
                <a:cubicBezTo>
                  <a:pt x="25720" y="37390"/>
                  <a:pt x="26169" y="36975"/>
                  <a:pt x="26232" y="36441"/>
                </a:cubicBezTo>
                <a:cubicBezTo>
                  <a:pt x="27011" y="25770"/>
                  <a:pt x="27375" y="15081"/>
                  <a:pt x="27326" y="4360"/>
                </a:cubicBezTo>
                <a:cubicBezTo>
                  <a:pt x="27342" y="4095"/>
                  <a:pt x="27243" y="3846"/>
                  <a:pt x="27077" y="3664"/>
                </a:cubicBezTo>
                <a:cubicBezTo>
                  <a:pt x="27094" y="3316"/>
                  <a:pt x="27127" y="2985"/>
                  <a:pt x="27143" y="2637"/>
                </a:cubicBezTo>
                <a:cubicBezTo>
                  <a:pt x="27193" y="2073"/>
                  <a:pt x="26762" y="1576"/>
                  <a:pt x="26199" y="1526"/>
                </a:cubicBezTo>
                <a:lnTo>
                  <a:pt x="1541" y="2"/>
                </a:lnTo>
                <a:cubicBezTo>
                  <a:pt x="1520" y="1"/>
                  <a:pt x="1499" y="0"/>
                  <a:pt x="14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3"/>
          <p:cNvSpPr/>
          <p:nvPr/>
        </p:nvSpPr>
        <p:spPr>
          <a:xfrm rot="129738">
            <a:off x="370017" y="367848"/>
            <a:ext cx="8274187" cy="4407815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3"/>
          <p:cNvSpPr/>
          <p:nvPr/>
        </p:nvSpPr>
        <p:spPr>
          <a:xfrm rot="5400000">
            <a:off x="6669468" y="-295538"/>
            <a:ext cx="883853" cy="1200072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3"/>
          <p:cNvSpPr/>
          <p:nvPr/>
        </p:nvSpPr>
        <p:spPr>
          <a:xfrm rot="10800000">
            <a:off x="745613" y="-344150"/>
            <a:ext cx="389850" cy="721275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3"/>
          <p:cNvSpPr/>
          <p:nvPr/>
        </p:nvSpPr>
        <p:spPr>
          <a:xfrm rot="10800000">
            <a:off x="611375" y="-344150"/>
            <a:ext cx="658325" cy="1496775"/>
          </a:xfrm>
          <a:custGeom>
            <a:avLst/>
            <a:gdLst/>
            <a:ahLst/>
            <a:cxnLst/>
            <a:rect l="l" t="t" r="r" b="b"/>
            <a:pathLst>
              <a:path w="26333" h="59871" fill="none" extrusionOk="0">
                <a:moveTo>
                  <a:pt x="581" y="59871"/>
                </a:moveTo>
                <a:cubicBezTo>
                  <a:pt x="1" y="40582"/>
                  <a:pt x="979" y="21294"/>
                  <a:pt x="1956" y="2022"/>
                </a:cubicBezTo>
                <a:cubicBezTo>
                  <a:pt x="1907" y="1641"/>
                  <a:pt x="2205" y="1326"/>
                  <a:pt x="2586" y="1375"/>
                </a:cubicBezTo>
                <a:cubicBezTo>
                  <a:pt x="9811" y="414"/>
                  <a:pt x="17119" y="0"/>
                  <a:pt x="24410" y="149"/>
                </a:cubicBezTo>
                <a:cubicBezTo>
                  <a:pt x="24824" y="17731"/>
                  <a:pt x="25454" y="35313"/>
                  <a:pt x="26332" y="52894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3"/>
          <p:cNvSpPr/>
          <p:nvPr/>
        </p:nvSpPr>
        <p:spPr>
          <a:xfrm rot="-5400000">
            <a:off x="6565650" y="4104073"/>
            <a:ext cx="1709302" cy="1510281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3"/>
          <p:cNvSpPr/>
          <p:nvPr/>
        </p:nvSpPr>
        <p:spPr>
          <a:xfrm rot="-5776797">
            <a:off x="6015713" y="4592195"/>
            <a:ext cx="544889" cy="739836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3"/>
          <p:cNvSpPr/>
          <p:nvPr/>
        </p:nvSpPr>
        <p:spPr>
          <a:xfrm rot="-30068">
            <a:off x="5749933" y="4581936"/>
            <a:ext cx="1076520" cy="1326442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3"/>
          <p:cNvSpPr/>
          <p:nvPr/>
        </p:nvSpPr>
        <p:spPr>
          <a:xfrm rot="9087795">
            <a:off x="865830" y="3759352"/>
            <a:ext cx="615713" cy="1221911"/>
          </a:xfrm>
          <a:custGeom>
            <a:avLst/>
            <a:gdLst/>
            <a:ahLst/>
            <a:cxnLst/>
            <a:rect l="l" t="t" r="r" b="b"/>
            <a:pathLst>
              <a:path w="18378" h="36472" extrusionOk="0">
                <a:moveTo>
                  <a:pt x="10986" y="1"/>
                </a:moveTo>
                <a:cubicBezTo>
                  <a:pt x="10754" y="1"/>
                  <a:pt x="10515" y="72"/>
                  <a:pt x="10307" y="211"/>
                </a:cubicBezTo>
                <a:cubicBezTo>
                  <a:pt x="7192" y="2282"/>
                  <a:pt x="4010" y="4271"/>
                  <a:pt x="796" y="6176"/>
                </a:cubicBezTo>
                <a:cubicBezTo>
                  <a:pt x="182" y="6541"/>
                  <a:pt x="0" y="7154"/>
                  <a:pt x="398" y="7767"/>
                </a:cubicBezTo>
                <a:cubicBezTo>
                  <a:pt x="713" y="8248"/>
                  <a:pt x="1028" y="8728"/>
                  <a:pt x="1293" y="9225"/>
                </a:cubicBezTo>
                <a:cubicBezTo>
                  <a:pt x="1309" y="9358"/>
                  <a:pt x="1342" y="9491"/>
                  <a:pt x="1409" y="9607"/>
                </a:cubicBezTo>
                <a:cubicBezTo>
                  <a:pt x="4922" y="16252"/>
                  <a:pt x="5701" y="24023"/>
                  <a:pt x="3563" y="31232"/>
                </a:cubicBezTo>
                <a:cubicBezTo>
                  <a:pt x="3381" y="31762"/>
                  <a:pt x="3629" y="32358"/>
                  <a:pt x="4143" y="32574"/>
                </a:cubicBezTo>
                <a:lnTo>
                  <a:pt x="12909" y="36402"/>
                </a:lnTo>
                <a:cubicBezTo>
                  <a:pt x="13032" y="36449"/>
                  <a:pt x="13161" y="36472"/>
                  <a:pt x="13289" y="36472"/>
                </a:cubicBezTo>
                <a:cubicBezTo>
                  <a:pt x="13612" y="36472"/>
                  <a:pt x="13929" y="36326"/>
                  <a:pt x="14119" y="36054"/>
                </a:cubicBezTo>
                <a:cubicBezTo>
                  <a:pt x="17251" y="31182"/>
                  <a:pt x="18377" y="25399"/>
                  <a:pt x="18029" y="19682"/>
                </a:cubicBezTo>
                <a:cubicBezTo>
                  <a:pt x="17797" y="16500"/>
                  <a:pt x="17217" y="13368"/>
                  <a:pt x="16289" y="10336"/>
                </a:cubicBezTo>
                <a:cubicBezTo>
                  <a:pt x="15428" y="7436"/>
                  <a:pt x="14483" y="4403"/>
                  <a:pt x="12611" y="1984"/>
                </a:cubicBezTo>
                <a:cubicBezTo>
                  <a:pt x="12561" y="1918"/>
                  <a:pt x="12495" y="1851"/>
                  <a:pt x="12412" y="1818"/>
                </a:cubicBezTo>
                <a:cubicBezTo>
                  <a:pt x="12246" y="1404"/>
                  <a:pt x="12080" y="1006"/>
                  <a:pt x="11898" y="592"/>
                </a:cubicBezTo>
                <a:cubicBezTo>
                  <a:pt x="11724" y="191"/>
                  <a:pt x="11364" y="1"/>
                  <a:pt x="10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2281588" y="2249313"/>
            <a:ext cx="45951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3853288" y="730900"/>
            <a:ext cx="14517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282338" y="3418100"/>
            <a:ext cx="45936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 rot="-4490720">
            <a:off x="402387" y="3789737"/>
            <a:ext cx="1784574" cy="3301703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1472604">
            <a:off x="7236858" y="-419074"/>
            <a:ext cx="2157518" cy="1765223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rot="-9327432">
            <a:off x="6911392" y="-1058416"/>
            <a:ext cx="1844029" cy="2272135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rot="-8100000">
            <a:off x="8219426" y="1095466"/>
            <a:ext cx="1103395" cy="1420704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 rot="-5400000">
            <a:off x="2861906" y="4540664"/>
            <a:ext cx="589550" cy="80047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 rot="-6692913">
            <a:off x="1508113" y="3960000"/>
            <a:ext cx="1808318" cy="2678677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rgbClr val="0E1C30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710625" y="1717092"/>
            <a:ext cx="2772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 hasCustomPrompt="1"/>
          </p:nvPr>
        </p:nvSpPr>
        <p:spPr>
          <a:xfrm>
            <a:off x="710625" y="1195840"/>
            <a:ext cx="10080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"/>
          </p:nvPr>
        </p:nvSpPr>
        <p:spPr>
          <a:xfrm>
            <a:off x="710625" y="2241000"/>
            <a:ext cx="2340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3"/>
          </p:nvPr>
        </p:nvSpPr>
        <p:spPr>
          <a:xfrm>
            <a:off x="3937847" y="1717092"/>
            <a:ext cx="2772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4" hasCustomPrompt="1"/>
          </p:nvPr>
        </p:nvSpPr>
        <p:spPr>
          <a:xfrm>
            <a:off x="3937850" y="1195840"/>
            <a:ext cx="10080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5"/>
          </p:nvPr>
        </p:nvSpPr>
        <p:spPr>
          <a:xfrm>
            <a:off x="3937850" y="2241003"/>
            <a:ext cx="2340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6"/>
          </p:nvPr>
        </p:nvSpPr>
        <p:spPr>
          <a:xfrm>
            <a:off x="3937847" y="3506679"/>
            <a:ext cx="2772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7" hasCustomPrompt="1"/>
          </p:nvPr>
        </p:nvSpPr>
        <p:spPr>
          <a:xfrm>
            <a:off x="3937850" y="2984925"/>
            <a:ext cx="10080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8"/>
          </p:nvPr>
        </p:nvSpPr>
        <p:spPr>
          <a:xfrm>
            <a:off x="710625" y="3506679"/>
            <a:ext cx="2772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9" hasCustomPrompt="1"/>
          </p:nvPr>
        </p:nvSpPr>
        <p:spPr>
          <a:xfrm>
            <a:off x="710625" y="2984925"/>
            <a:ext cx="10080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3"/>
          </p:nvPr>
        </p:nvSpPr>
        <p:spPr>
          <a:xfrm>
            <a:off x="710625" y="4030540"/>
            <a:ext cx="2340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1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7846076" y="-344773"/>
            <a:ext cx="1506422" cy="1457479"/>
          </a:xfrm>
          <a:custGeom>
            <a:avLst/>
            <a:gdLst/>
            <a:ahLst/>
            <a:cxnLst/>
            <a:rect l="l" t="t" r="r" b="b"/>
            <a:pathLst>
              <a:path w="11816" h="11433" extrusionOk="0">
                <a:moveTo>
                  <a:pt x="5624" y="0"/>
                </a:moveTo>
                <a:cubicBezTo>
                  <a:pt x="5116" y="0"/>
                  <a:pt x="4606" y="74"/>
                  <a:pt x="4110" y="228"/>
                </a:cubicBezTo>
                <a:cubicBezTo>
                  <a:pt x="2337" y="808"/>
                  <a:pt x="1061" y="2349"/>
                  <a:pt x="829" y="4205"/>
                </a:cubicBezTo>
                <a:cubicBezTo>
                  <a:pt x="0" y="6442"/>
                  <a:pt x="713" y="8961"/>
                  <a:pt x="2585" y="10419"/>
                </a:cubicBezTo>
                <a:cubicBezTo>
                  <a:pt x="3500" y="11109"/>
                  <a:pt x="4598" y="11433"/>
                  <a:pt x="5702" y="11433"/>
                </a:cubicBezTo>
                <a:cubicBezTo>
                  <a:pt x="7039" y="11433"/>
                  <a:pt x="8386" y="10959"/>
                  <a:pt x="9429" y="10088"/>
                </a:cubicBezTo>
                <a:cubicBezTo>
                  <a:pt x="11434" y="8414"/>
                  <a:pt x="11815" y="5481"/>
                  <a:pt x="10705" y="3161"/>
                </a:cubicBezTo>
                <a:cubicBezTo>
                  <a:pt x="9784" y="1253"/>
                  <a:pt x="7724" y="0"/>
                  <a:pt x="562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/>
          <p:nvPr/>
        </p:nvSpPr>
        <p:spPr>
          <a:xfrm rot="-8100000">
            <a:off x="7996178" y="-428601"/>
            <a:ext cx="1572201" cy="1937200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5"/>
          </p:nvPr>
        </p:nvSpPr>
        <p:spPr>
          <a:xfrm>
            <a:off x="3937850" y="4030540"/>
            <a:ext cx="2340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>
            <a:spLocks noGrp="1"/>
          </p:cNvSpPr>
          <p:nvPr>
            <p:ph type="subTitle" idx="1"/>
          </p:nvPr>
        </p:nvSpPr>
        <p:spPr>
          <a:xfrm>
            <a:off x="4350519" y="2092325"/>
            <a:ext cx="36579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title"/>
          </p:nvPr>
        </p:nvSpPr>
        <p:spPr>
          <a:xfrm>
            <a:off x="720000" y="2361600"/>
            <a:ext cx="314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/>
          <p:nvPr/>
        </p:nvSpPr>
        <p:spPr>
          <a:xfrm rot="-5400000">
            <a:off x="808449" y="4571028"/>
            <a:ext cx="1326098" cy="1171695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-200950" y="-1414875"/>
            <a:ext cx="2208237" cy="2497438"/>
          </a:xfrm>
          <a:custGeom>
            <a:avLst/>
            <a:gdLst/>
            <a:ahLst/>
            <a:cxnLst/>
            <a:rect l="l" t="t" r="r" b="b"/>
            <a:pathLst>
              <a:path w="56939" h="64396" extrusionOk="0">
                <a:moveTo>
                  <a:pt x="16540" y="1"/>
                </a:moveTo>
                <a:cubicBezTo>
                  <a:pt x="16236" y="1"/>
                  <a:pt x="15933" y="134"/>
                  <a:pt x="15726" y="399"/>
                </a:cubicBezTo>
                <a:cubicBezTo>
                  <a:pt x="11716" y="5453"/>
                  <a:pt x="7325" y="10192"/>
                  <a:pt x="2602" y="14583"/>
                </a:cubicBezTo>
                <a:cubicBezTo>
                  <a:pt x="2403" y="14749"/>
                  <a:pt x="2287" y="14981"/>
                  <a:pt x="2254" y="15230"/>
                </a:cubicBezTo>
                <a:cubicBezTo>
                  <a:pt x="1674" y="15743"/>
                  <a:pt x="1094" y="16240"/>
                  <a:pt x="514" y="16738"/>
                </a:cubicBezTo>
                <a:cubicBezTo>
                  <a:pt x="83" y="17102"/>
                  <a:pt x="0" y="17732"/>
                  <a:pt x="315" y="18196"/>
                </a:cubicBezTo>
                <a:cubicBezTo>
                  <a:pt x="5999" y="25586"/>
                  <a:pt x="33076" y="60236"/>
                  <a:pt x="35595" y="63882"/>
                </a:cubicBezTo>
                <a:cubicBezTo>
                  <a:pt x="35774" y="64131"/>
                  <a:pt x="36127" y="64284"/>
                  <a:pt x="36462" y="64284"/>
                </a:cubicBezTo>
                <a:cubicBezTo>
                  <a:pt x="36685" y="64284"/>
                  <a:pt x="36901" y="64216"/>
                  <a:pt x="37053" y="64064"/>
                </a:cubicBezTo>
                <a:lnTo>
                  <a:pt x="42969" y="58314"/>
                </a:lnTo>
                <a:lnTo>
                  <a:pt x="47195" y="63998"/>
                </a:lnTo>
                <a:cubicBezTo>
                  <a:pt x="47397" y="64259"/>
                  <a:pt x="47701" y="64395"/>
                  <a:pt x="48012" y="64395"/>
                </a:cubicBezTo>
                <a:cubicBezTo>
                  <a:pt x="48234" y="64395"/>
                  <a:pt x="48459" y="64325"/>
                  <a:pt x="48653" y="64180"/>
                </a:cubicBezTo>
                <a:cubicBezTo>
                  <a:pt x="51304" y="62142"/>
                  <a:pt x="53840" y="59954"/>
                  <a:pt x="56275" y="57651"/>
                </a:cubicBezTo>
                <a:cubicBezTo>
                  <a:pt x="56690" y="57253"/>
                  <a:pt x="56806" y="56707"/>
                  <a:pt x="56458" y="56209"/>
                </a:cubicBezTo>
                <a:cubicBezTo>
                  <a:pt x="54917" y="53989"/>
                  <a:pt x="53226" y="51868"/>
                  <a:pt x="51387" y="49863"/>
                </a:cubicBezTo>
                <a:lnTo>
                  <a:pt x="56391" y="46167"/>
                </a:lnTo>
                <a:cubicBezTo>
                  <a:pt x="56806" y="45836"/>
                  <a:pt x="56938" y="45124"/>
                  <a:pt x="56574" y="44709"/>
                </a:cubicBezTo>
                <a:lnTo>
                  <a:pt x="26000" y="10159"/>
                </a:lnTo>
                <a:lnTo>
                  <a:pt x="17367" y="399"/>
                </a:lnTo>
                <a:cubicBezTo>
                  <a:pt x="17151" y="134"/>
                  <a:pt x="16845" y="1"/>
                  <a:pt x="165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-817363" y="-171432"/>
            <a:ext cx="2686852" cy="1202180"/>
          </a:xfrm>
          <a:custGeom>
            <a:avLst/>
            <a:gdLst/>
            <a:ahLst/>
            <a:cxnLst/>
            <a:rect l="l" t="t" r="r" b="b"/>
            <a:pathLst>
              <a:path w="69280" h="30998" extrusionOk="0">
                <a:moveTo>
                  <a:pt x="59595" y="0"/>
                </a:moveTo>
                <a:cubicBezTo>
                  <a:pt x="53916" y="0"/>
                  <a:pt x="48230" y="635"/>
                  <a:pt x="42551" y="1117"/>
                </a:cubicBezTo>
                <a:cubicBezTo>
                  <a:pt x="33801" y="1863"/>
                  <a:pt x="25019" y="2360"/>
                  <a:pt x="16219" y="2642"/>
                </a:cubicBezTo>
                <a:cubicBezTo>
                  <a:pt x="11265" y="2791"/>
                  <a:pt x="6310" y="2874"/>
                  <a:pt x="1372" y="2874"/>
                </a:cubicBezTo>
                <a:cubicBezTo>
                  <a:pt x="1365" y="2874"/>
                  <a:pt x="1359" y="2873"/>
                  <a:pt x="1353" y="2873"/>
                </a:cubicBezTo>
                <a:cubicBezTo>
                  <a:pt x="647" y="2873"/>
                  <a:pt x="1" y="3774"/>
                  <a:pt x="477" y="4415"/>
                </a:cubicBezTo>
                <a:cubicBezTo>
                  <a:pt x="7255" y="13313"/>
                  <a:pt x="14198" y="22063"/>
                  <a:pt x="21290" y="30696"/>
                </a:cubicBezTo>
                <a:cubicBezTo>
                  <a:pt x="21466" y="30901"/>
                  <a:pt x="21745" y="30997"/>
                  <a:pt x="22020" y="30997"/>
                </a:cubicBezTo>
                <a:cubicBezTo>
                  <a:pt x="22211" y="30997"/>
                  <a:pt x="22400" y="30950"/>
                  <a:pt x="22550" y="30862"/>
                </a:cubicBezTo>
                <a:lnTo>
                  <a:pt x="61790" y="7696"/>
                </a:lnTo>
                <a:lnTo>
                  <a:pt x="64623" y="6006"/>
                </a:lnTo>
                <a:cubicBezTo>
                  <a:pt x="65270" y="5624"/>
                  <a:pt x="66214" y="5260"/>
                  <a:pt x="66628" y="4581"/>
                </a:cubicBezTo>
                <a:cubicBezTo>
                  <a:pt x="66777" y="4332"/>
                  <a:pt x="66844" y="4034"/>
                  <a:pt x="66811" y="3735"/>
                </a:cubicBezTo>
                <a:cubicBezTo>
                  <a:pt x="67391" y="3321"/>
                  <a:pt x="67971" y="2907"/>
                  <a:pt x="68551" y="2493"/>
                </a:cubicBezTo>
                <a:cubicBezTo>
                  <a:pt x="69180" y="2029"/>
                  <a:pt x="69280" y="736"/>
                  <a:pt x="68302" y="603"/>
                </a:cubicBezTo>
                <a:cubicBezTo>
                  <a:pt x="65403" y="166"/>
                  <a:pt x="62500" y="0"/>
                  <a:pt x="595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 rot="-5400000" flipH="1">
            <a:off x="6470026" y="4618142"/>
            <a:ext cx="1969936" cy="1841755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 rot="5890238">
            <a:off x="7982916" y="4187129"/>
            <a:ext cx="698461" cy="899321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5879636" y="-397734"/>
            <a:ext cx="1566852" cy="1281956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-83928" y="3599110"/>
            <a:ext cx="721609" cy="979781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 rot="5276756">
            <a:off x="-645881" y="3325452"/>
            <a:ext cx="1283669" cy="1581683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 rot="5400000" flipH="1">
            <a:off x="6266696" y="4761578"/>
            <a:ext cx="529711" cy="719227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 rot="-9594276" flipH="1">
            <a:off x="5174717" y="-766005"/>
            <a:ext cx="1447038" cy="1782867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 rot="148401" flipH="1">
            <a:off x="5914067" y="4634097"/>
            <a:ext cx="1162884" cy="1623796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subTitle" idx="1"/>
          </p:nvPr>
        </p:nvSpPr>
        <p:spPr>
          <a:xfrm>
            <a:off x="1009500" y="1761600"/>
            <a:ext cx="2016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solidFill>
                  <a:schemeClr val="accent6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subTitle" idx="2"/>
          </p:nvPr>
        </p:nvSpPr>
        <p:spPr>
          <a:xfrm>
            <a:off x="5146488" y="1761610"/>
            <a:ext cx="2016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solidFill>
                  <a:schemeClr val="accent6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subTitle" idx="3"/>
          </p:nvPr>
        </p:nvSpPr>
        <p:spPr>
          <a:xfrm>
            <a:off x="1009500" y="2527400"/>
            <a:ext cx="2952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subTitle" idx="4"/>
          </p:nvPr>
        </p:nvSpPr>
        <p:spPr>
          <a:xfrm>
            <a:off x="5146495" y="2527400"/>
            <a:ext cx="2952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6"/>
          <p:cNvSpPr/>
          <p:nvPr/>
        </p:nvSpPr>
        <p:spPr>
          <a:xfrm rot="5400000">
            <a:off x="7172827" y="-588443"/>
            <a:ext cx="1410354" cy="1246141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/>
          <p:nvPr/>
        </p:nvSpPr>
        <p:spPr>
          <a:xfrm rot="-4840669">
            <a:off x="1684362" y="3865859"/>
            <a:ext cx="1784560" cy="3301676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6"/>
          <p:cNvSpPr/>
          <p:nvPr/>
        </p:nvSpPr>
        <p:spPr>
          <a:xfrm rot="-5400000">
            <a:off x="4588543" y="4531014"/>
            <a:ext cx="589550" cy="80047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/>
          <p:nvPr/>
        </p:nvSpPr>
        <p:spPr>
          <a:xfrm rot="-6692913">
            <a:off x="3306863" y="4059800"/>
            <a:ext cx="1808318" cy="2678677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rgbClr val="0E1C30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Section header 1">
  <p:cSld name="CUSTOM_12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>
            <a:spLocks noGrp="1"/>
          </p:cNvSpPr>
          <p:nvPr>
            <p:ph type="title"/>
          </p:nvPr>
        </p:nvSpPr>
        <p:spPr>
          <a:xfrm>
            <a:off x="1196250" y="2488150"/>
            <a:ext cx="54000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0" name="Google Shape;230;p21"/>
          <p:cNvSpPr txBox="1">
            <a:spLocks noGrp="1"/>
          </p:cNvSpPr>
          <p:nvPr>
            <p:ph type="title" idx="2" hasCustomPrompt="1"/>
          </p:nvPr>
        </p:nvSpPr>
        <p:spPr>
          <a:xfrm>
            <a:off x="1196250" y="1013874"/>
            <a:ext cx="18000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1" name="Google Shape;231;p21"/>
          <p:cNvSpPr txBox="1">
            <a:spLocks noGrp="1"/>
          </p:cNvSpPr>
          <p:nvPr>
            <p:ph type="subTitle" idx="1"/>
          </p:nvPr>
        </p:nvSpPr>
        <p:spPr>
          <a:xfrm>
            <a:off x="1196250" y="3656950"/>
            <a:ext cx="54000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1"/>
          <p:cNvSpPr/>
          <p:nvPr/>
        </p:nvSpPr>
        <p:spPr>
          <a:xfrm rot="5400000" flipH="1">
            <a:off x="4425051" y="-1282683"/>
            <a:ext cx="2330900" cy="2179231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"/>
          <p:cNvSpPr/>
          <p:nvPr/>
        </p:nvSpPr>
        <p:spPr>
          <a:xfrm rot="-5400000" flipH="1">
            <a:off x="6556657" y="-239380"/>
            <a:ext cx="626810" cy="85106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 rot="-10651533" flipH="1">
            <a:off x="6182088" y="-1153771"/>
            <a:ext cx="1375953" cy="1921404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/>
          <p:nvPr/>
        </p:nvSpPr>
        <p:spPr>
          <a:xfrm rot="-5400000">
            <a:off x="6962868" y="3849015"/>
            <a:ext cx="1995515" cy="1763169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Section header 2">
  <p:cSld name="CUSTOM_13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>
            <a:spLocks noGrp="1"/>
          </p:cNvSpPr>
          <p:nvPr>
            <p:ph type="title"/>
          </p:nvPr>
        </p:nvSpPr>
        <p:spPr>
          <a:xfrm>
            <a:off x="3045100" y="1599056"/>
            <a:ext cx="46800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title" idx="2" hasCustomPrompt="1"/>
          </p:nvPr>
        </p:nvSpPr>
        <p:spPr>
          <a:xfrm>
            <a:off x="742350" y="2213106"/>
            <a:ext cx="1800000" cy="10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6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9" name="Google Shape;239;p22"/>
          <p:cNvSpPr txBox="1">
            <a:spLocks noGrp="1"/>
          </p:cNvSpPr>
          <p:nvPr>
            <p:ph type="subTitle" idx="1"/>
          </p:nvPr>
        </p:nvSpPr>
        <p:spPr>
          <a:xfrm>
            <a:off x="3045100" y="3505775"/>
            <a:ext cx="46800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22"/>
          <p:cNvSpPr/>
          <p:nvPr/>
        </p:nvSpPr>
        <p:spPr>
          <a:xfrm rot="-9986465">
            <a:off x="2986705" y="263224"/>
            <a:ext cx="644829" cy="829253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2"/>
          <p:cNvSpPr/>
          <p:nvPr/>
        </p:nvSpPr>
        <p:spPr>
          <a:xfrm rot="-5400000" flipH="1">
            <a:off x="6629308" y="4447512"/>
            <a:ext cx="2903576" cy="2714643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1660111" y="-568384"/>
            <a:ext cx="1566852" cy="1281956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2"/>
          <p:cNvSpPr/>
          <p:nvPr/>
        </p:nvSpPr>
        <p:spPr>
          <a:xfrm rot="5400000" flipH="1">
            <a:off x="6456259" y="4705552"/>
            <a:ext cx="572984" cy="777982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"/>
          <p:cNvSpPr/>
          <p:nvPr/>
        </p:nvSpPr>
        <p:spPr>
          <a:xfrm rot="-9594276" flipH="1">
            <a:off x="1004142" y="-955705"/>
            <a:ext cx="1447038" cy="1782867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2"/>
          <p:cNvSpPr/>
          <p:nvPr/>
        </p:nvSpPr>
        <p:spPr>
          <a:xfrm rot="148348" flipH="1">
            <a:off x="6113839" y="4586742"/>
            <a:ext cx="1257807" cy="1756440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Section header 3">
  <p:cSld name="CUSTOM_14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>
            <a:spLocks noGrp="1"/>
          </p:cNvSpPr>
          <p:nvPr>
            <p:ph type="title"/>
          </p:nvPr>
        </p:nvSpPr>
        <p:spPr>
          <a:xfrm>
            <a:off x="3231025" y="2249313"/>
            <a:ext cx="46869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title" idx="2" hasCustomPrompt="1"/>
          </p:nvPr>
        </p:nvSpPr>
        <p:spPr>
          <a:xfrm>
            <a:off x="6117806" y="730289"/>
            <a:ext cx="18000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9" name="Google Shape;249;p23"/>
          <p:cNvSpPr txBox="1">
            <a:spLocks noGrp="1"/>
          </p:cNvSpPr>
          <p:nvPr>
            <p:ph type="subTitle" idx="1"/>
          </p:nvPr>
        </p:nvSpPr>
        <p:spPr>
          <a:xfrm>
            <a:off x="3231025" y="3418088"/>
            <a:ext cx="46869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3"/>
          <p:cNvSpPr/>
          <p:nvPr/>
        </p:nvSpPr>
        <p:spPr>
          <a:xfrm rot="121126">
            <a:off x="-868657" y="-970601"/>
            <a:ext cx="2698037" cy="2207461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3"/>
          <p:cNvSpPr/>
          <p:nvPr/>
        </p:nvSpPr>
        <p:spPr>
          <a:xfrm rot="10507337">
            <a:off x="706115" y="4211947"/>
            <a:ext cx="1904127" cy="1557905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3"/>
          <p:cNvSpPr/>
          <p:nvPr/>
        </p:nvSpPr>
        <p:spPr>
          <a:xfrm rot="5400000">
            <a:off x="1370085" y="-480852"/>
            <a:ext cx="1709302" cy="1510281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3"/>
          <p:cNvSpPr/>
          <p:nvPr/>
        </p:nvSpPr>
        <p:spPr>
          <a:xfrm rot="5400000">
            <a:off x="2774138" y="-125950"/>
            <a:ext cx="589550" cy="80047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3"/>
          <p:cNvSpPr/>
          <p:nvPr/>
        </p:nvSpPr>
        <p:spPr>
          <a:xfrm rot="4107087">
            <a:off x="2909163" y="-1423488"/>
            <a:ext cx="1808318" cy="2678677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rgbClr val="0E1C30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2156013" y="4520200"/>
            <a:ext cx="1313129" cy="1617983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 rot="-5400000">
            <a:off x="2548675" y="4590663"/>
            <a:ext cx="589550" cy="80047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rete Round"/>
              <a:buNone/>
              <a:defRPr sz="4000" b="1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1" r:id="rId5"/>
    <p:sldLayoutId id="2147483662" r:id="rId6"/>
    <p:sldLayoutId id="2147483667" r:id="rId7"/>
    <p:sldLayoutId id="2147483668" r:id="rId8"/>
    <p:sldLayoutId id="2147483669" r:id="rId9"/>
    <p:sldLayoutId id="2147483674" r:id="rId10"/>
    <p:sldLayoutId id="2147483678" r:id="rId11"/>
    <p:sldLayoutId id="214748367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ED140D-4C37-4D16-988D-8C445F702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958" y="1066646"/>
            <a:ext cx="3392084" cy="257798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0"/>
          <p:cNvSpPr/>
          <p:nvPr/>
        </p:nvSpPr>
        <p:spPr>
          <a:xfrm rot="10800000" flipH="1">
            <a:off x="3717950" y="-1187528"/>
            <a:ext cx="1763993" cy="3164378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0"/>
          <p:cNvSpPr/>
          <p:nvPr/>
        </p:nvSpPr>
        <p:spPr>
          <a:xfrm rot="90">
            <a:off x="2218892" y="3310269"/>
            <a:ext cx="4762106" cy="584947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9" name="Google Shape;459;p40"/>
          <p:cNvSpPr txBox="1">
            <a:spLocks noGrp="1"/>
          </p:cNvSpPr>
          <p:nvPr>
            <p:ph type="title" idx="2"/>
          </p:nvPr>
        </p:nvSpPr>
        <p:spPr>
          <a:xfrm>
            <a:off x="3853288" y="730900"/>
            <a:ext cx="14517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01.</a:t>
            </a:r>
            <a:endParaRPr/>
          </a:p>
        </p:txBody>
      </p:sp>
      <p:sp>
        <p:nvSpPr>
          <p:cNvPr id="460" name="Google Shape;460;p40"/>
          <p:cNvSpPr txBox="1">
            <a:spLocks noGrp="1"/>
          </p:cNvSpPr>
          <p:nvPr>
            <p:ph type="subTitle" idx="1"/>
          </p:nvPr>
        </p:nvSpPr>
        <p:spPr>
          <a:xfrm>
            <a:off x="3317969" y="3411492"/>
            <a:ext cx="2522337" cy="3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Allows users to book ticket.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6BB763-C729-6863-71E6-57E06B3F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4450" y="2285729"/>
            <a:ext cx="4595100" cy="1080000"/>
          </a:xfrm>
        </p:spPr>
        <p:txBody>
          <a:bodyPr/>
          <a:lstStyle/>
          <a:p>
            <a:r>
              <a:rPr lang="en-US" sz="4800" dirty="0"/>
              <a:t>Book a Ticket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1"/>
          <p:cNvSpPr/>
          <p:nvPr/>
        </p:nvSpPr>
        <p:spPr>
          <a:xfrm>
            <a:off x="3680831" y="1562101"/>
            <a:ext cx="4547369" cy="2351664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1"/>
          <p:cNvSpPr txBox="1">
            <a:spLocks noGrp="1"/>
          </p:cNvSpPr>
          <p:nvPr>
            <p:ph type="title"/>
          </p:nvPr>
        </p:nvSpPr>
        <p:spPr>
          <a:xfrm>
            <a:off x="475986" y="2361600"/>
            <a:ext cx="314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Book Ticket</a:t>
            </a:r>
            <a:endParaRPr dirty="0"/>
          </a:p>
        </p:txBody>
      </p:sp>
      <p:sp>
        <p:nvSpPr>
          <p:cNvPr id="467" name="Google Shape;467;p41"/>
          <p:cNvSpPr txBox="1">
            <a:spLocks noGrp="1"/>
          </p:cNvSpPr>
          <p:nvPr>
            <p:ph type="subTitle" idx="1"/>
          </p:nvPr>
        </p:nvSpPr>
        <p:spPr>
          <a:xfrm>
            <a:off x="4012569" y="1815018"/>
            <a:ext cx="3883891" cy="18458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Add personal information.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Select departure location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Select arrival location.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Select hotel room (single, double, triple).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Select hotel stay time.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Payment(By cash/credit card).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65;p41">
            <a:extLst>
              <a:ext uri="{FF2B5EF4-FFF2-40B4-BE49-F238E27FC236}">
                <a16:creationId xmlns:a16="http://schemas.microsoft.com/office/drawing/2014/main" id="{D65BB237-68DF-47FA-2A15-B8C939272823}"/>
              </a:ext>
            </a:extLst>
          </p:cNvPr>
          <p:cNvSpPr/>
          <p:nvPr/>
        </p:nvSpPr>
        <p:spPr>
          <a:xfrm>
            <a:off x="576030" y="1796176"/>
            <a:ext cx="3608358" cy="2528309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" name="Google Shape;465;p41">
            <a:extLst>
              <a:ext uri="{FF2B5EF4-FFF2-40B4-BE49-F238E27FC236}">
                <a16:creationId xmlns:a16="http://schemas.microsoft.com/office/drawing/2014/main" id="{34929B6C-63D7-C02B-6E0F-A8EACBF3625E}"/>
              </a:ext>
            </a:extLst>
          </p:cNvPr>
          <p:cNvSpPr/>
          <p:nvPr/>
        </p:nvSpPr>
        <p:spPr>
          <a:xfrm>
            <a:off x="4726150" y="1796177"/>
            <a:ext cx="3608358" cy="2528310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chemeClr val="accent1"/>
                </a:solidFill>
                <a:effectLst/>
                <a:latin typeface="Crete Round" panose="020B0604020202020204" charset="0"/>
              </a:rPr>
            </a:b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chemeClr val="accent1"/>
              </a:solidFill>
              <a:effectLst/>
              <a:latin typeface="Crete Round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36F710-F666-7506-336E-21DA8B9573E8}"/>
              </a:ext>
            </a:extLst>
          </p:cNvPr>
          <p:cNvSpPr/>
          <p:nvPr/>
        </p:nvSpPr>
        <p:spPr>
          <a:xfrm>
            <a:off x="4786170" y="1072826"/>
            <a:ext cx="3488318" cy="811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rete Round" panose="020B0604020202020204" charset="0"/>
              </a:rPr>
              <a:t>S</a:t>
            </a:r>
            <a:r>
              <a:rPr lang="en-US" sz="2800" b="0" dirty="0">
                <a:solidFill>
                  <a:schemeClr val="tx1"/>
                </a:solidFill>
                <a:effectLst/>
                <a:latin typeface="Crete Round" panose="020B0604020202020204" charset="0"/>
              </a:rPr>
              <a:t>truct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rete Round" panose="020B0604020202020204" charset="0"/>
              </a:rPr>
              <a:t>personalInfo</a:t>
            </a:r>
            <a:endParaRPr lang="en-US" sz="2800" b="0" dirty="0">
              <a:solidFill>
                <a:schemeClr val="accent1"/>
              </a:solidFill>
              <a:effectLst/>
              <a:latin typeface="Crete Round" panose="020B0604020202020204" charset="0"/>
            </a:endParaRPr>
          </a:p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A2F7A2-EFC8-9919-03CB-F26C738CE1A8}"/>
              </a:ext>
            </a:extLst>
          </p:cNvPr>
          <p:cNvSpPr/>
          <p:nvPr/>
        </p:nvSpPr>
        <p:spPr>
          <a:xfrm>
            <a:off x="672840" y="1049237"/>
            <a:ext cx="3488318" cy="811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rete Round" panose="020B0604020202020204" charset="0"/>
              </a:rPr>
              <a:t>S</a:t>
            </a:r>
            <a:r>
              <a:rPr lang="en-US" sz="2800" b="0" dirty="0">
                <a:solidFill>
                  <a:schemeClr val="tx1"/>
                </a:solidFill>
                <a:effectLst/>
                <a:latin typeface="Crete Round" panose="020B0604020202020204" charset="0"/>
              </a:rPr>
              <a:t>truct receipt</a:t>
            </a:r>
            <a:endParaRPr lang="en-US" sz="2800" b="0" dirty="0">
              <a:solidFill>
                <a:schemeClr val="accent1"/>
              </a:solidFill>
              <a:effectLst/>
              <a:latin typeface="Crete Round" panose="020B0604020202020204" charset="0"/>
            </a:endParaRPr>
          </a:p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89B74D-54D8-A61C-EDCD-37EB3DEEAC28}"/>
              </a:ext>
            </a:extLst>
          </p:cNvPr>
          <p:cNvSpPr txBox="1"/>
          <p:nvPr/>
        </p:nvSpPr>
        <p:spPr>
          <a:xfrm>
            <a:off x="1475536" y="1796176"/>
            <a:ext cx="2120629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200" b="0" dirty="0">
                <a:solidFill>
                  <a:schemeClr val="accent1"/>
                </a:solidFill>
                <a:effectLst/>
                <a:latin typeface="Crete Round" panose="020B0604020202020204" charset="0"/>
              </a:rPr>
            </a:br>
            <a:r>
              <a:rPr lang="en-US" sz="1200" b="0" dirty="0">
                <a:solidFill>
                  <a:schemeClr val="accent1"/>
                </a:solidFill>
                <a:effectLst/>
                <a:latin typeface="Crete Round" panose="020B0604020202020204" charset="0"/>
              </a:rPr>
              <a:t>{</a:t>
            </a:r>
          </a:p>
          <a:p>
            <a:r>
              <a:rPr lang="en-US" sz="1200" b="0" dirty="0">
                <a:solidFill>
                  <a:schemeClr val="accent1"/>
                </a:solidFill>
                <a:effectLst/>
                <a:latin typeface="Crete Round" panose="020B0604020202020204" charset="0"/>
              </a:rPr>
              <a:t>    string </a:t>
            </a:r>
            <a:r>
              <a:rPr lang="en-US" sz="1200" b="0" dirty="0" err="1">
                <a:solidFill>
                  <a:schemeClr val="accent1"/>
                </a:solidFill>
                <a:effectLst/>
                <a:latin typeface="Crete Round" panose="020B0604020202020204" charset="0"/>
              </a:rPr>
              <a:t>startLocation</a:t>
            </a:r>
            <a:r>
              <a:rPr lang="en-US" sz="1200" b="0" dirty="0">
                <a:solidFill>
                  <a:schemeClr val="accent1"/>
                </a:solidFill>
                <a:effectLst/>
                <a:latin typeface="Crete Round" panose="020B0604020202020204" charset="0"/>
              </a:rPr>
              <a:t>;</a:t>
            </a:r>
          </a:p>
          <a:p>
            <a:r>
              <a:rPr lang="en-US" sz="1200" b="0" dirty="0">
                <a:solidFill>
                  <a:schemeClr val="accent1"/>
                </a:solidFill>
                <a:effectLst/>
                <a:latin typeface="Crete Round" panose="020B0604020202020204" charset="0"/>
              </a:rPr>
              <a:t>    string </a:t>
            </a:r>
            <a:r>
              <a:rPr lang="en-US" sz="1200" b="0" dirty="0" err="1">
                <a:solidFill>
                  <a:schemeClr val="accent1"/>
                </a:solidFill>
                <a:effectLst/>
                <a:latin typeface="Crete Round" panose="020B0604020202020204" charset="0"/>
              </a:rPr>
              <a:t>dropLocation</a:t>
            </a:r>
            <a:r>
              <a:rPr lang="en-US" sz="1200" b="0" dirty="0">
                <a:solidFill>
                  <a:schemeClr val="accent1"/>
                </a:solidFill>
                <a:effectLst/>
                <a:latin typeface="Crete Round" panose="020B0604020202020204" charset="0"/>
              </a:rPr>
              <a:t>;</a:t>
            </a:r>
          </a:p>
          <a:p>
            <a:r>
              <a:rPr lang="en-US" sz="1200" b="0" dirty="0">
                <a:solidFill>
                  <a:schemeClr val="accent1"/>
                </a:solidFill>
                <a:effectLst/>
                <a:latin typeface="Crete Round" panose="020B0604020202020204" charset="0"/>
              </a:rPr>
              <a:t>    int </a:t>
            </a:r>
            <a:r>
              <a:rPr lang="en-US" sz="1200" b="0" dirty="0" err="1">
                <a:solidFill>
                  <a:schemeClr val="accent1"/>
                </a:solidFill>
                <a:effectLst/>
                <a:latin typeface="Crete Round" panose="020B0604020202020204" charset="0"/>
              </a:rPr>
              <a:t>travelTime</a:t>
            </a:r>
            <a:r>
              <a:rPr lang="en-US" sz="1200" b="0" dirty="0">
                <a:solidFill>
                  <a:schemeClr val="accent1"/>
                </a:solidFill>
                <a:effectLst/>
                <a:latin typeface="Crete Round" panose="020B0604020202020204" charset="0"/>
              </a:rPr>
              <a:t>;</a:t>
            </a:r>
          </a:p>
          <a:p>
            <a:r>
              <a:rPr lang="en-US" sz="1200" b="0" dirty="0">
                <a:solidFill>
                  <a:schemeClr val="accent1"/>
                </a:solidFill>
                <a:effectLst/>
                <a:latin typeface="Crete Round" panose="020B0604020202020204" charset="0"/>
              </a:rPr>
              <a:t>    int </a:t>
            </a:r>
            <a:r>
              <a:rPr lang="en-US" sz="1200" b="0" dirty="0" err="1">
                <a:solidFill>
                  <a:schemeClr val="accent1"/>
                </a:solidFill>
                <a:effectLst/>
                <a:latin typeface="Crete Round" panose="020B0604020202020204" charset="0"/>
              </a:rPr>
              <a:t>roomBeds</a:t>
            </a:r>
            <a:r>
              <a:rPr lang="en-US" sz="1200" b="0" dirty="0">
                <a:solidFill>
                  <a:schemeClr val="accent1"/>
                </a:solidFill>
                <a:effectLst/>
                <a:latin typeface="Crete Round" panose="020B0604020202020204" charset="0"/>
              </a:rPr>
              <a:t>;</a:t>
            </a:r>
          </a:p>
          <a:p>
            <a:r>
              <a:rPr lang="en-US" sz="1200" b="0" dirty="0">
                <a:solidFill>
                  <a:schemeClr val="accent1"/>
                </a:solidFill>
                <a:effectLst/>
                <a:latin typeface="Crete Round" panose="020B0604020202020204" charset="0"/>
              </a:rPr>
              <a:t>    int </a:t>
            </a:r>
            <a:r>
              <a:rPr lang="en-US" sz="1200" b="0" dirty="0" err="1">
                <a:solidFill>
                  <a:schemeClr val="accent1"/>
                </a:solidFill>
                <a:effectLst/>
                <a:latin typeface="Crete Round" panose="020B0604020202020204" charset="0"/>
              </a:rPr>
              <a:t>stayTime</a:t>
            </a:r>
            <a:r>
              <a:rPr lang="en-US" sz="1200" b="0" dirty="0">
                <a:solidFill>
                  <a:schemeClr val="accent1"/>
                </a:solidFill>
                <a:effectLst/>
                <a:latin typeface="Crete Round" panose="020B0604020202020204" charset="0"/>
              </a:rPr>
              <a:t>;</a:t>
            </a:r>
          </a:p>
          <a:p>
            <a:r>
              <a:rPr lang="en-US" sz="1200" b="0" dirty="0">
                <a:solidFill>
                  <a:schemeClr val="accent1"/>
                </a:solidFill>
                <a:effectLst/>
                <a:latin typeface="Crete Round" panose="020B0604020202020204" charset="0"/>
              </a:rPr>
              <a:t>    int </a:t>
            </a:r>
            <a:r>
              <a:rPr lang="en-US" sz="1200" b="0" dirty="0" err="1">
                <a:solidFill>
                  <a:schemeClr val="accent1"/>
                </a:solidFill>
                <a:effectLst/>
                <a:latin typeface="Crete Round" panose="020B0604020202020204" charset="0"/>
              </a:rPr>
              <a:t>roomCost</a:t>
            </a:r>
            <a:r>
              <a:rPr lang="en-US" sz="1200" b="0" dirty="0">
                <a:solidFill>
                  <a:schemeClr val="accent1"/>
                </a:solidFill>
                <a:effectLst/>
                <a:latin typeface="Crete Round" panose="020B0604020202020204" charset="0"/>
              </a:rPr>
              <a:t>;</a:t>
            </a:r>
          </a:p>
          <a:p>
            <a:r>
              <a:rPr lang="en-US" sz="1200" b="0" dirty="0">
                <a:solidFill>
                  <a:schemeClr val="accent1"/>
                </a:solidFill>
                <a:effectLst/>
                <a:latin typeface="Crete Round" panose="020B0604020202020204" charset="0"/>
              </a:rPr>
              <a:t>    int </a:t>
            </a:r>
            <a:r>
              <a:rPr lang="en-US" sz="1200" b="0" dirty="0" err="1">
                <a:solidFill>
                  <a:schemeClr val="accent1"/>
                </a:solidFill>
                <a:effectLst/>
                <a:latin typeface="Crete Round" panose="020B0604020202020204" charset="0"/>
              </a:rPr>
              <a:t>travelCost</a:t>
            </a:r>
            <a:r>
              <a:rPr lang="en-US" sz="1200" b="0" dirty="0">
                <a:solidFill>
                  <a:schemeClr val="accent1"/>
                </a:solidFill>
                <a:effectLst/>
                <a:latin typeface="Crete Round" panose="020B0604020202020204" charset="0"/>
              </a:rPr>
              <a:t>;</a:t>
            </a:r>
          </a:p>
          <a:p>
            <a:r>
              <a:rPr lang="en-US" sz="1200" b="0" dirty="0">
                <a:solidFill>
                  <a:schemeClr val="accent1"/>
                </a:solidFill>
                <a:effectLst/>
                <a:latin typeface="Crete Round" panose="020B0604020202020204" charset="0"/>
              </a:rPr>
              <a:t>    </a:t>
            </a:r>
          </a:p>
          <a:p>
            <a:r>
              <a:rPr lang="en-US" sz="1200" b="0" dirty="0">
                <a:solidFill>
                  <a:schemeClr val="accent1"/>
                </a:solidFill>
                <a:effectLst/>
                <a:latin typeface="Crete Round" panose="020B0604020202020204" charset="0"/>
              </a:rPr>
              <a:t>    receipt *next = NULL; </a:t>
            </a:r>
          </a:p>
          <a:p>
            <a:r>
              <a:rPr lang="en-US" sz="1200" b="0" dirty="0">
                <a:solidFill>
                  <a:schemeClr val="accent1"/>
                </a:solidFill>
                <a:effectLst/>
                <a:latin typeface="Crete Round" panose="020B0604020202020204" charset="0"/>
              </a:rPr>
              <a:t>};</a:t>
            </a:r>
          </a:p>
          <a:p>
            <a:endParaRPr lang="en-US" sz="1200" b="0" dirty="0">
              <a:solidFill>
                <a:schemeClr val="accent1"/>
              </a:solidFill>
              <a:effectLst/>
              <a:latin typeface="Crete Round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22A26C-91C1-3C6A-19CF-9E065A53680E}"/>
              </a:ext>
            </a:extLst>
          </p:cNvPr>
          <p:cNvSpPr txBox="1"/>
          <p:nvPr/>
        </p:nvSpPr>
        <p:spPr>
          <a:xfrm>
            <a:off x="5544767" y="1949467"/>
            <a:ext cx="25681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chemeClr val="accent1"/>
                </a:solidFill>
                <a:effectLst/>
                <a:latin typeface="Crete Round" panose="020B0604020202020204" charset="0"/>
              </a:rPr>
              <a:t>{ </a:t>
            </a:r>
          </a:p>
          <a:p>
            <a:r>
              <a:rPr lang="en-US" sz="1200" dirty="0">
                <a:solidFill>
                  <a:schemeClr val="accent1"/>
                </a:solidFill>
                <a:latin typeface="Crete Round" panose="020B0604020202020204" charset="0"/>
              </a:rPr>
              <a:t>    </a:t>
            </a:r>
            <a:r>
              <a:rPr lang="en-US" sz="1200" b="0" dirty="0">
                <a:solidFill>
                  <a:schemeClr val="accent1"/>
                </a:solidFill>
                <a:effectLst/>
                <a:latin typeface="Crete Round" panose="020B0604020202020204" charset="0"/>
              </a:rPr>
              <a:t>string </a:t>
            </a:r>
            <a:r>
              <a:rPr lang="en-US" sz="1200" b="0" dirty="0" err="1">
                <a:solidFill>
                  <a:schemeClr val="accent1"/>
                </a:solidFill>
                <a:effectLst/>
                <a:latin typeface="Crete Round" panose="020B0604020202020204" charset="0"/>
              </a:rPr>
              <a:t>firstName</a:t>
            </a:r>
            <a:r>
              <a:rPr lang="en-US" sz="1200" b="0" dirty="0">
                <a:solidFill>
                  <a:schemeClr val="accent1"/>
                </a:solidFill>
                <a:effectLst/>
                <a:latin typeface="Crete Round" panose="020B0604020202020204" charset="0"/>
              </a:rPr>
              <a:t>;</a:t>
            </a:r>
          </a:p>
          <a:p>
            <a:r>
              <a:rPr lang="en-US" sz="1200" b="0" dirty="0">
                <a:solidFill>
                  <a:schemeClr val="accent1"/>
                </a:solidFill>
                <a:effectLst/>
                <a:latin typeface="Crete Round" panose="020B0604020202020204" charset="0"/>
              </a:rPr>
              <a:t>    string </a:t>
            </a:r>
            <a:r>
              <a:rPr lang="en-US" sz="1200" b="0" dirty="0" err="1">
                <a:solidFill>
                  <a:schemeClr val="accent1"/>
                </a:solidFill>
                <a:effectLst/>
                <a:latin typeface="Crete Round" panose="020B0604020202020204" charset="0"/>
              </a:rPr>
              <a:t>lastName</a:t>
            </a:r>
            <a:r>
              <a:rPr lang="en-US" sz="1200" b="0" dirty="0">
                <a:solidFill>
                  <a:schemeClr val="accent1"/>
                </a:solidFill>
                <a:effectLst/>
                <a:latin typeface="Crete Round" panose="020B0604020202020204" charset="0"/>
              </a:rPr>
              <a:t>;</a:t>
            </a:r>
          </a:p>
          <a:p>
            <a:r>
              <a:rPr lang="en-US" sz="1200" b="0" dirty="0">
                <a:solidFill>
                  <a:schemeClr val="accent1"/>
                </a:solidFill>
                <a:effectLst/>
                <a:latin typeface="Crete Round" panose="020B0604020202020204" charset="0"/>
              </a:rPr>
              <a:t>    string phone;</a:t>
            </a:r>
          </a:p>
          <a:p>
            <a:r>
              <a:rPr lang="en-US" sz="1200" b="0" dirty="0">
                <a:solidFill>
                  <a:schemeClr val="accent1"/>
                </a:solidFill>
                <a:effectLst/>
                <a:latin typeface="Crete Round" panose="020B0604020202020204" charset="0"/>
              </a:rPr>
              <a:t>    string </a:t>
            </a:r>
            <a:r>
              <a:rPr lang="en-US" sz="1200" b="0" dirty="0" err="1">
                <a:solidFill>
                  <a:schemeClr val="accent1"/>
                </a:solidFill>
                <a:effectLst/>
                <a:latin typeface="Crete Round" panose="020B0604020202020204" charset="0"/>
              </a:rPr>
              <a:t>cnic</a:t>
            </a:r>
            <a:r>
              <a:rPr lang="en-US" sz="1200" b="0" dirty="0">
                <a:solidFill>
                  <a:schemeClr val="accent1"/>
                </a:solidFill>
                <a:effectLst/>
                <a:latin typeface="Crete Round" panose="020B0604020202020204" charset="0"/>
              </a:rPr>
              <a:t>;</a:t>
            </a:r>
          </a:p>
          <a:p>
            <a:r>
              <a:rPr lang="en-US" sz="1200" b="0" dirty="0">
                <a:solidFill>
                  <a:schemeClr val="accent1"/>
                </a:solidFill>
                <a:effectLst/>
                <a:latin typeface="Crete Round" panose="020B0604020202020204" charset="0"/>
              </a:rPr>
              <a:t>    string address;</a:t>
            </a:r>
          </a:p>
          <a:p>
            <a:r>
              <a:rPr lang="en-US" sz="1200" b="0" dirty="0">
                <a:solidFill>
                  <a:schemeClr val="accent1"/>
                </a:solidFill>
                <a:effectLst/>
                <a:latin typeface="Crete Round" panose="020B0604020202020204" charset="0"/>
              </a:rPr>
              <a:t>    </a:t>
            </a:r>
          </a:p>
          <a:p>
            <a:r>
              <a:rPr lang="en-US" sz="1200" b="0" dirty="0">
                <a:solidFill>
                  <a:schemeClr val="accent1"/>
                </a:solidFill>
                <a:effectLst/>
                <a:latin typeface="Crete Round" panose="020B0604020202020204" charset="0"/>
              </a:rPr>
              <a:t>    receipt *</a:t>
            </a:r>
            <a:r>
              <a:rPr lang="en-US" sz="1200" b="0" dirty="0" err="1">
                <a:solidFill>
                  <a:schemeClr val="accent1"/>
                </a:solidFill>
                <a:effectLst/>
                <a:latin typeface="Crete Round" panose="020B0604020202020204" charset="0"/>
              </a:rPr>
              <a:t>r_next</a:t>
            </a:r>
            <a:r>
              <a:rPr lang="en-US" sz="1200" b="0" dirty="0">
                <a:solidFill>
                  <a:schemeClr val="accent1"/>
                </a:solidFill>
                <a:effectLst/>
                <a:latin typeface="Crete Round" panose="020B0604020202020204" charset="0"/>
              </a:rPr>
              <a:t> = NULL;</a:t>
            </a:r>
          </a:p>
          <a:p>
            <a:r>
              <a:rPr lang="en-US" sz="1200" b="0" dirty="0">
                <a:solidFill>
                  <a:schemeClr val="accent1"/>
                </a:solidFill>
                <a:effectLst/>
                <a:latin typeface="Crete Round" panose="020B0604020202020204" charset="0"/>
              </a:rPr>
              <a:t>    </a:t>
            </a:r>
            <a:r>
              <a:rPr lang="en-US" sz="1200" b="0" dirty="0" err="1">
                <a:solidFill>
                  <a:schemeClr val="accent1"/>
                </a:solidFill>
                <a:effectLst/>
                <a:latin typeface="Crete Round" panose="020B0604020202020204" charset="0"/>
              </a:rPr>
              <a:t>feedBack</a:t>
            </a:r>
            <a:r>
              <a:rPr lang="en-US" sz="1200" b="0" dirty="0">
                <a:solidFill>
                  <a:schemeClr val="accent1"/>
                </a:solidFill>
                <a:effectLst/>
                <a:latin typeface="Crete Round" panose="020B0604020202020204" charset="0"/>
              </a:rPr>
              <a:t> *</a:t>
            </a:r>
            <a:r>
              <a:rPr lang="en-US" sz="1200" b="0" dirty="0" err="1">
                <a:solidFill>
                  <a:schemeClr val="accent1"/>
                </a:solidFill>
                <a:effectLst/>
                <a:latin typeface="Crete Round" panose="020B0604020202020204" charset="0"/>
              </a:rPr>
              <a:t>s_next</a:t>
            </a:r>
            <a:r>
              <a:rPr lang="en-US" sz="1200" b="0" dirty="0">
                <a:solidFill>
                  <a:schemeClr val="accent1"/>
                </a:solidFill>
                <a:effectLst/>
                <a:latin typeface="Crete Round" panose="020B0604020202020204" charset="0"/>
              </a:rPr>
              <a:t> = NULL;</a:t>
            </a:r>
          </a:p>
          <a:p>
            <a:r>
              <a:rPr lang="en-US" sz="1200" b="0" dirty="0">
                <a:solidFill>
                  <a:schemeClr val="accent1"/>
                </a:solidFill>
                <a:effectLst/>
                <a:latin typeface="Crete Round" panose="020B0604020202020204" charset="0"/>
              </a:rPr>
              <a:t>    </a:t>
            </a:r>
            <a:r>
              <a:rPr lang="en-US" sz="1200" b="0" dirty="0" err="1">
                <a:solidFill>
                  <a:schemeClr val="accent1"/>
                </a:solidFill>
                <a:effectLst/>
                <a:latin typeface="Crete Round" panose="020B0604020202020204" charset="0"/>
              </a:rPr>
              <a:t>personalInfo</a:t>
            </a:r>
            <a:r>
              <a:rPr lang="en-US" sz="1200" b="0" dirty="0">
                <a:solidFill>
                  <a:schemeClr val="accent1"/>
                </a:solidFill>
                <a:effectLst/>
                <a:latin typeface="Crete Round" panose="020B0604020202020204" charset="0"/>
              </a:rPr>
              <a:t> *next = NULL;  </a:t>
            </a:r>
          </a:p>
          <a:p>
            <a:r>
              <a:rPr lang="en-US" sz="1200" b="0" dirty="0">
                <a:solidFill>
                  <a:schemeClr val="accent1"/>
                </a:solidFill>
                <a:effectLst/>
                <a:latin typeface="Crete Round" panose="020B0604020202020204" charset="0"/>
              </a:rPr>
              <a:t>};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</p:txBody>
      </p:sp>
    </p:spTree>
    <p:extLst>
      <p:ext uri="{BB962C8B-B14F-4D97-AF65-F5344CB8AC3E}">
        <p14:creationId xmlns:p14="http://schemas.microsoft.com/office/powerpoint/2010/main" val="3978847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55"/>
          <p:cNvSpPr/>
          <p:nvPr/>
        </p:nvSpPr>
        <p:spPr>
          <a:xfrm rot="93">
            <a:off x="3287949" y="2884583"/>
            <a:ext cx="4117278" cy="531295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3" name="Google Shape;923;p55"/>
          <p:cNvSpPr/>
          <p:nvPr/>
        </p:nvSpPr>
        <p:spPr>
          <a:xfrm rot="5400000" flipH="1">
            <a:off x="186675" y="1148365"/>
            <a:ext cx="1762668" cy="3163873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55"/>
          <p:cNvSpPr txBox="1">
            <a:spLocks noGrp="1"/>
          </p:cNvSpPr>
          <p:nvPr>
            <p:ph type="title"/>
          </p:nvPr>
        </p:nvSpPr>
        <p:spPr>
          <a:xfrm>
            <a:off x="2892392" y="1551639"/>
            <a:ext cx="46800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View Ticket</a:t>
            </a:r>
            <a:endParaRPr sz="4800" dirty="0"/>
          </a:p>
        </p:txBody>
      </p:sp>
      <p:sp>
        <p:nvSpPr>
          <p:cNvPr id="925" name="Google Shape;925;p55"/>
          <p:cNvSpPr txBox="1">
            <a:spLocks noGrp="1"/>
          </p:cNvSpPr>
          <p:nvPr>
            <p:ph type="title" idx="2"/>
          </p:nvPr>
        </p:nvSpPr>
        <p:spPr>
          <a:xfrm>
            <a:off x="742350" y="2213106"/>
            <a:ext cx="1800000" cy="10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pt-BR" dirty="0"/>
              <a:t>02.</a:t>
            </a:r>
            <a:endParaRPr dirty="0"/>
          </a:p>
        </p:txBody>
      </p:sp>
      <p:sp>
        <p:nvSpPr>
          <p:cNvPr id="926" name="Google Shape;926;p55"/>
          <p:cNvSpPr txBox="1">
            <a:spLocks noGrp="1"/>
          </p:cNvSpPr>
          <p:nvPr>
            <p:ph type="subTitle" idx="1"/>
          </p:nvPr>
        </p:nvSpPr>
        <p:spPr>
          <a:xfrm>
            <a:off x="3435471" y="2969139"/>
            <a:ext cx="3822233" cy="3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Allows users can view their purchased tickets</a:t>
            </a:r>
          </a:p>
        </p:txBody>
      </p:sp>
      <p:sp>
        <p:nvSpPr>
          <p:cNvPr id="927" name="Google Shape;927;p55"/>
          <p:cNvSpPr/>
          <p:nvPr/>
        </p:nvSpPr>
        <p:spPr>
          <a:xfrm rot="5802085">
            <a:off x="6866879" y="1161677"/>
            <a:ext cx="644802" cy="829255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821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201ECE-029A-DA87-42D5-66B4B7693F26}"/>
              </a:ext>
            </a:extLst>
          </p:cNvPr>
          <p:cNvSpPr/>
          <p:nvPr/>
        </p:nvSpPr>
        <p:spPr>
          <a:xfrm>
            <a:off x="1714500" y="787400"/>
            <a:ext cx="5715000" cy="952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rete Round" panose="020B0604020202020204" charset="0"/>
              </a:rPr>
              <a:t>DISPLAY RECEIPT</a:t>
            </a:r>
          </a:p>
        </p:txBody>
      </p:sp>
      <p:sp>
        <p:nvSpPr>
          <p:cNvPr id="4" name="Google Shape;465;p41">
            <a:extLst>
              <a:ext uri="{FF2B5EF4-FFF2-40B4-BE49-F238E27FC236}">
                <a16:creationId xmlns:a16="http://schemas.microsoft.com/office/drawing/2014/main" id="{6DA94804-9707-04F3-0AD0-BD708D44D415}"/>
              </a:ext>
            </a:extLst>
          </p:cNvPr>
          <p:cNvSpPr/>
          <p:nvPr/>
        </p:nvSpPr>
        <p:spPr>
          <a:xfrm>
            <a:off x="1086255" y="1902028"/>
            <a:ext cx="6971490" cy="2125223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35" t="-7173" r="-23485" b="-23101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40167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22;p55">
            <a:extLst>
              <a:ext uri="{FF2B5EF4-FFF2-40B4-BE49-F238E27FC236}">
                <a16:creationId xmlns:a16="http://schemas.microsoft.com/office/drawing/2014/main" id="{13117331-6633-48A7-F1E0-B7B05A2AD18C}"/>
              </a:ext>
            </a:extLst>
          </p:cNvPr>
          <p:cNvSpPr/>
          <p:nvPr/>
        </p:nvSpPr>
        <p:spPr>
          <a:xfrm rot="93">
            <a:off x="3326461" y="2932965"/>
            <a:ext cx="4117278" cy="531295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3" name="Google Shape;923;p55"/>
          <p:cNvSpPr/>
          <p:nvPr/>
        </p:nvSpPr>
        <p:spPr>
          <a:xfrm rot="5400000" flipH="1">
            <a:off x="186675" y="1148365"/>
            <a:ext cx="1762668" cy="3163873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55"/>
          <p:cNvSpPr txBox="1">
            <a:spLocks noGrp="1"/>
          </p:cNvSpPr>
          <p:nvPr>
            <p:ph type="title"/>
          </p:nvPr>
        </p:nvSpPr>
        <p:spPr>
          <a:xfrm>
            <a:off x="3045100" y="1599056"/>
            <a:ext cx="46800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Update</a:t>
            </a:r>
            <a:endParaRPr sz="4800" dirty="0"/>
          </a:p>
        </p:txBody>
      </p:sp>
      <p:sp>
        <p:nvSpPr>
          <p:cNvPr id="925" name="Google Shape;925;p55"/>
          <p:cNvSpPr txBox="1">
            <a:spLocks noGrp="1"/>
          </p:cNvSpPr>
          <p:nvPr>
            <p:ph type="title" idx="2"/>
          </p:nvPr>
        </p:nvSpPr>
        <p:spPr>
          <a:xfrm>
            <a:off x="742350" y="2213106"/>
            <a:ext cx="1800000" cy="10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pt-BR"/>
              <a:t>03.</a:t>
            </a:r>
            <a:endParaRPr/>
          </a:p>
        </p:txBody>
      </p:sp>
      <p:sp>
        <p:nvSpPr>
          <p:cNvPr id="926" name="Google Shape;926;p55"/>
          <p:cNvSpPr txBox="1">
            <a:spLocks noGrp="1"/>
          </p:cNvSpPr>
          <p:nvPr>
            <p:ph type="subTitle" idx="1"/>
          </p:nvPr>
        </p:nvSpPr>
        <p:spPr>
          <a:xfrm>
            <a:off x="3651403" y="3016556"/>
            <a:ext cx="3467394" cy="3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Allows users to update their drop location</a:t>
            </a:r>
          </a:p>
        </p:txBody>
      </p:sp>
      <p:sp>
        <p:nvSpPr>
          <p:cNvPr id="927" name="Google Shape;927;p55"/>
          <p:cNvSpPr/>
          <p:nvPr/>
        </p:nvSpPr>
        <p:spPr>
          <a:xfrm rot="5802085">
            <a:off x="6866879" y="1161677"/>
            <a:ext cx="644802" cy="829255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1"/>
          <p:cNvSpPr txBox="1">
            <a:spLocks noGrp="1"/>
          </p:cNvSpPr>
          <p:nvPr>
            <p:ph type="title"/>
          </p:nvPr>
        </p:nvSpPr>
        <p:spPr>
          <a:xfrm>
            <a:off x="1057625" y="2285400"/>
            <a:ext cx="194497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Update</a:t>
            </a:r>
            <a:endParaRPr dirty="0"/>
          </a:p>
        </p:txBody>
      </p:sp>
      <p:sp>
        <p:nvSpPr>
          <p:cNvPr id="10" name="Google Shape;465;p41">
            <a:extLst>
              <a:ext uri="{FF2B5EF4-FFF2-40B4-BE49-F238E27FC236}">
                <a16:creationId xmlns:a16="http://schemas.microsoft.com/office/drawing/2014/main" id="{7B31709F-5A82-C17B-D400-EC50591AC61A}"/>
              </a:ext>
            </a:extLst>
          </p:cNvPr>
          <p:cNvSpPr/>
          <p:nvPr/>
        </p:nvSpPr>
        <p:spPr>
          <a:xfrm>
            <a:off x="3680831" y="1562101"/>
            <a:ext cx="4547369" cy="2351664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67;p41">
            <a:extLst>
              <a:ext uri="{FF2B5EF4-FFF2-40B4-BE49-F238E27FC236}">
                <a16:creationId xmlns:a16="http://schemas.microsoft.com/office/drawing/2014/main" id="{83EA8FF8-3BEB-919D-AC55-1FF69E54704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012569" y="1815018"/>
            <a:ext cx="3883891" cy="18458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Provide personal info.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Enter new drop location.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Program calculates the new route and the new time.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Program also calculates the new cost to travel to the new location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8721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1"/>
          <p:cNvSpPr txBox="1">
            <a:spLocks noGrp="1"/>
          </p:cNvSpPr>
          <p:nvPr>
            <p:ph type="title"/>
          </p:nvPr>
        </p:nvSpPr>
        <p:spPr>
          <a:xfrm>
            <a:off x="645821" y="1321987"/>
            <a:ext cx="194497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Before</a:t>
            </a:r>
            <a:endParaRPr dirty="0"/>
          </a:p>
        </p:txBody>
      </p:sp>
      <p:sp>
        <p:nvSpPr>
          <p:cNvPr id="7" name="Google Shape;465;p41">
            <a:extLst>
              <a:ext uri="{FF2B5EF4-FFF2-40B4-BE49-F238E27FC236}">
                <a16:creationId xmlns:a16="http://schemas.microsoft.com/office/drawing/2014/main" id="{22371CAA-0BA8-34E4-E3E6-664FC2BD97C1}"/>
              </a:ext>
            </a:extLst>
          </p:cNvPr>
          <p:cNvSpPr/>
          <p:nvPr/>
        </p:nvSpPr>
        <p:spPr>
          <a:xfrm>
            <a:off x="2590800" y="695799"/>
            <a:ext cx="5995481" cy="1825076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35" t="-7173" r="-23485" b="-23101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noFill/>
            </a:endParaRPr>
          </a:p>
        </p:txBody>
      </p:sp>
      <p:sp>
        <p:nvSpPr>
          <p:cNvPr id="8" name="Google Shape;465;p41">
            <a:extLst>
              <a:ext uri="{FF2B5EF4-FFF2-40B4-BE49-F238E27FC236}">
                <a16:creationId xmlns:a16="http://schemas.microsoft.com/office/drawing/2014/main" id="{267C1981-BBF1-2CBF-7C29-DDBDF0C39889}"/>
              </a:ext>
            </a:extLst>
          </p:cNvPr>
          <p:cNvSpPr/>
          <p:nvPr/>
        </p:nvSpPr>
        <p:spPr>
          <a:xfrm>
            <a:off x="2596136" y="2875958"/>
            <a:ext cx="5990145" cy="1753816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58" t="-6048" r="-27237" b="-26078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noFill/>
            </a:endParaRPr>
          </a:p>
        </p:txBody>
      </p:sp>
      <p:sp>
        <p:nvSpPr>
          <p:cNvPr id="9" name="Google Shape;466;p41">
            <a:extLst>
              <a:ext uri="{FF2B5EF4-FFF2-40B4-BE49-F238E27FC236}">
                <a16:creationId xmlns:a16="http://schemas.microsoft.com/office/drawing/2014/main" id="{7E4A01B6-5956-9A69-76A3-9583BA96B269}"/>
              </a:ext>
            </a:extLst>
          </p:cNvPr>
          <p:cNvSpPr txBox="1">
            <a:spLocks/>
          </p:cNvSpPr>
          <p:nvPr/>
        </p:nvSpPr>
        <p:spPr>
          <a:xfrm>
            <a:off x="645821" y="3486901"/>
            <a:ext cx="1944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rete Round"/>
              <a:buNone/>
              <a:defRPr sz="4000" b="1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633438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61"/>
          <p:cNvSpPr/>
          <p:nvPr/>
        </p:nvSpPr>
        <p:spPr>
          <a:xfrm rot="10800000" flipH="1">
            <a:off x="6236241" y="-1191128"/>
            <a:ext cx="1763993" cy="3164378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61"/>
          <p:cNvSpPr txBox="1">
            <a:spLocks noGrp="1"/>
          </p:cNvSpPr>
          <p:nvPr>
            <p:ph type="title"/>
          </p:nvPr>
        </p:nvSpPr>
        <p:spPr>
          <a:xfrm>
            <a:off x="2021693" y="1912099"/>
            <a:ext cx="48651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Cancel</a:t>
            </a:r>
            <a:endParaRPr sz="4800" dirty="0"/>
          </a:p>
        </p:txBody>
      </p:sp>
      <p:sp>
        <p:nvSpPr>
          <p:cNvPr id="1283" name="Google Shape;1283;p61"/>
          <p:cNvSpPr/>
          <p:nvPr/>
        </p:nvSpPr>
        <p:spPr>
          <a:xfrm rot="89">
            <a:off x="2875638" y="2915683"/>
            <a:ext cx="3360595" cy="584990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61"/>
          <p:cNvSpPr txBox="1">
            <a:spLocks noGrp="1"/>
          </p:cNvSpPr>
          <p:nvPr>
            <p:ph type="title" idx="2"/>
          </p:nvPr>
        </p:nvSpPr>
        <p:spPr>
          <a:xfrm>
            <a:off x="6117806" y="730289"/>
            <a:ext cx="18000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04.</a:t>
            </a:r>
            <a:endParaRPr/>
          </a:p>
        </p:txBody>
      </p:sp>
      <p:sp>
        <p:nvSpPr>
          <p:cNvPr id="1285" name="Google Shape;1285;p61"/>
          <p:cNvSpPr txBox="1">
            <a:spLocks noGrp="1"/>
          </p:cNvSpPr>
          <p:nvPr>
            <p:ph type="subTitle" idx="1"/>
          </p:nvPr>
        </p:nvSpPr>
        <p:spPr>
          <a:xfrm>
            <a:off x="3187647" y="3015568"/>
            <a:ext cx="2768707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Allows users to cancel tickets.</a:t>
            </a:r>
          </a:p>
        </p:txBody>
      </p:sp>
      <p:sp>
        <p:nvSpPr>
          <p:cNvPr id="1286" name="Google Shape;1286;p61"/>
          <p:cNvSpPr/>
          <p:nvPr/>
        </p:nvSpPr>
        <p:spPr>
          <a:xfrm rot="1402871">
            <a:off x="1880099" y="1548846"/>
            <a:ext cx="570711" cy="733821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5"/>
          <p:cNvSpPr/>
          <p:nvPr/>
        </p:nvSpPr>
        <p:spPr>
          <a:xfrm rot="10800000" flipH="1">
            <a:off x="783789" y="-1088485"/>
            <a:ext cx="1699360" cy="3370612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5"/>
          <p:cNvSpPr/>
          <p:nvPr/>
        </p:nvSpPr>
        <p:spPr>
          <a:xfrm rot="83">
            <a:off x="2296523" y="2861430"/>
            <a:ext cx="4594148" cy="584969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5"/>
          <p:cNvSpPr txBox="1">
            <a:spLocks noGrp="1"/>
          </p:cNvSpPr>
          <p:nvPr>
            <p:ph type="title"/>
          </p:nvPr>
        </p:nvSpPr>
        <p:spPr>
          <a:xfrm>
            <a:off x="1773424" y="1781374"/>
            <a:ext cx="5497158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View Menu</a:t>
            </a:r>
            <a:endParaRPr sz="4800" dirty="0"/>
          </a:p>
        </p:txBody>
      </p:sp>
      <p:sp>
        <p:nvSpPr>
          <p:cNvPr id="590" name="Google Shape;590;p45"/>
          <p:cNvSpPr txBox="1">
            <a:spLocks noGrp="1"/>
          </p:cNvSpPr>
          <p:nvPr>
            <p:ph type="title" idx="2"/>
          </p:nvPr>
        </p:nvSpPr>
        <p:spPr>
          <a:xfrm>
            <a:off x="783798" y="1039814"/>
            <a:ext cx="18000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05.</a:t>
            </a:r>
            <a:endParaRPr dirty="0"/>
          </a:p>
        </p:txBody>
      </p:sp>
      <p:sp>
        <p:nvSpPr>
          <p:cNvPr id="591" name="Google Shape;591;p45"/>
          <p:cNvSpPr txBox="1">
            <a:spLocks noGrp="1"/>
          </p:cNvSpPr>
          <p:nvPr>
            <p:ph type="subTitle" idx="1"/>
          </p:nvPr>
        </p:nvSpPr>
        <p:spPr>
          <a:xfrm>
            <a:off x="2575111" y="2962672"/>
            <a:ext cx="4036972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Allows users to take a look at the hotel menu.</a:t>
            </a:r>
          </a:p>
        </p:txBody>
      </p:sp>
      <p:sp>
        <p:nvSpPr>
          <p:cNvPr id="592" name="Google Shape;592;p45"/>
          <p:cNvSpPr/>
          <p:nvPr/>
        </p:nvSpPr>
        <p:spPr>
          <a:xfrm rot="6032308">
            <a:off x="6751674" y="1579096"/>
            <a:ext cx="570723" cy="733885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70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/>
          <p:nvPr/>
        </p:nvSpPr>
        <p:spPr>
          <a:xfrm rot="30115">
            <a:off x="4101714" y="2857267"/>
            <a:ext cx="4021480" cy="621031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7"/>
          <p:cNvSpPr txBox="1">
            <a:spLocks noGrp="1"/>
          </p:cNvSpPr>
          <p:nvPr>
            <p:ph type="ctrTitle"/>
          </p:nvPr>
        </p:nvSpPr>
        <p:spPr>
          <a:xfrm>
            <a:off x="4157064" y="2039790"/>
            <a:ext cx="3690900" cy="11240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DSA Project</a:t>
            </a:r>
            <a:br>
              <a:rPr lang="pt-BR" sz="6000" dirty="0"/>
            </a:br>
            <a:endParaRPr sz="2400" dirty="0"/>
          </a:p>
        </p:txBody>
      </p:sp>
      <p:sp>
        <p:nvSpPr>
          <p:cNvPr id="360" name="Google Shape;360;p37"/>
          <p:cNvSpPr/>
          <p:nvPr/>
        </p:nvSpPr>
        <p:spPr>
          <a:xfrm>
            <a:off x="723378" y="3456536"/>
            <a:ext cx="3264985" cy="343796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rgbClr val="FFB088">
              <a:alpha val="36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p37"/>
          <p:cNvGrpSpPr/>
          <p:nvPr/>
        </p:nvGrpSpPr>
        <p:grpSpPr>
          <a:xfrm>
            <a:off x="1018163" y="1219530"/>
            <a:ext cx="1081756" cy="2376877"/>
            <a:chOff x="2062200" y="2543150"/>
            <a:chExt cx="149225" cy="327875"/>
          </a:xfrm>
        </p:grpSpPr>
        <p:sp>
          <p:nvSpPr>
            <p:cNvPr id="362" name="Google Shape;362;p37"/>
            <p:cNvSpPr/>
            <p:nvPr/>
          </p:nvSpPr>
          <p:spPr>
            <a:xfrm>
              <a:off x="2062200" y="2599525"/>
              <a:ext cx="76850" cy="271500"/>
            </a:xfrm>
            <a:custGeom>
              <a:avLst/>
              <a:gdLst/>
              <a:ahLst/>
              <a:cxnLst/>
              <a:rect l="l" t="t" r="r" b="b"/>
              <a:pathLst>
                <a:path w="3074" h="10860" extrusionOk="0">
                  <a:moveTo>
                    <a:pt x="2664" y="0"/>
                  </a:moveTo>
                  <a:lnTo>
                    <a:pt x="1" y="77"/>
                  </a:lnTo>
                  <a:lnTo>
                    <a:pt x="1" y="10859"/>
                  </a:lnTo>
                  <a:lnTo>
                    <a:pt x="3073" y="10859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2076900" y="2687825"/>
              <a:ext cx="44200" cy="95450"/>
            </a:xfrm>
            <a:custGeom>
              <a:avLst/>
              <a:gdLst/>
              <a:ahLst/>
              <a:cxnLst/>
              <a:rect l="l" t="t" r="r" b="b"/>
              <a:pathLst>
                <a:path w="1768" h="3818" extrusionOk="0">
                  <a:moveTo>
                    <a:pt x="1614" y="1"/>
                  </a:moveTo>
                  <a:lnTo>
                    <a:pt x="1" y="590"/>
                  </a:lnTo>
                  <a:lnTo>
                    <a:pt x="26" y="3818"/>
                  </a:lnTo>
                  <a:lnTo>
                    <a:pt x="1768" y="3049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2075625" y="2650075"/>
              <a:ext cx="39725" cy="38450"/>
            </a:xfrm>
            <a:custGeom>
              <a:avLst/>
              <a:gdLst/>
              <a:ahLst/>
              <a:cxnLst/>
              <a:rect l="l" t="t" r="r" b="b"/>
              <a:pathLst>
                <a:path w="1589" h="1538" extrusionOk="0">
                  <a:moveTo>
                    <a:pt x="1538" y="1"/>
                  </a:moveTo>
                  <a:lnTo>
                    <a:pt x="1" y="103"/>
                  </a:lnTo>
                  <a:lnTo>
                    <a:pt x="1" y="1538"/>
                  </a:lnTo>
                  <a:lnTo>
                    <a:pt x="1589" y="897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2078825" y="2775575"/>
              <a:ext cx="44875" cy="40325"/>
            </a:xfrm>
            <a:custGeom>
              <a:avLst/>
              <a:gdLst/>
              <a:ahLst/>
              <a:cxnLst/>
              <a:rect l="l" t="t" r="r" b="b"/>
              <a:pathLst>
                <a:path w="1795" h="1613" extrusionOk="0">
                  <a:moveTo>
                    <a:pt x="1742" y="1"/>
                  </a:moveTo>
                  <a:lnTo>
                    <a:pt x="1" y="742"/>
                  </a:lnTo>
                  <a:lnTo>
                    <a:pt x="1" y="1613"/>
                  </a:lnTo>
                  <a:lnTo>
                    <a:pt x="1795" y="1536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2062200" y="2618050"/>
              <a:ext cx="67725" cy="14475"/>
            </a:xfrm>
            <a:custGeom>
              <a:avLst/>
              <a:gdLst/>
              <a:ahLst/>
              <a:cxnLst/>
              <a:rect l="l" t="t" r="r" b="b"/>
              <a:pathLst>
                <a:path w="2709" h="579" extrusionOk="0">
                  <a:moveTo>
                    <a:pt x="1" y="1"/>
                  </a:moveTo>
                  <a:lnTo>
                    <a:pt x="1" y="579"/>
                  </a:lnTo>
                  <a:lnTo>
                    <a:pt x="2708" y="448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2062200" y="2834575"/>
              <a:ext cx="76125" cy="18400"/>
            </a:xfrm>
            <a:custGeom>
              <a:avLst/>
              <a:gdLst/>
              <a:ahLst/>
              <a:cxnLst/>
              <a:rect l="l" t="t" r="r" b="b"/>
              <a:pathLst>
                <a:path w="3045" h="736" extrusionOk="0">
                  <a:moveTo>
                    <a:pt x="1" y="0"/>
                  </a:moveTo>
                  <a:lnTo>
                    <a:pt x="1" y="736"/>
                  </a:lnTo>
                  <a:lnTo>
                    <a:pt x="3045" y="692"/>
                  </a:lnTo>
                  <a:lnTo>
                    <a:pt x="302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2165300" y="2643025"/>
              <a:ext cx="46125" cy="228000"/>
            </a:xfrm>
            <a:custGeom>
              <a:avLst/>
              <a:gdLst/>
              <a:ahLst/>
              <a:cxnLst/>
              <a:rect l="l" t="t" r="r" b="b"/>
              <a:pathLst>
                <a:path w="1845" h="9120" extrusionOk="0">
                  <a:moveTo>
                    <a:pt x="1844" y="0"/>
                  </a:moveTo>
                  <a:lnTo>
                    <a:pt x="0" y="53"/>
                  </a:lnTo>
                  <a:lnTo>
                    <a:pt x="0" y="9119"/>
                  </a:lnTo>
                  <a:lnTo>
                    <a:pt x="1844" y="9119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2177123" y="2817043"/>
              <a:ext cx="24975" cy="39725"/>
            </a:xfrm>
            <a:custGeom>
              <a:avLst/>
              <a:gdLst/>
              <a:ahLst/>
              <a:cxnLst/>
              <a:rect l="l" t="t" r="r" b="b"/>
              <a:pathLst>
                <a:path w="999" h="1589" extrusionOk="0">
                  <a:moveTo>
                    <a:pt x="512" y="1"/>
                  </a:moveTo>
                  <a:lnTo>
                    <a:pt x="0" y="1051"/>
                  </a:lnTo>
                  <a:lnTo>
                    <a:pt x="537" y="1589"/>
                  </a:lnTo>
                  <a:lnTo>
                    <a:pt x="999" y="872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2180000" y="2657750"/>
              <a:ext cx="7725" cy="144750"/>
            </a:xfrm>
            <a:custGeom>
              <a:avLst/>
              <a:gdLst/>
              <a:ahLst/>
              <a:cxnLst/>
              <a:rect l="l" t="t" r="r" b="b"/>
              <a:pathLst>
                <a:path w="309" h="5790" extrusionOk="0">
                  <a:moveTo>
                    <a:pt x="77" y="1"/>
                  </a:moveTo>
                  <a:lnTo>
                    <a:pt x="0" y="5789"/>
                  </a:lnTo>
                  <a:lnTo>
                    <a:pt x="257" y="5763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2191550" y="2658400"/>
              <a:ext cx="10250" cy="143450"/>
            </a:xfrm>
            <a:custGeom>
              <a:avLst/>
              <a:gdLst/>
              <a:ahLst/>
              <a:cxnLst/>
              <a:rect l="l" t="t" r="r" b="b"/>
              <a:pathLst>
                <a:path w="410" h="5738" extrusionOk="0">
                  <a:moveTo>
                    <a:pt x="153" y="0"/>
                  </a:moveTo>
                  <a:lnTo>
                    <a:pt x="0" y="5737"/>
                  </a:lnTo>
                  <a:lnTo>
                    <a:pt x="256" y="571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2139025" y="2543150"/>
              <a:ext cx="35250" cy="327875"/>
            </a:xfrm>
            <a:custGeom>
              <a:avLst/>
              <a:gdLst/>
              <a:ahLst/>
              <a:cxnLst/>
              <a:rect l="l" t="t" r="r" b="b"/>
              <a:pathLst>
                <a:path w="1410" h="13115" extrusionOk="0">
                  <a:moveTo>
                    <a:pt x="179" y="1"/>
                  </a:moveTo>
                  <a:lnTo>
                    <a:pt x="0" y="13114"/>
                  </a:lnTo>
                  <a:lnTo>
                    <a:pt x="1230" y="13114"/>
                  </a:lnTo>
                  <a:lnTo>
                    <a:pt x="14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2149925" y="2550200"/>
              <a:ext cx="18600" cy="23075"/>
            </a:xfrm>
            <a:custGeom>
              <a:avLst/>
              <a:gdLst/>
              <a:ahLst/>
              <a:cxnLst/>
              <a:rect l="l" t="t" r="r" b="b"/>
              <a:pathLst>
                <a:path w="744" h="923" extrusionOk="0">
                  <a:moveTo>
                    <a:pt x="743" y="0"/>
                  </a:moveTo>
                  <a:lnTo>
                    <a:pt x="0" y="51"/>
                  </a:lnTo>
                  <a:lnTo>
                    <a:pt x="0" y="922"/>
                  </a:lnTo>
                  <a:lnTo>
                    <a:pt x="333" y="460"/>
                  </a:lnTo>
                  <a:lnTo>
                    <a:pt x="691" y="922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2144775" y="2838325"/>
              <a:ext cx="19875" cy="24350"/>
            </a:xfrm>
            <a:custGeom>
              <a:avLst/>
              <a:gdLst/>
              <a:ahLst/>
              <a:cxnLst/>
              <a:rect l="l" t="t" r="r" b="b"/>
              <a:pathLst>
                <a:path w="795" h="974" extrusionOk="0">
                  <a:moveTo>
                    <a:pt x="26" y="1"/>
                  </a:moveTo>
                  <a:lnTo>
                    <a:pt x="0" y="974"/>
                  </a:lnTo>
                  <a:lnTo>
                    <a:pt x="794" y="923"/>
                  </a:lnTo>
                  <a:lnTo>
                    <a:pt x="743" y="1"/>
                  </a:lnTo>
                  <a:lnTo>
                    <a:pt x="411" y="51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2147350" y="2579000"/>
              <a:ext cx="19250" cy="259350"/>
            </a:xfrm>
            <a:custGeom>
              <a:avLst/>
              <a:gdLst/>
              <a:ahLst/>
              <a:cxnLst/>
              <a:rect l="l" t="t" r="r" b="b"/>
              <a:pathLst>
                <a:path w="770" h="10374" extrusionOk="0">
                  <a:moveTo>
                    <a:pt x="436" y="0"/>
                  </a:moveTo>
                  <a:lnTo>
                    <a:pt x="103" y="360"/>
                  </a:lnTo>
                  <a:lnTo>
                    <a:pt x="1" y="9888"/>
                  </a:lnTo>
                  <a:lnTo>
                    <a:pt x="282" y="10374"/>
                  </a:lnTo>
                  <a:lnTo>
                    <a:pt x="589" y="9888"/>
                  </a:lnTo>
                  <a:lnTo>
                    <a:pt x="769" y="385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37"/>
          <p:cNvGrpSpPr/>
          <p:nvPr/>
        </p:nvGrpSpPr>
        <p:grpSpPr>
          <a:xfrm>
            <a:off x="2262122" y="2909687"/>
            <a:ext cx="1094959" cy="401585"/>
            <a:chOff x="9395188" y="3139937"/>
            <a:chExt cx="1505945" cy="552317"/>
          </a:xfrm>
        </p:grpSpPr>
        <p:sp>
          <p:nvSpPr>
            <p:cNvPr id="377" name="Google Shape;377;p37"/>
            <p:cNvSpPr/>
            <p:nvPr/>
          </p:nvSpPr>
          <p:spPr>
            <a:xfrm>
              <a:off x="9464686" y="3139937"/>
              <a:ext cx="1358642" cy="270007"/>
            </a:xfrm>
            <a:custGeom>
              <a:avLst/>
              <a:gdLst/>
              <a:ahLst/>
              <a:cxnLst/>
              <a:rect l="l" t="t" r="r" b="b"/>
              <a:pathLst>
                <a:path w="8504" h="1690" extrusionOk="0">
                  <a:moveTo>
                    <a:pt x="104" y="1"/>
                  </a:moveTo>
                  <a:lnTo>
                    <a:pt x="1" y="1690"/>
                  </a:lnTo>
                  <a:lnTo>
                    <a:pt x="1" y="1690"/>
                  </a:lnTo>
                  <a:lnTo>
                    <a:pt x="8503" y="1613"/>
                  </a:lnTo>
                  <a:lnTo>
                    <a:pt x="84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10532715" y="3205122"/>
              <a:ext cx="180215" cy="98417"/>
            </a:xfrm>
            <a:custGeom>
              <a:avLst/>
              <a:gdLst/>
              <a:ahLst/>
              <a:cxnLst/>
              <a:rect l="l" t="t" r="r" b="b"/>
              <a:pathLst>
                <a:path w="1128" h="616" extrusionOk="0">
                  <a:moveTo>
                    <a:pt x="513" y="1"/>
                  </a:moveTo>
                  <a:cubicBezTo>
                    <a:pt x="202" y="1"/>
                    <a:pt x="0" y="138"/>
                    <a:pt x="0" y="309"/>
                  </a:cubicBezTo>
                  <a:cubicBezTo>
                    <a:pt x="0" y="478"/>
                    <a:pt x="154" y="616"/>
                    <a:pt x="564" y="616"/>
                  </a:cubicBezTo>
                  <a:cubicBezTo>
                    <a:pt x="875" y="616"/>
                    <a:pt x="1128" y="437"/>
                    <a:pt x="1128" y="309"/>
                  </a:cubicBezTo>
                  <a:cubicBezTo>
                    <a:pt x="1128" y="138"/>
                    <a:pt x="824" y="1"/>
                    <a:pt x="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9567095" y="3270787"/>
              <a:ext cx="900276" cy="49049"/>
            </a:xfrm>
            <a:custGeom>
              <a:avLst/>
              <a:gdLst/>
              <a:ahLst/>
              <a:cxnLst/>
              <a:rect l="l" t="t" r="r" b="b"/>
              <a:pathLst>
                <a:path w="5635" h="307" extrusionOk="0">
                  <a:moveTo>
                    <a:pt x="5635" y="0"/>
                  </a:moveTo>
                  <a:lnTo>
                    <a:pt x="0" y="77"/>
                  </a:lnTo>
                  <a:lnTo>
                    <a:pt x="0" y="307"/>
                  </a:lnTo>
                  <a:lnTo>
                    <a:pt x="5635" y="179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9567095" y="3188826"/>
              <a:ext cx="900276" cy="57516"/>
            </a:xfrm>
            <a:custGeom>
              <a:avLst/>
              <a:gdLst/>
              <a:ahLst/>
              <a:cxnLst/>
              <a:rect l="l" t="t" r="r" b="b"/>
              <a:pathLst>
                <a:path w="5635" h="360" extrusionOk="0">
                  <a:moveTo>
                    <a:pt x="51" y="0"/>
                  </a:moveTo>
                  <a:lnTo>
                    <a:pt x="0" y="360"/>
                  </a:lnTo>
                  <a:lnTo>
                    <a:pt x="5635" y="283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9395188" y="3348274"/>
              <a:ext cx="1505945" cy="343979"/>
            </a:xfrm>
            <a:custGeom>
              <a:avLst/>
              <a:gdLst/>
              <a:ahLst/>
              <a:cxnLst/>
              <a:rect l="l" t="t" r="r" b="b"/>
              <a:pathLst>
                <a:path w="9426" h="2153" extrusionOk="0">
                  <a:moveTo>
                    <a:pt x="9298" y="1"/>
                  </a:moveTo>
                  <a:lnTo>
                    <a:pt x="153" y="258"/>
                  </a:lnTo>
                  <a:lnTo>
                    <a:pt x="1" y="2153"/>
                  </a:lnTo>
                  <a:lnTo>
                    <a:pt x="9425" y="2153"/>
                  </a:lnTo>
                  <a:lnTo>
                    <a:pt x="92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9693949" y="3409785"/>
              <a:ext cx="883980" cy="241728"/>
            </a:xfrm>
            <a:custGeom>
              <a:avLst/>
              <a:gdLst/>
              <a:ahLst/>
              <a:cxnLst/>
              <a:rect l="l" t="t" r="r" b="b"/>
              <a:pathLst>
                <a:path w="5533" h="1513" extrusionOk="0">
                  <a:moveTo>
                    <a:pt x="4688" y="1"/>
                  </a:moveTo>
                  <a:lnTo>
                    <a:pt x="896" y="103"/>
                  </a:lnTo>
                  <a:cubicBezTo>
                    <a:pt x="896" y="103"/>
                    <a:pt x="743" y="616"/>
                    <a:pt x="0" y="616"/>
                  </a:cubicBezTo>
                  <a:lnTo>
                    <a:pt x="0" y="999"/>
                  </a:lnTo>
                  <a:cubicBezTo>
                    <a:pt x="0" y="999"/>
                    <a:pt x="105" y="984"/>
                    <a:pt x="247" y="984"/>
                  </a:cubicBezTo>
                  <a:cubicBezTo>
                    <a:pt x="558" y="984"/>
                    <a:pt x="1050" y="1056"/>
                    <a:pt x="1050" y="1512"/>
                  </a:cubicBezTo>
                  <a:lnTo>
                    <a:pt x="4867" y="1410"/>
                  </a:lnTo>
                  <a:cubicBezTo>
                    <a:pt x="4867" y="1410"/>
                    <a:pt x="4867" y="974"/>
                    <a:pt x="5533" y="974"/>
                  </a:cubicBezTo>
                  <a:lnTo>
                    <a:pt x="5456" y="410"/>
                  </a:lnTo>
                  <a:cubicBezTo>
                    <a:pt x="5456" y="410"/>
                    <a:pt x="5392" y="418"/>
                    <a:pt x="5302" y="418"/>
                  </a:cubicBezTo>
                  <a:cubicBezTo>
                    <a:pt x="5077" y="418"/>
                    <a:pt x="4688" y="366"/>
                    <a:pt x="4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9480982" y="3483438"/>
              <a:ext cx="168073" cy="102411"/>
            </a:xfrm>
            <a:custGeom>
              <a:avLst/>
              <a:gdLst/>
              <a:ahLst/>
              <a:cxnLst/>
              <a:rect l="l" t="t" r="r" b="b"/>
              <a:pathLst>
                <a:path w="1052" h="641" extrusionOk="0">
                  <a:moveTo>
                    <a:pt x="437" y="0"/>
                  </a:moveTo>
                  <a:lnTo>
                    <a:pt x="1" y="359"/>
                  </a:lnTo>
                  <a:lnTo>
                    <a:pt x="539" y="641"/>
                  </a:lnTo>
                  <a:lnTo>
                    <a:pt x="1052" y="359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10622823" y="3462988"/>
              <a:ext cx="175901" cy="110559"/>
            </a:xfrm>
            <a:custGeom>
              <a:avLst/>
              <a:gdLst/>
              <a:ahLst/>
              <a:cxnLst/>
              <a:rect l="l" t="t" r="r" b="b"/>
              <a:pathLst>
                <a:path w="1101" h="692" extrusionOk="0">
                  <a:moveTo>
                    <a:pt x="615" y="0"/>
                  </a:moveTo>
                  <a:lnTo>
                    <a:pt x="0" y="334"/>
                  </a:lnTo>
                  <a:lnTo>
                    <a:pt x="538" y="692"/>
                  </a:lnTo>
                  <a:lnTo>
                    <a:pt x="1101" y="360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37"/>
          <p:cNvGrpSpPr/>
          <p:nvPr/>
        </p:nvGrpSpPr>
        <p:grpSpPr>
          <a:xfrm>
            <a:off x="2178793" y="3309726"/>
            <a:ext cx="1272649" cy="279801"/>
            <a:chOff x="6780264" y="4224729"/>
            <a:chExt cx="1485684" cy="326638"/>
          </a:xfrm>
        </p:grpSpPr>
        <p:sp>
          <p:nvSpPr>
            <p:cNvPr id="386" name="Google Shape;386;p37"/>
            <p:cNvSpPr/>
            <p:nvPr/>
          </p:nvSpPr>
          <p:spPr>
            <a:xfrm>
              <a:off x="6802640" y="4250355"/>
              <a:ext cx="1428057" cy="275511"/>
            </a:xfrm>
            <a:custGeom>
              <a:avLst/>
              <a:gdLst/>
              <a:ahLst/>
              <a:cxnLst/>
              <a:rect l="l" t="t" r="r" b="b"/>
              <a:pathLst>
                <a:path w="11424" h="2204" extrusionOk="0">
                  <a:moveTo>
                    <a:pt x="435" y="0"/>
                  </a:moveTo>
                  <a:lnTo>
                    <a:pt x="0" y="1076"/>
                  </a:lnTo>
                  <a:lnTo>
                    <a:pt x="230" y="2203"/>
                  </a:lnTo>
                  <a:lnTo>
                    <a:pt x="462" y="2203"/>
                  </a:lnTo>
                  <a:lnTo>
                    <a:pt x="692" y="1870"/>
                  </a:lnTo>
                  <a:lnTo>
                    <a:pt x="947" y="2203"/>
                  </a:lnTo>
                  <a:lnTo>
                    <a:pt x="11423" y="2127"/>
                  </a:lnTo>
                  <a:cubicBezTo>
                    <a:pt x="11423" y="2127"/>
                    <a:pt x="11014" y="1742"/>
                    <a:pt x="11014" y="1307"/>
                  </a:cubicBezTo>
                  <a:cubicBezTo>
                    <a:pt x="11014" y="1076"/>
                    <a:pt x="11423" y="462"/>
                    <a:pt x="11423" y="462"/>
                  </a:cubicBezTo>
                  <a:lnTo>
                    <a:pt x="947" y="26"/>
                  </a:lnTo>
                  <a:lnTo>
                    <a:pt x="743" y="36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6780264" y="4224729"/>
              <a:ext cx="1485684" cy="326638"/>
            </a:xfrm>
            <a:custGeom>
              <a:avLst/>
              <a:gdLst/>
              <a:ahLst/>
              <a:cxnLst/>
              <a:rect l="l" t="t" r="r" b="b"/>
              <a:pathLst>
                <a:path w="11885" h="2613" extrusionOk="0">
                  <a:moveTo>
                    <a:pt x="436" y="1"/>
                  </a:moveTo>
                  <a:lnTo>
                    <a:pt x="0" y="1178"/>
                  </a:lnTo>
                  <a:lnTo>
                    <a:pt x="205" y="2613"/>
                  </a:lnTo>
                  <a:lnTo>
                    <a:pt x="743" y="2613"/>
                  </a:lnTo>
                  <a:lnTo>
                    <a:pt x="896" y="2306"/>
                  </a:lnTo>
                  <a:lnTo>
                    <a:pt x="999" y="2613"/>
                  </a:lnTo>
                  <a:lnTo>
                    <a:pt x="11781" y="2613"/>
                  </a:lnTo>
                  <a:lnTo>
                    <a:pt x="11883" y="2151"/>
                  </a:lnTo>
                  <a:lnTo>
                    <a:pt x="11883" y="2151"/>
                  </a:lnTo>
                  <a:lnTo>
                    <a:pt x="1075" y="2202"/>
                  </a:lnTo>
                  <a:lnTo>
                    <a:pt x="973" y="1434"/>
                  </a:lnTo>
                  <a:lnTo>
                    <a:pt x="794" y="1408"/>
                  </a:lnTo>
                  <a:lnTo>
                    <a:pt x="717" y="2049"/>
                  </a:lnTo>
                  <a:lnTo>
                    <a:pt x="538" y="2023"/>
                  </a:lnTo>
                  <a:lnTo>
                    <a:pt x="385" y="1357"/>
                  </a:lnTo>
                  <a:lnTo>
                    <a:pt x="615" y="640"/>
                  </a:lnTo>
                  <a:lnTo>
                    <a:pt x="743" y="640"/>
                  </a:lnTo>
                  <a:lnTo>
                    <a:pt x="717" y="1127"/>
                  </a:lnTo>
                  <a:lnTo>
                    <a:pt x="871" y="1127"/>
                  </a:lnTo>
                  <a:lnTo>
                    <a:pt x="1102" y="512"/>
                  </a:lnTo>
                  <a:lnTo>
                    <a:pt x="11885" y="793"/>
                  </a:lnTo>
                  <a:lnTo>
                    <a:pt x="11834" y="435"/>
                  </a:lnTo>
                  <a:lnTo>
                    <a:pt x="1051" y="26"/>
                  </a:lnTo>
                  <a:lnTo>
                    <a:pt x="923" y="435"/>
                  </a:lnTo>
                  <a:lnTo>
                    <a:pt x="794" y="26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7"/>
          <p:cNvGrpSpPr/>
          <p:nvPr/>
        </p:nvGrpSpPr>
        <p:grpSpPr>
          <a:xfrm>
            <a:off x="2340939" y="2660121"/>
            <a:ext cx="987856" cy="256522"/>
            <a:chOff x="6861048" y="3270692"/>
            <a:chExt cx="1204048" cy="333013"/>
          </a:xfrm>
        </p:grpSpPr>
        <p:sp>
          <p:nvSpPr>
            <p:cNvPr id="389" name="Google Shape;389;p37"/>
            <p:cNvSpPr/>
            <p:nvPr/>
          </p:nvSpPr>
          <p:spPr>
            <a:xfrm>
              <a:off x="6925175" y="3290068"/>
              <a:ext cx="1114295" cy="297887"/>
            </a:xfrm>
            <a:custGeom>
              <a:avLst/>
              <a:gdLst/>
              <a:ahLst/>
              <a:cxnLst/>
              <a:rect l="l" t="t" r="r" b="b"/>
              <a:pathLst>
                <a:path w="8914" h="2383" extrusionOk="0">
                  <a:moveTo>
                    <a:pt x="8273" y="0"/>
                  </a:moveTo>
                  <a:lnTo>
                    <a:pt x="7839" y="435"/>
                  </a:lnTo>
                  <a:lnTo>
                    <a:pt x="7454" y="77"/>
                  </a:lnTo>
                  <a:lnTo>
                    <a:pt x="256" y="435"/>
                  </a:lnTo>
                  <a:cubicBezTo>
                    <a:pt x="256" y="435"/>
                    <a:pt x="488" y="897"/>
                    <a:pt x="488" y="1178"/>
                  </a:cubicBezTo>
                  <a:cubicBezTo>
                    <a:pt x="488" y="1459"/>
                    <a:pt x="1" y="1895"/>
                    <a:pt x="1" y="1895"/>
                  </a:cubicBezTo>
                  <a:lnTo>
                    <a:pt x="7198" y="2228"/>
                  </a:lnTo>
                  <a:lnTo>
                    <a:pt x="7864" y="1921"/>
                  </a:lnTo>
                  <a:lnTo>
                    <a:pt x="8299" y="2383"/>
                  </a:lnTo>
                  <a:lnTo>
                    <a:pt x="8914" y="1178"/>
                  </a:lnTo>
                  <a:lnTo>
                    <a:pt x="82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6861048" y="3270692"/>
              <a:ext cx="1204048" cy="333013"/>
            </a:xfrm>
            <a:custGeom>
              <a:avLst/>
              <a:gdLst/>
              <a:ahLst/>
              <a:cxnLst/>
              <a:rect l="l" t="t" r="r" b="b"/>
              <a:pathLst>
                <a:path w="9632" h="2664" extrusionOk="0">
                  <a:moveTo>
                    <a:pt x="9170" y="1"/>
                  </a:moveTo>
                  <a:lnTo>
                    <a:pt x="8531" y="26"/>
                  </a:lnTo>
                  <a:lnTo>
                    <a:pt x="8325" y="334"/>
                  </a:lnTo>
                  <a:lnTo>
                    <a:pt x="7992" y="26"/>
                  </a:lnTo>
                  <a:lnTo>
                    <a:pt x="284" y="309"/>
                  </a:lnTo>
                  <a:lnTo>
                    <a:pt x="284" y="770"/>
                  </a:lnTo>
                  <a:lnTo>
                    <a:pt x="8069" y="462"/>
                  </a:lnTo>
                  <a:lnTo>
                    <a:pt x="8350" y="1050"/>
                  </a:lnTo>
                  <a:lnTo>
                    <a:pt x="8529" y="1050"/>
                  </a:lnTo>
                  <a:lnTo>
                    <a:pt x="8580" y="461"/>
                  </a:lnTo>
                  <a:lnTo>
                    <a:pt x="8786" y="435"/>
                  </a:lnTo>
                  <a:lnTo>
                    <a:pt x="9248" y="1306"/>
                  </a:lnTo>
                  <a:lnTo>
                    <a:pt x="8812" y="2228"/>
                  </a:lnTo>
                  <a:lnTo>
                    <a:pt x="8633" y="2228"/>
                  </a:lnTo>
                  <a:lnTo>
                    <a:pt x="8735" y="1459"/>
                  </a:lnTo>
                  <a:lnTo>
                    <a:pt x="8454" y="1459"/>
                  </a:lnTo>
                  <a:lnTo>
                    <a:pt x="7992" y="2049"/>
                  </a:lnTo>
                  <a:lnTo>
                    <a:pt x="154" y="1895"/>
                  </a:lnTo>
                  <a:lnTo>
                    <a:pt x="1" y="2357"/>
                  </a:lnTo>
                  <a:lnTo>
                    <a:pt x="7863" y="2613"/>
                  </a:lnTo>
                  <a:lnTo>
                    <a:pt x="8325" y="2306"/>
                  </a:lnTo>
                  <a:lnTo>
                    <a:pt x="8479" y="2638"/>
                  </a:lnTo>
                  <a:lnTo>
                    <a:pt x="9299" y="2664"/>
                  </a:lnTo>
                  <a:lnTo>
                    <a:pt x="9631" y="1332"/>
                  </a:lnTo>
                  <a:lnTo>
                    <a:pt x="9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8B9A059A-346B-4985-9936-013724459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0197" y="2962015"/>
            <a:ext cx="3964634" cy="409500"/>
          </a:xfrm>
        </p:spPr>
        <p:txBody>
          <a:bodyPr/>
          <a:lstStyle/>
          <a:p>
            <a:pPr algn="ctr"/>
            <a:r>
              <a:rPr lang="en-US" sz="2400" b="0" dirty="0"/>
              <a:t>Tourism Application </a:t>
            </a:r>
          </a:p>
        </p:txBody>
      </p:sp>
    </p:spTree>
    <p:extLst>
      <p:ext uri="{BB962C8B-B14F-4D97-AF65-F5344CB8AC3E}">
        <p14:creationId xmlns:p14="http://schemas.microsoft.com/office/powerpoint/2010/main" val="1842026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3"/>
          <p:cNvSpPr/>
          <p:nvPr/>
        </p:nvSpPr>
        <p:spPr>
          <a:xfrm rot="-88">
            <a:off x="4778934" y="1610596"/>
            <a:ext cx="2444681" cy="619748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4"/>
              </a:solidFill>
            </a:endParaRPr>
          </a:p>
        </p:txBody>
      </p:sp>
      <p:sp>
        <p:nvSpPr>
          <p:cNvPr id="480" name="Google Shape;480;p43"/>
          <p:cNvSpPr/>
          <p:nvPr/>
        </p:nvSpPr>
        <p:spPr>
          <a:xfrm>
            <a:off x="630081" y="2346594"/>
            <a:ext cx="2989481" cy="1577961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1" name="Google Shape;481;p43"/>
          <p:cNvSpPr/>
          <p:nvPr/>
        </p:nvSpPr>
        <p:spPr>
          <a:xfrm rot="-88">
            <a:off x="893947" y="1657673"/>
            <a:ext cx="2422879" cy="572669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4"/>
              </a:solidFill>
            </a:endParaRPr>
          </a:p>
        </p:txBody>
      </p:sp>
      <p:sp>
        <p:nvSpPr>
          <p:cNvPr id="484" name="Google Shape;484;p43"/>
          <p:cNvSpPr txBox="1">
            <a:spLocks noGrp="1"/>
          </p:cNvSpPr>
          <p:nvPr>
            <p:ph type="subTitle" idx="3"/>
          </p:nvPr>
        </p:nvSpPr>
        <p:spPr>
          <a:xfrm>
            <a:off x="893939" y="2577575"/>
            <a:ext cx="3058732" cy="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Chili Cheese Fries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Cheese Balls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Buffalo Chicken Bites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Dynamite Prawns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486" name="Google Shape;486;p43"/>
          <p:cNvSpPr txBox="1">
            <a:spLocks noGrp="1"/>
          </p:cNvSpPr>
          <p:nvPr>
            <p:ph type="title"/>
          </p:nvPr>
        </p:nvSpPr>
        <p:spPr>
          <a:xfrm>
            <a:off x="720000" y="54085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View Menu</a:t>
            </a:r>
            <a:endParaRPr dirty="0"/>
          </a:p>
        </p:txBody>
      </p:sp>
      <p:grpSp>
        <p:nvGrpSpPr>
          <p:cNvPr id="487" name="Google Shape;487;p43"/>
          <p:cNvGrpSpPr/>
          <p:nvPr/>
        </p:nvGrpSpPr>
        <p:grpSpPr>
          <a:xfrm rot="160518">
            <a:off x="3421199" y="1509666"/>
            <a:ext cx="712952" cy="905456"/>
            <a:chOff x="2594275" y="1988284"/>
            <a:chExt cx="279175" cy="354541"/>
          </a:xfrm>
        </p:grpSpPr>
        <p:sp>
          <p:nvSpPr>
            <p:cNvPr id="488" name="Google Shape;488;p43"/>
            <p:cNvSpPr/>
            <p:nvPr/>
          </p:nvSpPr>
          <p:spPr>
            <a:xfrm>
              <a:off x="2651275" y="2081600"/>
              <a:ext cx="33275" cy="261225"/>
            </a:xfrm>
            <a:custGeom>
              <a:avLst/>
              <a:gdLst/>
              <a:ahLst/>
              <a:cxnLst/>
              <a:rect l="l" t="t" r="r" b="b"/>
              <a:pathLst>
                <a:path w="1331" h="10449" extrusionOk="0">
                  <a:moveTo>
                    <a:pt x="820" y="0"/>
                  </a:moveTo>
                  <a:lnTo>
                    <a:pt x="307" y="26"/>
                  </a:lnTo>
                  <a:lnTo>
                    <a:pt x="0" y="10449"/>
                  </a:lnTo>
                  <a:lnTo>
                    <a:pt x="590" y="10449"/>
                  </a:lnTo>
                  <a:lnTo>
                    <a:pt x="1331" y="6992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2666000" y="2073875"/>
              <a:ext cx="207450" cy="268950"/>
            </a:xfrm>
            <a:custGeom>
              <a:avLst/>
              <a:gdLst/>
              <a:ahLst/>
              <a:cxnLst/>
              <a:rect l="l" t="t" r="r" b="b"/>
              <a:pathLst>
                <a:path w="8298" h="10758" extrusionOk="0">
                  <a:moveTo>
                    <a:pt x="7324" y="1"/>
                  </a:moveTo>
                  <a:lnTo>
                    <a:pt x="231" y="309"/>
                  </a:lnTo>
                  <a:lnTo>
                    <a:pt x="1" y="10758"/>
                  </a:lnTo>
                  <a:lnTo>
                    <a:pt x="1" y="10758"/>
                  </a:lnTo>
                  <a:lnTo>
                    <a:pt x="8297" y="10579"/>
                  </a:lnTo>
                  <a:lnTo>
                    <a:pt x="73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3"/>
            <p:cNvSpPr/>
            <p:nvPr/>
          </p:nvSpPr>
          <p:spPr>
            <a:xfrm>
              <a:off x="2693525" y="2101400"/>
              <a:ext cx="152425" cy="224175"/>
            </a:xfrm>
            <a:custGeom>
              <a:avLst/>
              <a:gdLst/>
              <a:ahLst/>
              <a:cxnLst/>
              <a:rect l="l" t="t" r="r" b="b"/>
              <a:pathLst>
                <a:path w="6097" h="8967" extrusionOk="0">
                  <a:moveTo>
                    <a:pt x="4969" y="386"/>
                  </a:moveTo>
                  <a:lnTo>
                    <a:pt x="5635" y="8094"/>
                  </a:lnTo>
                  <a:lnTo>
                    <a:pt x="409" y="8582"/>
                  </a:lnTo>
                  <a:lnTo>
                    <a:pt x="409" y="820"/>
                  </a:lnTo>
                  <a:lnTo>
                    <a:pt x="4969" y="386"/>
                  </a:lnTo>
                  <a:close/>
                  <a:moveTo>
                    <a:pt x="5327" y="1"/>
                  </a:moveTo>
                  <a:lnTo>
                    <a:pt x="0" y="462"/>
                  </a:lnTo>
                  <a:lnTo>
                    <a:pt x="0" y="8967"/>
                  </a:lnTo>
                  <a:lnTo>
                    <a:pt x="6097" y="8658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3"/>
            <p:cNvSpPr/>
            <p:nvPr/>
          </p:nvSpPr>
          <p:spPr>
            <a:xfrm>
              <a:off x="2594275" y="2022050"/>
              <a:ext cx="48675" cy="262500"/>
            </a:xfrm>
            <a:custGeom>
              <a:avLst/>
              <a:gdLst/>
              <a:ahLst/>
              <a:cxnLst/>
              <a:rect l="l" t="t" r="r" b="b"/>
              <a:pathLst>
                <a:path w="1947" h="10500" extrusionOk="0">
                  <a:moveTo>
                    <a:pt x="154" y="0"/>
                  </a:moveTo>
                  <a:lnTo>
                    <a:pt x="0" y="10500"/>
                  </a:lnTo>
                  <a:lnTo>
                    <a:pt x="641" y="10474"/>
                  </a:lnTo>
                  <a:lnTo>
                    <a:pt x="1946" y="4558"/>
                  </a:lnTo>
                  <a:lnTo>
                    <a:pt x="871" y="2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3"/>
            <p:cNvSpPr/>
            <p:nvPr/>
          </p:nvSpPr>
          <p:spPr>
            <a:xfrm>
              <a:off x="2612973" y="1988284"/>
              <a:ext cx="207500" cy="268950"/>
            </a:xfrm>
            <a:custGeom>
              <a:avLst/>
              <a:gdLst/>
              <a:ahLst/>
              <a:cxnLst/>
              <a:rect l="l" t="t" r="r" b="b"/>
              <a:pathLst>
                <a:path w="8300" h="10758" extrusionOk="0">
                  <a:moveTo>
                    <a:pt x="7326" y="0"/>
                  </a:moveTo>
                  <a:lnTo>
                    <a:pt x="231" y="309"/>
                  </a:lnTo>
                  <a:lnTo>
                    <a:pt x="1" y="10757"/>
                  </a:lnTo>
                  <a:lnTo>
                    <a:pt x="8299" y="10553"/>
                  </a:lnTo>
                  <a:lnTo>
                    <a:pt x="73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5400" dirty="0">
                  <a:solidFill>
                    <a:schemeClr val="accent1"/>
                  </a:solidFill>
                  <a:latin typeface="Crete Round" panose="020B0604020202020204" charset="0"/>
                </a:rPr>
                <a:t>1</a:t>
              </a:r>
              <a:endParaRPr lang="en-US" sz="5400" b="0" dirty="0">
                <a:solidFill>
                  <a:schemeClr val="accent1"/>
                </a:solidFill>
                <a:latin typeface="Crete Round" panose="020B0604020202020204" charset="0"/>
              </a:endParaRPr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2768425" y="2235250"/>
              <a:ext cx="55050" cy="48675"/>
            </a:xfrm>
            <a:custGeom>
              <a:avLst/>
              <a:gdLst/>
              <a:ahLst/>
              <a:cxnLst/>
              <a:rect l="l" t="t" r="r" b="b"/>
              <a:pathLst>
                <a:path w="2202" h="1947" extrusionOk="0">
                  <a:moveTo>
                    <a:pt x="1997" y="0"/>
                  </a:moveTo>
                  <a:lnTo>
                    <a:pt x="0" y="1946"/>
                  </a:lnTo>
                  <a:lnTo>
                    <a:pt x="2202" y="1946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2750525" y="2014975"/>
              <a:ext cx="49300" cy="41650"/>
            </a:xfrm>
            <a:custGeom>
              <a:avLst/>
              <a:gdLst/>
              <a:ahLst/>
              <a:cxnLst/>
              <a:rect l="l" t="t" r="r" b="b"/>
              <a:pathLst>
                <a:path w="1972" h="1666" extrusionOk="0">
                  <a:moveTo>
                    <a:pt x="0" y="0"/>
                  </a:moveTo>
                  <a:lnTo>
                    <a:pt x="1972" y="1665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43"/>
          <p:cNvGrpSpPr/>
          <p:nvPr/>
        </p:nvGrpSpPr>
        <p:grpSpPr>
          <a:xfrm rot="112284">
            <a:off x="7288656" y="1409203"/>
            <a:ext cx="712974" cy="890070"/>
            <a:chOff x="2594275" y="2014975"/>
            <a:chExt cx="279175" cy="327850"/>
          </a:xfrm>
        </p:grpSpPr>
        <p:sp>
          <p:nvSpPr>
            <p:cNvPr id="496" name="Google Shape;496;p43"/>
            <p:cNvSpPr/>
            <p:nvPr/>
          </p:nvSpPr>
          <p:spPr>
            <a:xfrm>
              <a:off x="2651275" y="2081600"/>
              <a:ext cx="33275" cy="261225"/>
            </a:xfrm>
            <a:custGeom>
              <a:avLst/>
              <a:gdLst/>
              <a:ahLst/>
              <a:cxnLst/>
              <a:rect l="l" t="t" r="r" b="b"/>
              <a:pathLst>
                <a:path w="1331" h="10449" extrusionOk="0">
                  <a:moveTo>
                    <a:pt x="820" y="0"/>
                  </a:moveTo>
                  <a:lnTo>
                    <a:pt x="307" y="26"/>
                  </a:lnTo>
                  <a:lnTo>
                    <a:pt x="0" y="10449"/>
                  </a:lnTo>
                  <a:lnTo>
                    <a:pt x="590" y="10449"/>
                  </a:lnTo>
                  <a:lnTo>
                    <a:pt x="1331" y="6992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3"/>
            <p:cNvSpPr/>
            <p:nvPr/>
          </p:nvSpPr>
          <p:spPr>
            <a:xfrm>
              <a:off x="2666000" y="2073875"/>
              <a:ext cx="207450" cy="268950"/>
            </a:xfrm>
            <a:custGeom>
              <a:avLst/>
              <a:gdLst/>
              <a:ahLst/>
              <a:cxnLst/>
              <a:rect l="l" t="t" r="r" b="b"/>
              <a:pathLst>
                <a:path w="8298" h="10758" extrusionOk="0">
                  <a:moveTo>
                    <a:pt x="7324" y="1"/>
                  </a:moveTo>
                  <a:lnTo>
                    <a:pt x="231" y="309"/>
                  </a:lnTo>
                  <a:lnTo>
                    <a:pt x="1" y="10758"/>
                  </a:lnTo>
                  <a:lnTo>
                    <a:pt x="1" y="10758"/>
                  </a:lnTo>
                  <a:lnTo>
                    <a:pt x="8297" y="10579"/>
                  </a:lnTo>
                  <a:lnTo>
                    <a:pt x="73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3"/>
            <p:cNvSpPr/>
            <p:nvPr/>
          </p:nvSpPr>
          <p:spPr>
            <a:xfrm>
              <a:off x="2693525" y="2101400"/>
              <a:ext cx="152425" cy="224175"/>
            </a:xfrm>
            <a:custGeom>
              <a:avLst/>
              <a:gdLst/>
              <a:ahLst/>
              <a:cxnLst/>
              <a:rect l="l" t="t" r="r" b="b"/>
              <a:pathLst>
                <a:path w="6097" h="8967" extrusionOk="0">
                  <a:moveTo>
                    <a:pt x="4969" y="386"/>
                  </a:moveTo>
                  <a:lnTo>
                    <a:pt x="5635" y="8094"/>
                  </a:lnTo>
                  <a:lnTo>
                    <a:pt x="409" y="8582"/>
                  </a:lnTo>
                  <a:lnTo>
                    <a:pt x="409" y="820"/>
                  </a:lnTo>
                  <a:lnTo>
                    <a:pt x="4969" y="386"/>
                  </a:lnTo>
                  <a:close/>
                  <a:moveTo>
                    <a:pt x="5327" y="1"/>
                  </a:moveTo>
                  <a:lnTo>
                    <a:pt x="0" y="462"/>
                  </a:lnTo>
                  <a:lnTo>
                    <a:pt x="0" y="8967"/>
                  </a:lnTo>
                  <a:lnTo>
                    <a:pt x="6097" y="8658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3"/>
            <p:cNvSpPr/>
            <p:nvPr/>
          </p:nvSpPr>
          <p:spPr>
            <a:xfrm>
              <a:off x="2594275" y="2022050"/>
              <a:ext cx="48675" cy="262500"/>
            </a:xfrm>
            <a:custGeom>
              <a:avLst/>
              <a:gdLst/>
              <a:ahLst/>
              <a:cxnLst/>
              <a:rect l="l" t="t" r="r" b="b"/>
              <a:pathLst>
                <a:path w="1947" h="10500" extrusionOk="0">
                  <a:moveTo>
                    <a:pt x="154" y="0"/>
                  </a:moveTo>
                  <a:lnTo>
                    <a:pt x="0" y="10500"/>
                  </a:lnTo>
                  <a:lnTo>
                    <a:pt x="641" y="10474"/>
                  </a:lnTo>
                  <a:lnTo>
                    <a:pt x="1946" y="4558"/>
                  </a:lnTo>
                  <a:lnTo>
                    <a:pt x="871" y="2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3"/>
            <p:cNvSpPr/>
            <p:nvPr/>
          </p:nvSpPr>
          <p:spPr>
            <a:xfrm>
              <a:off x="2610275" y="2014975"/>
              <a:ext cx="207500" cy="268950"/>
            </a:xfrm>
            <a:custGeom>
              <a:avLst/>
              <a:gdLst/>
              <a:ahLst/>
              <a:cxnLst/>
              <a:rect l="l" t="t" r="r" b="b"/>
              <a:pathLst>
                <a:path w="8300" h="10758" extrusionOk="0">
                  <a:moveTo>
                    <a:pt x="7326" y="0"/>
                  </a:moveTo>
                  <a:lnTo>
                    <a:pt x="231" y="309"/>
                  </a:lnTo>
                  <a:lnTo>
                    <a:pt x="1" y="10757"/>
                  </a:lnTo>
                  <a:lnTo>
                    <a:pt x="8299" y="10553"/>
                  </a:lnTo>
                  <a:lnTo>
                    <a:pt x="73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3"/>
            <p:cNvSpPr/>
            <p:nvPr/>
          </p:nvSpPr>
          <p:spPr>
            <a:xfrm>
              <a:off x="2768425" y="2235250"/>
              <a:ext cx="55050" cy="48675"/>
            </a:xfrm>
            <a:custGeom>
              <a:avLst/>
              <a:gdLst/>
              <a:ahLst/>
              <a:cxnLst/>
              <a:rect l="l" t="t" r="r" b="b"/>
              <a:pathLst>
                <a:path w="2202" h="1947" extrusionOk="0">
                  <a:moveTo>
                    <a:pt x="1997" y="0"/>
                  </a:moveTo>
                  <a:lnTo>
                    <a:pt x="0" y="1946"/>
                  </a:lnTo>
                  <a:lnTo>
                    <a:pt x="2202" y="1946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3"/>
            <p:cNvSpPr/>
            <p:nvPr/>
          </p:nvSpPr>
          <p:spPr>
            <a:xfrm>
              <a:off x="2750525" y="2014975"/>
              <a:ext cx="49300" cy="41650"/>
            </a:xfrm>
            <a:custGeom>
              <a:avLst/>
              <a:gdLst/>
              <a:ahLst/>
              <a:cxnLst/>
              <a:rect l="l" t="t" r="r" b="b"/>
              <a:pathLst>
                <a:path w="1972" h="1666" extrusionOk="0">
                  <a:moveTo>
                    <a:pt x="0" y="0"/>
                  </a:moveTo>
                  <a:lnTo>
                    <a:pt x="1972" y="1665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4" name="Google Shape;504;p43"/>
          <p:cNvSpPr txBox="1">
            <a:spLocks noGrp="1"/>
          </p:cNvSpPr>
          <p:nvPr>
            <p:ph type="subTitle" idx="1"/>
          </p:nvPr>
        </p:nvSpPr>
        <p:spPr>
          <a:xfrm rot="147373">
            <a:off x="7273125" y="993935"/>
            <a:ext cx="620067" cy="14529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0" dirty="0">
                <a:solidFill>
                  <a:schemeClr val="accent1"/>
                </a:solidFill>
              </a:rPr>
              <a:t>2</a:t>
            </a:r>
            <a:endParaRPr sz="5500" b="0" dirty="0">
              <a:solidFill>
                <a:schemeClr val="accent1"/>
              </a:solidFill>
            </a:endParaRPr>
          </a:p>
        </p:txBody>
      </p:sp>
      <p:sp>
        <p:nvSpPr>
          <p:cNvPr id="26" name="Google Shape;591;p45">
            <a:extLst>
              <a:ext uri="{FF2B5EF4-FFF2-40B4-BE49-F238E27FC236}">
                <a16:creationId xmlns:a16="http://schemas.microsoft.com/office/drawing/2014/main" id="{1896B3E4-49D9-2ECC-C582-A55685C18931}"/>
              </a:ext>
            </a:extLst>
          </p:cNvPr>
          <p:cNvSpPr txBox="1">
            <a:spLocks/>
          </p:cNvSpPr>
          <p:nvPr/>
        </p:nvSpPr>
        <p:spPr>
          <a:xfrm>
            <a:off x="1536078" y="1703067"/>
            <a:ext cx="1138615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200" b="1" i="0" u="none" strike="noStrike" cap="none">
                <a:solidFill>
                  <a:schemeClr val="accent6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 dirty="0">
                <a:solidFill>
                  <a:schemeClr val="tx1"/>
                </a:solidFill>
              </a:rPr>
              <a:t>Starters</a:t>
            </a:r>
          </a:p>
        </p:txBody>
      </p:sp>
      <p:sp>
        <p:nvSpPr>
          <p:cNvPr id="27" name="Google Shape;591;p45">
            <a:extLst>
              <a:ext uri="{FF2B5EF4-FFF2-40B4-BE49-F238E27FC236}">
                <a16:creationId xmlns:a16="http://schemas.microsoft.com/office/drawing/2014/main" id="{8B138B41-1568-1D5C-8A6C-8B27D2EFB004}"/>
              </a:ext>
            </a:extLst>
          </p:cNvPr>
          <p:cNvSpPr txBox="1">
            <a:spLocks/>
          </p:cNvSpPr>
          <p:nvPr/>
        </p:nvSpPr>
        <p:spPr>
          <a:xfrm>
            <a:off x="4934456" y="1692370"/>
            <a:ext cx="2156505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200" b="1" i="0" u="none" strike="noStrike" cap="none">
                <a:solidFill>
                  <a:schemeClr val="accent6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 dirty="0">
                <a:solidFill>
                  <a:schemeClr val="tx1"/>
                </a:solidFill>
              </a:rPr>
              <a:t>Soups and Salads</a:t>
            </a:r>
          </a:p>
        </p:txBody>
      </p:sp>
      <p:sp>
        <p:nvSpPr>
          <p:cNvPr id="28" name="Google Shape;480;p43">
            <a:extLst>
              <a:ext uri="{FF2B5EF4-FFF2-40B4-BE49-F238E27FC236}">
                <a16:creationId xmlns:a16="http://schemas.microsoft.com/office/drawing/2014/main" id="{BF398431-E818-864F-EE9E-248715E4602B}"/>
              </a:ext>
            </a:extLst>
          </p:cNvPr>
          <p:cNvSpPr/>
          <p:nvPr/>
        </p:nvSpPr>
        <p:spPr>
          <a:xfrm>
            <a:off x="4582132" y="2335178"/>
            <a:ext cx="2989481" cy="1577961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484;p43">
            <a:extLst>
              <a:ext uri="{FF2B5EF4-FFF2-40B4-BE49-F238E27FC236}">
                <a16:creationId xmlns:a16="http://schemas.microsoft.com/office/drawing/2014/main" id="{CD0FBF02-50C7-C74C-F1EC-F47B59885E7B}"/>
              </a:ext>
            </a:extLst>
          </p:cNvPr>
          <p:cNvSpPr txBox="1">
            <a:spLocks/>
          </p:cNvSpPr>
          <p:nvPr/>
        </p:nvSpPr>
        <p:spPr>
          <a:xfrm>
            <a:off x="4845990" y="2419341"/>
            <a:ext cx="2573814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Hot and sour soup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Chicken and mushroom soup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Chicken Jacket Salad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Chicken and Milanese Salad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28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3"/>
          <p:cNvSpPr/>
          <p:nvPr/>
        </p:nvSpPr>
        <p:spPr>
          <a:xfrm rot="-88">
            <a:off x="4778934" y="1610596"/>
            <a:ext cx="2444681" cy="619748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4"/>
              </a:solidFill>
            </a:endParaRPr>
          </a:p>
        </p:txBody>
      </p:sp>
      <p:sp>
        <p:nvSpPr>
          <p:cNvPr id="480" name="Google Shape;480;p43"/>
          <p:cNvSpPr/>
          <p:nvPr/>
        </p:nvSpPr>
        <p:spPr>
          <a:xfrm>
            <a:off x="630081" y="2346594"/>
            <a:ext cx="2989481" cy="1577961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1" name="Google Shape;481;p43"/>
          <p:cNvSpPr/>
          <p:nvPr/>
        </p:nvSpPr>
        <p:spPr>
          <a:xfrm rot="-88">
            <a:off x="893947" y="1657673"/>
            <a:ext cx="2422879" cy="572669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4"/>
              </a:solidFill>
            </a:endParaRPr>
          </a:p>
        </p:txBody>
      </p:sp>
      <p:sp>
        <p:nvSpPr>
          <p:cNvPr id="484" name="Google Shape;484;p43"/>
          <p:cNvSpPr txBox="1">
            <a:spLocks noGrp="1"/>
          </p:cNvSpPr>
          <p:nvPr>
            <p:ph type="subTitle" idx="3"/>
          </p:nvPr>
        </p:nvSpPr>
        <p:spPr>
          <a:xfrm>
            <a:off x="893939" y="2577575"/>
            <a:ext cx="3058732" cy="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Grill Steaks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Burgers and Sandwiches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Pizza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Pasta</a:t>
            </a:r>
          </a:p>
        </p:txBody>
      </p:sp>
      <p:sp>
        <p:nvSpPr>
          <p:cNvPr id="486" name="Google Shape;486;p43"/>
          <p:cNvSpPr txBox="1">
            <a:spLocks noGrp="1"/>
          </p:cNvSpPr>
          <p:nvPr>
            <p:ph type="title"/>
          </p:nvPr>
        </p:nvSpPr>
        <p:spPr>
          <a:xfrm>
            <a:off x="720000" y="54085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View Menu</a:t>
            </a:r>
            <a:endParaRPr dirty="0"/>
          </a:p>
        </p:txBody>
      </p:sp>
      <p:grpSp>
        <p:nvGrpSpPr>
          <p:cNvPr id="487" name="Google Shape;487;p43"/>
          <p:cNvGrpSpPr/>
          <p:nvPr/>
        </p:nvGrpSpPr>
        <p:grpSpPr>
          <a:xfrm rot="160518">
            <a:off x="3421199" y="1509666"/>
            <a:ext cx="712952" cy="905459"/>
            <a:chOff x="2594275" y="1988283"/>
            <a:chExt cx="279175" cy="354542"/>
          </a:xfrm>
        </p:grpSpPr>
        <p:sp>
          <p:nvSpPr>
            <p:cNvPr id="488" name="Google Shape;488;p43"/>
            <p:cNvSpPr/>
            <p:nvPr/>
          </p:nvSpPr>
          <p:spPr>
            <a:xfrm>
              <a:off x="2651275" y="2081600"/>
              <a:ext cx="33275" cy="261225"/>
            </a:xfrm>
            <a:custGeom>
              <a:avLst/>
              <a:gdLst/>
              <a:ahLst/>
              <a:cxnLst/>
              <a:rect l="l" t="t" r="r" b="b"/>
              <a:pathLst>
                <a:path w="1331" h="10449" extrusionOk="0">
                  <a:moveTo>
                    <a:pt x="820" y="0"/>
                  </a:moveTo>
                  <a:lnTo>
                    <a:pt x="307" y="26"/>
                  </a:lnTo>
                  <a:lnTo>
                    <a:pt x="0" y="10449"/>
                  </a:lnTo>
                  <a:lnTo>
                    <a:pt x="590" y="10449"/>
                  </a:lnTo>
                  <a:lnTo>
                    <a:pt x="1331" y="6992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2666000" y="2073875"/>
              <a:ext cx="207450" cy="268950"/>
            </a:xfrm>
            <a:custGeom>
              <a:avLst/>
              <a:gdLst/>
              <a:ahLst/>
              <a:cxnLst/>
              <a:rect l="l" t="t" r="r" b="b"/>
              <a:pathLst>
                <a:path w="8298" h="10758" extrusionOk="0">
                  <a:moveTo>
                    <a:pt x="7324" y="1"/>
                  </a:moveTo>
                  <a:lnTo>
                    <a:pt x="231" y="309"/>
                  </a:lnTo>
                  <a:lnTo>
                    <a:pt x="1" y="10758"/>
                  </a:lnTo>
                  <a:lnTo>
                    <a:pt x="1" y="10758"/>
                  </a:lnTo>
                  <a:lnTo>
                    <a:pt x="8297" y="10579"/>
                  </a:lnTo>
                  <a:lnTo>
                    <a:pt x="73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3"/>
            <p:cNvSpPr/>
            <p:nvPr/>
          </p:nvSpPr>
          <p:spPr>
            <a:xfrm>
              <a:off x="2693525" y="2101400"/>
              <a:ext cx="152425" cy="224175"/>
            </a:xfrm>
            <a:custGeom>
              <a:avLst/>
              <a:gdLst/>
              <a:ahLst/>
              <a:cxnLst/>
              <a:rect l="l" t="t" r="r" b="b"/>
              <a:pathLst>
                <a:path w="6097" h="8967" extrusionOk="0">
                  <a:moveTo>
                    <a:pt x="4969" y="386"/>
                  </a:moveTo>
                  <a:lnTo>
                    <a:pt x="5635" y="8094"/>
                  </a:lnTo>
                  <a:lnTo>
                    <a:pt x="409" y="8582"/>
                  </a:lnTo>
                  <a:lnTo>
                    <a:pt x="409" y="820"/>
                  </a:lnTo>
                  <a:lnTo>
                    <a:pt x="4969" y="386"/>
                  </a:lnTo>
                  <a:close/>
                  <a:moveTo>
                    <a:pt x="5327" y="1"/>
                  </a:moveTo>
                  <a:lnTo>
                    <a:pt x="0" y="462"/>
                  </a:lnTo>
                  <a:lnTo>
                    <a:pt x="0" y="8967"/>
                  </a:lnTo>
                  <a:lnTo>
                    <a:pt x="6097" y="8658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3"/>
            <p:cNvSpPr/>
            <p:nvPr/>
          </p:nvSpPr>
          <p:spPr>
            <a:xfrm>
              <a:off x="2594275" y="2022050"/>
              <a:ext cx="48675" cy="262500"/>
            </a:xfrm>
            <a:custGeom>
              <a:avLst/>
              <a:gdLst/>
              <a:ahLst/>
              <a:cxnLst/>
              <a:rect l="l" t="t" r="r" b="b"/>
              <a:pathLst>
                <a:path w="1947" h="10500" extrusionOk="0">
                  <a:moveTo>
                    <a:pt x="154" y="0"/>
                  </a:moveTo>
                  <a:lnTo>
                    <a:pt x="0" y="10500"/>
                  </a:lnTo>
                  <a:lnTo>
                    <a:pt x="641" y="10474"/>
                  </a:lnTo>
                  <a:lnTo>
                    <a:pt x="1946" y="4558"/>
                  </a:lnTo>
                  <a:lnTo>
                    <a:pt x="871" y="2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3"/>
            <p:cNvSpPr/>
            <p:nvPr/>
          </p:nvSpPr>
          <p:spPr>
            <a:xfrm>
              <a:off x="2612973" y="1988283"/>
              <a:ext cx="207500" cy="268950"/>
            </a:xfrm>
            <a:custGeom>
              <a:avLst/>
              <a:gdLst/>
              <a:ahLst/>
              <a:cxnLst/>
              <a:rect l="l" t="t" r="r" b="b"/>
              <a:pathLst>
                <a:path w="8300" h="10758" extrusionOk="0">
                  <a:moveTo>
                    <a:pt x="7326" y="0"/>
                  </a:moveTo>
                  <a:lnTo>
                    <a:pt x="231" y="309"/>
                  </a:lnTo>
                  <a:lnTo>
                    <a:pt x="1" y="10757"/>
                  </a:lnTo>
                  <a:lnTo>
                    <a:pt x="8299" y="10553"/>
                  </a:lnTo>
                  <a:lnTo>
                    <a:pt x="73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5400" dirty="0">
                  <a:solidFill>
                    <a:schemeClr val="accent1"/>
                  </a:solidFill>
                  <a:latin typeface="Crete Round" panose="020B0604020202020204" charset="0"/>
                </a:rPr>
                <a:t>2</a:t>
              </a:r>
              <a:endParaRPr lang="en-US" sz="5400" b="0" dirty="0">
                <a:solidFill>
                  <a:schemeClr val="accent1"/>
                </a:solidFill>
                <a:latin typeface="Crete Round" panose="020B0604020202020204" charset="0"/>
              </a:endParaRPr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2768425" y="2235250"/>
              <a:ext cx="55050" cy="48675"/>
            </a:xfrm>
            <a:custGeom>
              <a:avLst/>
              <a:gdLst/>
              <a:ahLst/>
              <a:cxnLst/>
              <a:rect l="l" t="t" r="r" b="b"/>
              <a:pathLst>
                <a:path w="2202" h="1947" extrusionOk="0">
                  <a:moveTo>
                    <a:pt x="1997" y="0"/>
                  </a:moveTo>
                  <a:lnTo>
                    <a:pt x="0" y="1946"/>
                  </a:lnTo>
                  <a:lnTo>
                    <a:pt x="2202" y="1946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2750525" y="2014975"/>
              <a:ext cx="49300" cy="41650"/>
            </a:xfrm>
            <a:custGeom>
              <a:avLst/>
              <a:gdLst/>
              <a:ahLst/>
              <a:cxnLst/>
              <a:rect l="l" t="t" r="r" b="b"/>
              <a:pathLst>
                <a:path w="1972" h="1666" extrusionOk="0">
                  <a:moveTo>
                    <a:pt x="0" y="0"/>
                  </a:moveTo>
                  <a:lnTo>
                    <a:pt x="1972" y="1665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43"/>
          <p:cNvGrpSpPr/>
          <p:nvPr/>
        </p:nvGrpSpPr>
        <p:grpSpPr>
          <a:xfrm rot="112284">
            <a:off x="7288656" y="1409203"/>
            <a:ext cx="712974" cy="890070"/>
            <a:chOff x="2594275" y="2014975"/>
            <a:chExt cx="279175" cy="327850"/>
          </a:xfrm>
        </p:grpSpPr>
        <p:sp>
          <p:nvSpPr>
            <p:cNvPr id="496" name="Google Shape;496;p43"/>
            <p:cNvSpPr/>
            <p:nvPr/>
          </p:nvSpPr>
          <p:spPr>
            <a:xfrm>
              <a:off x="2651275" y="2081600"/>
              <a:ext cx="33275" cy="261225"/>
            </a:xfrm>
            <a:custGeom>
              <a:avLst/>
              <a:gdLst/>
              <a:ahLst/>
              <a:cxnLst/>
              <a:rect l="l" t="t" r="r" b="b"/>
              <a:pathLst>
                <a:path w="1331" h="10449" extrusionOk="0">
                  <a:moveTo>
                    <a:pt x="820" y="0"/>
                  </a:moveTo>
                  <a:lnTo>
                    <a:pt x="307" y="26"/>
                  </a:lnTo>
                  <a:lnTo>
                    <a:pt x="0" y="10449"/>
                  </a:lnTo>
                  <a:lnTo>
                    <a:pt x="590" y="10449"/>
                  </a:lnTo>
                  <a:lnTo>
                    <a:pt x="1331" y="6992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3"/>
            <p:cNvSpPr/>
            <p:nvPr/>
          </p:nvSpPr>
          <p:spPr>
            <a:xfrm>
              <a:off x="2666000" y="2073875"/>
              <a:ext cx="207450" cy="268950"/>
            </a:xfrm>
            <a:custGeom>
              <a:avLst/>
              <a:gdLst/>
              <a:ahLst/>
              <a:cxnLst/>
              <a:rect l="l" t="t" r="r" b="b"/>
              <a:pathLst>
                <a:path w="8298" h="10758" extrusionOk="0">
                  <a:moveTo>
                    <a:pt x="7324" y="1"/>
                  </a:moveTo>
                  <a:lnTo>
                    <a:pt x="231" y="309"/>
                  </a:lnTo>
                  <a:lnTo>
                    <a:pt x="1" y="10758"/>
                  </a:lnTo>
                  <a:lnTo>
                    <a:pt x="1" y="10758"/>
                  </a:lnTo>
                  <a:lnTo>
                    <a:pt x="8297" y="10579"/>
                  </a:lnTo>
                  <a:lnTo>
                    <a:pt x="73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3"/>
            <p:cNvSpPr/>
            <p:nvPr/>
          </p:nvSpPr>
          <p:spPr>
            <a:xfrm>
              <a:off x="2693525" y="2101400"/>
              <a:ext cx="152425" cy="224175"/>
            </a:xfrm>
            <a:custGeom>
              <a:avLst/>
              <a:gdLst/>
              <a:ahLst/>
              <a:cxnLst/>
              <a:rect l="l" t="t" r="r" b="b"/>
              <a:pathLst>
                <a:path w="6097" h="8967" extrusionOk="0">
                  <a:moveTo>
                    <a:pt x="4969" y="386"/>
                  </a:moveTo>
                  <a:lnTo>
                    <a:pt x="5635" y="8094"/>
                  </a:lnTo>
                  <a:lnTo>
                    <a:pt x="409" y="8582"/>
                  </a:lnTo>
                  <a:lnTo>
                    <a:pt x="409" y="820"/>
                  </a:lnTo>
                  <a:lnTo>
                    <a:pt x="4969" y="386"/>
                  </a:lnTo>
                  <a:close/>
                  <a:moveTo>
                    <a:pt x="5327" y="1"/>
                  </a:moveTo>
                  <a:lnTo>
                    <a:pt x="0" y="462"/>
                  </a:lnTo>
                  <a:lnTo>
                    <a:pt x="0" y="8967"/>
                  </a:lnTo>
                  <a:lnTo>
                    <a:pt x="6097" y="8658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3"/>
            <p:cNvSpPr/>
            <p:nvPr/>
          </p:nvSpPr>
          <p:spPr>
            <a:xfrm>
              <a:off x="2594275" y="2022050"/>
              <a:ext cx="48675" cy="262500"/>
            </a:xfrm>
            <a:custGeom>
              <a:avLst/>
              <a:gdLst/>
              <a:ahLst/>
              <a:cxnLst/>
              <a:rect l="l" t="t" r="r" b="b"/>
              <a:pathLst>
                <a:path w="1947" h="10500" extrusionOk="0">
                  <a:moveTo>
                    <a:pt x="154" y="0"/>
                  </a:moveTo>
                  <a:lnTo>
                    <a:pt x="0" y="10500"/>
                  </a:lnTo>
                  <a:lnTo>
                    <a:pt x="641" y="10474"/>
                  </a:lnTo>
                  <a:lnTo>
                    <a:pt x="1946" y="4558"/>
                  </a:lnTo>
                  <a:lnTo>
                    <a:pt x="871" y="2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3"/>
            <p:cNvSpPr/>
            <p:nvPr/>
          </p:nvSpPr>
          <p:spPr>
            <a:xfrm>
              <a:off x="2610275" y="2014975"/>
              <a:ext cx="207500" cy="268950"/>
            </a:xfrm>
            <a:custGeom>
              <a:avLst/>
              <a:gdLst/>
              <a:ahLst/>
              <a:cxnLst/>
              <a:rect l="l" t="t" r="r" b="b"/>
              <a:pathLst>
                <a:path w="8300" h="10758" extrusionOk="0">
                  <a:moveTo>
                    <a:pt x="7326" y="0"/>
                  </a:moveTo>
                  <a:lnTo>
                    <a:pt x="231" y="309"/>
                  </a:lnTo>
                  <a:lnTo>
                    <a:pt x="1" y="10757"/>
                  </a:lnTo>
                  <a:lnTo>
                    <a:pt x="8299" y="10553"/>
                  </a:lnTo>
                  <a:lnTo>
                    <a:pt x="73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3"/>
            <p:cNvSpPr/>
            <p:nvPr/>
          </p:nvSpPr>
          <p:spPr>
            <a:xfrm>
              <a:off x="2768425" y="2235250"/>
              <a:ext cx="55050" cy="48675"/>
            </a:xfrm>
            <a:custGeom>
              <a:avLst/>
              <a:gdLst/>
              <a:ahLst/>
              <a:cxnLst/>
              <a:rect l="l" t="t" r="r" b="b"/>
              <a:pathLst>
                <a:path w="2202" h="1947" extrusionOk="0">
                  <a:moveTo>
                    <a:pt x="1997" y="0"/>
                  </a:moveTo>
                  <a:lnTo>
                    <a:pt x="0" y="1946"/>
                  </a:lnTo>
                  <a:lnTo>
                    <a:pt x="2202" y="1946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3"/>
            <p:cNvSpPr/>
            <p:nvPr/>
          </p:nvSpPr>
          <p:spPr>
            <a:xfrm>
              <a:off x="2750525" y="2014975"/>
              <a:ext cx="49300" cy="41650"/>
            </a:xfrm>
            <a:custGeom>
              <a:avLst/>
              <a:gdLst/>
              <a:ahLst/>
              <a:cxnLst/>
              <a:rect l="l" t="t" r="r" b="b"/>
              <a:pathLst>
                <a:path w="1972" h="1666" extrusionOk="0">
                  <a:moveTo>
                    <a:pt x="0" y="0"/>
                  </a:moveTo>
                  <a:lnTo>
                    <a:pt x="1972" y="1665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4" name="Google Shape;504;p43"/>
          <p:cNvSpPr txBox="1">
            <a:spLocks noGrp="1"/>
          </p:cNvSpPr>
          <p:nvPr>
            <p:ph type="subTitle" idx="1"/>
          </p:nvPr>
        </p:nvSpPr>
        <p:spPr>
          <a:xfrm rot="147373">
            <a:off x="7267965" y="950337"/>
            <a:ext cx="620067" cy="14529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0" dirty="0">
                <a:solidFill>
                  <a:schemeClr val="accent1"/>
                </a:solidFill>
              </a:rPr>
              <a:t>4</a:t>
            </a:r>
            <a:endParaRPr sz="5500" b="0" dirty="0">
              <a:solidFill>
                <a:schemeClr val="accent1"/>
              </a:solidFill>
            </a:endParaRPr>
          </a:p>
        </p:txBody>
      </p:sp>
      <p:sp>
        <p:nvSpPr>
          <p:cNvPr id="26" name="Google Shape;591;p45">
            <a:extLst>
              <a:ext uri="{FF2B5EF4-FFF2-40B4-BE49-F238E27FC236}">
                <a16:creationId xmlns:a16="http://schemas.microsoft.com/office/drawing/2014/main" id="{1896B3E4-49D9-2ECC-C582-A55685C18931}"/>
              </a:ext>
            </a:extLst>
          </p:cNvPr>
          <p:cNvSpPr txBox="1">
            <a:spLocks/>
          </p:cNvSpPr>
          <p:nvPr/>
        </p:nvSpPr>
        <p:spPr>
          <a:xfrm>
            <a:off x="1270137" y="1703067"/>
            <a:ext cx="1641491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200" b="1" i="0" u="none" strike="noStrike" cap="none">
                <a:solidFill>
                  <a:schemeClr val="accent6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 dirty="0">
                <a:solidFill>
                  <a:schemeClr val="tx1"/>
                </a:solidFill>
              </a:rPr>
              <a:t>Main Course</a:t>
            </a:r>
          </a:p>
        </p:txBody>
      </p:sp>
      <p:sp>
        <p:nvSpPr>
          <p:cNvPr id="27" name="Google Shape;591;p45">
            <a:extLst>
              <a:ext uri="{FF2B5EF4-FFF2-40B4-BE49-F238E27FC236}">
                <a16:creationId xmlns:a16="http://schemas.microsoft.com/office/drawing/2014/main" id="{8B138B41-1568-1D5C-8A6C-8B27D2EFB004}"/>
              </a:ext>
            </a:extLst>
          </p:cNvPr>
          <p:cNvSpPr txBox="1">
            <a:spLocks/>
          </p:cNvSpPr>
          <p:nvPr/>
        </p:nvSpPr>
        <p:spPr>
          <a:xfrm>
            <a:off x="5501737" y="1692370"/>
            <a:ext cx="976908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200" b="1" i="0" u="none" strike="noStrike" cap="none">
                <a:solidFill>
                  <a:schemeClr val="accent6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 dirty="0">
                <a:solidFill>
                  <a:schemeClr val="tx1"/>
                </a:solidFill>
              </a:rPr>
              <a:t>Drinks</a:t>
            </a:r>
          </a:p>
        </p:txBody>
      </p:sp>
      <p:sp>
        <p:nvSpPr>
          <p:cNvPr id="28" name="Google Shape;480;p43">
            <a:extLst>
              <a:ext uri="{FF2B5EF4-FFF2-40B4-BE49-F238E27FC236}">
                <a16:creationId xmlns:a16="http://schemas.microsoft.com/office/drawing/2014/main" id="{BF398431-E818-864F-EE9E-248715E4602B}"/>
              </a:ext>
            </a:extLst>
          </p:cNvPr>
          <p:cNvSpPr/>
          <p:nvPr/>
        </p:nvSpPr>
        <p:spPr>
          <a:xfrm>
            <a:off x="4582132" y="2335178"/>
            <a:ext cx="2989481" cy="1577961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484;p43">
            <a:extLst>
              <a:ext uri="{FF2B5EF4-FFF2-40B4-BE49-F238E27FC236}">
                <a16:creationId xmlns:a16="http://schemas.microsoft.com/office/drawing/2014/main" id="{CD0FBF02-50C7-C74C-F1EC-F47B59885E7B}"/>
              </a:ext>
            </a:extLst>
          </p:cNvPr>
          <p:cNvSpPr txBox="1">
            <a:spLocks/>
          </p:cNvSpPr>
          <p:nvPr/>
        </p:nvSpPr>
        <p:spPr>
          <a:xfrm>
            <a:off x="5078552" y="2347220"/>
            <a:ext cx="2573814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Coffee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Tea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Fresh Juice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Soft Drinks</a:t>
            </a:r>
          </a:p>
        </p:txBody>
      </p:sp>
    </p:spTree>
    <p:extLst>
      <p:ext uri="{BB962C8B-B14F-4D97-AF65-F5344CB8AC3E}">
        <p14:creationId xmlns:p14="http://schemas.microsoft.com/office/powerpoint/2010/main" val="611640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0"/>
          <p:cNvSpPr/>
          <p:nvPr/>
        </p:nvSpPr>
        <p:spPr>
          <a:xfrm rot="10800000" flipH="1">
            <a:off x="3717950" y="-1187528"/>
            <a:ext cx="1763993" cy="3164378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0"/>
          <p:cNvSpPr/>
          <p:nvPr/>
        </p:nvSpPr>
        <p:spPr>
          <a:xfrm rot="90">
            <a:off x="2030996" y="3212875"/>
            <a:ext cx="5082008" cy="573612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0"/>
          <p:cNvSpPr txBox="1">
            <a:spLocks noGrp="1"/>
          </p:cNvSpPr>
          <p:nvPr>
            <p:ph type="title"/>
          </p:nvPr>
        </p:nvSpPr>
        <p:spPr>
          <a:xfrm>
            <a:off x="1871044" y="2198266"/>
            <a:ext cx="5401912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Feedback</a:t>
            </a:r>
            <a:endParaRPr sz="4800" dirty="0"/>
          </a:p>
        </p:txBody>
      </p:sp>
      <p:sp>
        <p:nvSpPr>
          <p:cNvPr id="459" name="Google Shape;459;p40"/>
          <p:cNvSpPr txBox="1">
            <a:spLocks noGrp="1"/>
          </p:cNvSpPr>
          <p:nvPr>
            <p:ph type="title" idx="2"/>
          </p:nvPr>
        </p:nvSpPr>
        <p:spPr>
          <a:xfrm>
            <a:off x="3785618" y="686466"/>
            <a:ext cx="1628655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06.</a:t>
            </a:r>
            <a:endParaRPr dirty="0"/>
          </a:p>
        </p:txBody>
      </p:sp>
      <p:sp>
        <p:nvSpPr>
          <p:cNvPr id="460" name="Google Shape;460;p40"/>
          <p:cNvSpPr txBox="1">
            <a:spLocks noGrp="1"/>
          </p:cNvSpPr>
          <p:nvPr>
            <p:ph type="subTitle" idx="1"/>
          </p:nvPr>
        </p:nvSpPr>
        <p:spPr>
          <a:xfrm>
            <a:off x="2300038" y="3248312"/>
            <a:ext cx="4642450" cy="3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Allows users to give feedback about their experience. </a:t>
            </a:r>
          </a:p>
        </p:txBody>
      </p:sp>
    </p:spTree>
    <p:extLst>
      <p:ext uri="{BB962C8B-B14F-4D97-AF65-F5344CB8AC3E}">
        <p14:creationId xmlns:p14="http://schemas.microsoft.com/office/powerpoint/2010/main" val="738448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1"/>
          <p:cNvSpPr/>
          <p:nvPr/>
        </p:nvSpPr>
        <p:spPr>
          <a:xfrm rot="129748">
            <a:off x="3905846" y="1730799"/>
            <a:ext cx="4376471" cy="2248154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1"/>
          <p:cNvSpPr txBox="1">
            <a:spLocks noGrp="1"/>
          </p:cNvSpPr>
          <p:nvPr>
            <p:ph type="title"/>
          </p:nvPr>
        </p:nvSpPr>
        <p:spPr>
          <a:xfrm>
            <a:off x="733700" y="2483075"/>
            <a:ext cx="288852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Feedback</a:t>
            </a:r>
            <a:endParaRPr dirty="0"/>
          </a:p>
        </p:txBody>
      </p:sp>
      <p:sp>
        <p:nvSpPr>
          <p:cNvPr id="467" name="Google Shape;467;p41"/>
          <p:cNvSpPr txBox="1">
            <a:spLocks noGrp="1"/>
          </p:cNvSpPr>
          <p:nvPr>
            <p:ph type="subTitle" idx="1"/>
          </p:nvPr>
        </p:nvSpPr>
        <p:spPr>
          <a:xfrm>
            <a:off x="4350519" y="2429551"/>
            <a:ext cx="36579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How was your travel experience?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was your hotel experience?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Rating.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endParaRPr dirty="0"/>
          </a:p>
        </p:txBody>
      </p:sp>
      <p:sp>
        <p:nvSpPr>
          <p:cNvPr id="5" name="Google Shape;466;p41">
            <a:extLst>
              <a:ext uri="{FF2B5EF4-FFF2-40B4-BE49-F238E27FC236}">
                <a16:creationId xmlns:a16="http://schemas.microsoft.com/office/drawing/2014/main" id="{196064E6-CC47-BD78-9774-8D0AF1F54057}"/>
              </a:ext>
            </a:extLst>
          </p:cNvPr>
          <p:cNvSpPr txBox="1">
            <a:spLocks/>
          </p:cNvSpPr>
          <p:nvPr/>
        </p:nvSpPr>
        <p:spPr>
          <a:xfrm>
            <a:off x="5140672" y="1999050"/>
            <a:ext cx="207759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rete Round"/>
              <a:buNone/>
              <a:defRPr sz="4000" b="1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sz="2400" dirty="0"/>
              <a:t>Asks the user</a:t>
            </a:r>
          </a:p>
        </p:txBody>
      </p:sp>
    </p:spTree>
    <p:extLst>
      <p:ext uri="{BB962C8B-B14F-4D97-AF65-F5344CB8AC3E}">
        <p14:creationId xmlns:p14="http://schemas.microsoft.com/office/powerpoint/2010/main" val="601335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5"/>
          <p:cNvSpPr/>
          <p:nvPr/>
        </p:nvSpPr>
        <p:spPr>
          <a:xfrm rot="10800000" flipH="1">
            <a:off x="914571" y="-914675"/>
            <a:ext cx="1763993" cy="3164378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5"/>
          <p:cNvSpPr/>
          <p:nvPr/>
        </p:nvSpPr>
        <p:spPr>
          <a:xfrm rot="83">
            <a:off x="2478878" y="2972056"/>
            <a:ext cx="3844610" cy="584969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9" name="Google Shape;589;p45"/>
          <p:cNvSpPr txBox="1">
            <a:spLocks noGrp="1"/>
          </p:cNvSpPr>
          <p:nvPr>
            <p:ph type="title"/>
          </p:nvPr>
        </p:nvSpPr>
        <p:spPr>
          <a:xfrm>
            <a:off x="1578871" y="1904490"/>
            <a:ext cx="5497158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Contact us</a:t>
            </a:r>
            <a:endParaRPr sz="4800" dirty="0"/>
          </a:p>
        </p:txBody>
      </p:sp>
      <p:sp>
        <p:nvSpPr>
          <p:cNvPr id="590" name="Google Shape;590;p45"/>
          <p:cNvSpPr txBox="1">
            <a:spLocks noGrp="1"/>
          </p:cNvSpPr>
          <p:nvPr>
            <p:ph type="title" idx="2"/>
          </p:nvPr>
        </p:nvSpPr>
        <p:spPr>
          <a:xfrm>
            <a:off x="894337" y="888450"/>
            <a:ext cx="18000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07.</a:t>
            </a:r>
            <a:endParaRPr dirty="0"/>
          </a:p>
        </p:txBody>
      </p:sp>
      <p:sp>
        <p:nvSpPr>
          <p:cNvPr id="591" name="Google Shape;591;p45"/>
          <p:cNvSpPr txBox="1">
            <a:spLocks noGrp="1"/>
          </p:cNvSpPr>
          <p:nvPr>
            <p:ph type="subTitle" idx="1"/>
          </p:nvPr>
        </p:nvSpPr>
        <p:spPr>
          <a:xfrm>
            <a:off x="1701183" y="3043066"/>
            <a:ext cx="54000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n-US" sz="1600" dirty="0">
                <a:latin typeface="Crete Round" panose="020B0604020202020204" charset="0"/>
              </a:rPr>
              <a:t>User can contact company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</p:txBody>
      </p:sp>
      <p:sp>
        <p:nvSpPr>
          <p:cNvPr id="592" name="Google Shape;592;p45"/>
          <p:cNvSpPr/>
          <p:nvPr/>
        </p:nvSpPr>
        <p:spPr>
          <a:xfrm rot="6032308">
            <a:off x="6557121" y="1702212"/>
            <a:ext cx="570723" cy="733885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393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1"/>
          <p:cNvSpPr/>
          <p:nvPr/>
        </p:nvSpPr>
        <p:spPr>
          <a:xfrm rot="129748">
            <a:off x="3916391" y="1703585"/>
            <a:ext cx="3724798" cy="2124632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1"/>
          <p:cNvSpPr txBox="1">
            <a:spLocks noGrp="1"/>
          </p:cNvSpPr>
          <p:nvPr>
            <p:ph type="title"/>
          </p:nvPr>
        </p:nvSpPr>
        <p:spPr>
          <a:xfrm>
            <a:off x="635583" y="2483075"/>
            <a:ext cx="288852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Contact Us</a:t>
            </a:r>
            <a:endParaRPr dirty="0"/>
          </a:p>
        </p:txBody>
      </p:sp>
      <p:sp>
        <p:nvSpPr>
          <p:cNvPr id="467" name="Google Shape;467;p41"/>
          <p:cNvSpPr txBox="1">
            <a:spLocks noGrp="1"/>
          </p:cNvSpPr>
          <p:nvPr>
            <p:ph type="subTitle" idx="1"/>
          </p:nvPr>
        </p:nvSpPr>
        <p:spPr>
          <a:xfrm>
            <a:off x="4311608" y="2170147"/>
            <a:ext cx="36579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Name of administrator.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Email Address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Phone Number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Address of company.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4341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0"/>
          <p:cNvSpPr/>
          <p:nvPr/>
        </p:nvSpPr>
        <p:spPr>
          <a:xfrm rot="90">
            <a:off x="2198085" y="2771764"/>
            <a:ext cx="4762106" cy="584947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40"/>
          <p:cNvSpPr txBox="1">
            <a:spLocks noGrp="1"/>
          </p:cNvSpPr>
          <p:nvPr>
            <p:ph type="subTitle" idx="1"/>
          </p:nvPr>
        </p:nvSpPr>
        <p:spPr>
          <a:xfrm>
            <a:off x="2680973" y="2872987"/>
            <a:ext cx="3782054" cy="3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>
              <a:spcBef>
                <a:spcPts val="0"/>
              </a:spcBef>
            </a:pPr>
            <a:r>
              <a:rPr lang="en-US" dirty="0"/>
              <a:t>That’s how things are chained up together!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6BB763-C729-6863-71E6-57E06B3F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477" y="1690077"/>
            <a:ext cx="6511046" cy="1080000"/>
          </a:xfrm>
        </p:spPr>
        <p:txBody>
          <a:bodyPr/>
          <a:lstStyle/>
          <a:p>
            <a:r>
              <a:rPr lang="en-US" sz="4800" dirty="0"/>
              <a:t>General Hierarchy  </a:t>
            </a:r>
          </a:p>
        </p:txBody>
      </p:sp>
    </p:spTree>
    <p:extLst>
      <p:ext uri="{BB962C8B-B14F-4D97-AF65-F5344CB8AC3E}">
        <p14:creationId xmlns:p14="http://schemas.microsoft.com/office/powerpoint/2010/main" val="1208858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B844CE5-3750-8956-C7FA-983D11795D60}"/>
              </a:ext>
            </a:extLst>
          </p:cNvPr>
          <p:cNvGrpSpPr/>
          <p:nvPr/>
        </p:nvGrpSpPr>
        <p:grpSpPr>
          <a:xfrm>
            <a:off x="505856" y="340105"/>
            <a:ext cx="8085123" cy="4454562"/>
            <a:chOff x="6324" y="110100"/>
            <a:chExt cx="8875617" cy="4890091"/>
          </a:xfrm>
        </p:grpSpPr>
        <p:sp>
          <p:nvSpPr>
            <p:cNvPr id="78" name="Arrow: Down 77">
              <a:extLst>
                <a:ext uri="{FF2B5EF4-FFF2-40B4-BE49-F238E27FC236}">
                  <a16:creationId xmlns:a16="http://schemas.microsoft.com/office/drawing/2014/main" id="{38EB1C63-9C0A-CA5B-66E3-322CD396B7A3}"/>
                </a:ext>
              </a:extLst>
            </p:cNvPr>
            <p:cNvSpPr/>
            <p:nvPr/>
          </p:nvSpPr>
          <p:spPr>
            <a:xfrm>
              <a:off x="4362812" y="692669"/>
              <a:ext cx="165291" cy="403229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1" name="Google Shape;481;p43"/>
            <p:cNvSpPr/>
            <p:nvPr/>
          </p:nvSpPr>
          <p:spPr>
            <a:xfrm rot="21599912">
              <a:off x="3037193" y="110100"/>
              <a:ext cx="2750100" cy="611326"/>
            </a:xfrm>
            <a:custGeom>
              <a:avLst/>
              <a:gdLst/>
              <a:ahLst/>
              <a:cxnLst/>
              <a:rect l="l" t="t" r="r" b="b"/>
              <a:pathLst>
                <a:path w="24940" h="8540" extrusionOk="0">
                  <a:moveTo>
                    <a:pt x="21687" y="0"/>
                  </a:moveTo>
                  <a:cubicBezTo>
                    <a:pt x="21506" y="0"/>
                    <a:pt x="21341" y="2"/>
                    <a:pt x="21211" y="5"/>
                  </a:cubicBezTo>
                  <a:lnTo>
                    <a:pt x="17533" y="55"/>
                  </a:lnTo>
                  <a:cubicBezTo>
                    <a:pt x="12793" y="138"/>
                    <a:pt x="8004" y="5"/>
                    <a:pt x="3282" y="353"/>
                  </a:cubicBezTo>
                  <a:cubicBezTo>
                    <a:pt x="2470" y="403"/>
                    <a:pt x="1426" y="353"/>
                    <a:pt x="779" y="933"/>
                  </a:cubicBezTo>
                  <a:cubicBezTo>
                    <a:pt x="0" y="1646"/>
                    <a:pt x="150" y="3021"/>
                    <a:pt x="166" y="3982"/>
                  </a:cubicBezTo>
                  <a:cubicBezTo>
                    <a:pt x="183" y="5722"/>
                    <a:pt x="50" y="8141"/>
                    <a:pt x="2287" y="8324"/>
                  </a:cubicBezTo>
                  <a:cubicBezTo>
                    <a:pt x="4238" y="8482"/>
                    <a:pt x="6211" y="8540"/>
                    <a:pt x="8188" y="8540"/>
                  </a:cubicBezTo>
                  <a:cubicBezTo>
                    <a:pt x="10982" y="8540"/>
                    <a:pt x="13783" y="8424"/>
                    <a:pt x="16538" y="8307"/>
                  </a:cubicBezTo>
                  <a:cubicBezTo>
                    <a:pt x="17897" y="8257"/>
                    <a:pt x="19256" y="8175"/>
                    <a:pt x="20615" y="8092"/>
                  </a:cubicBezTo>
                  <a:cubicBezTo>
                    <a:pt x="21626" y="8025"/>
                    <a:pt x="23067" y="8191"/>
                    <a:pt x="23979" y="7694"/>
                  </a:cubicBezTo>
                  <a:cubicBezTo>
                    <a:pt x="24923" y="7164"/>
                    <a:pt x="24774" y="5937"/>
                    <a:pt x="24807" y="5009"/>
                  </a:cubicBezTo>
                  <a:cubicBezTo>
                    <a:pt x="24840" y="3684"/>
                    <a:pt x="24874" y="2358"/>
                    <a:pt x="24923" y="1032"/>
                  </a:cubicBezTo>
                  <a:cubicBezTo>
                    <a:pt x="24940" y="88"/>
                    <a:pt x="23399" y="22"/>
                    <a:pt x="23399" y="22"/>
                  </a:cubicBezTo>
                  <a:cubicBezTo>
                    <a:pt x="23399" y="22"/>
                    <a:pt x="22412" y="0"/>
                    <a:pt x="21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rete Round" panose="020B0604020202020204" charset="0"/>
                </a:rPr>
                <a:t>AKKB Tourism</a:t>
              </a:r>
            </a:p>
          </p:txBody>
        </p:sp>
        <p:sp>
          <p:nvSpPr>
            <p:cNvPr id="28" name="Google Shape;481;p43">
              <a:extLst>
                <a:ext uri="{FF2B5EF4-FFF2-40B4-BE49-F238E27FC236}">
                  <a16:creationId xmlns:a16="http://schemas.microsoft.com/office/drawing/2014/main" id="{6EF3F3D7-EFAF-E539-A695-1D602BA24EBA}"/>
                </a:ext>
              </a:extLst>
            </p:cNvPr>
            <p:cNvSpPr/>
            <p:nvPr/>
          </p:nvSpPr>
          <p:spPr>
            <a:xfrm rot="-88">
              <a:off x="1398394" y="1369156"/>
              <a:ext cx="1172671" cy="544755"/>
            </a:xfrm>
            <a:custGeom>
              <a:avLst/>
              <a:gdLst/>
              <a:ahLst/>
              <a:cxnLst/>
              <a:rect l="l" t="t" r="r" b="b"/>
              <a:pathLst>
                <a:path w="24940" h="8540" extrusionOk="0">
                  <a:moveTo>
                    <a:pt x="21687" y="0"/>
                  </a:moveTo>
                  <a:cubicBezTo>
                    <a:pt x="21506" y="0"/>
                    <a:pt x="21341" y="2"/>
                    <a:pt x="21211" y="5"/>
                  </a:cubicBezTo>
                  <a:lnTo>
                    <a:pt x="17533" y="55"/>
                  </a:lnTo>
                  <a:cubicBezTo>
                    <a:pt x="12793" y="138"/>
                    <a:pt x="8004" y="5"/>
                    <a:pt x="3282" y="353"/>
                  </a:cubicBezTo>
                  <a:cubicBezTo>
                    <a:pt x="2470" y="403"/>
                    <a:pt x="1426" y="353"/>
                    <a:pt x="779" y="933"/>
                  </a:cubicBezTo>
                  <a:cubicBezTo>
                    <a:pt x="0" y="1646"/>
                    <a:pt x="150" y="3021"/>
                    <a:pt x="166" y="3982"/>
                  </a:cubicBezTo>
                  <a:cubicBezTo>
                    <a:pt x="183" y="5722"/>
                    <a:pt x="50" y="8141"/>
                    <a:pt x="2287" y="8324"/>
                  </a:cubicBezTo>
                  <a:cubicBezTo>
                    <a:pt x="4238" y="8482"/>
                    <a:pt x="6211" y="8540"/>
                    <a:pt x="8188" y="8540"/>
                  </a:cubicBezTo>
                  <a:cubicBezTo>
                    <a:pt x="10982" y="8540"/>
                    <a:pt x="13783" y="8424"/>
                    <a:pt x="16538" y="8307"/>
                  </a:cubicBezTo>
                  <a:cubicBezTo>
                    <a:pt x="17897" y="8257"/>
                    <a:pt x="19256" y="8175"/>
                    <a:pt x="20615" y="8092"/>
                  </a:cubicBezTo>
                  <a:cubicBezTo>
                    <a:pt x="21626" y="8025"/>
                    <a:pt x="23067" y="8191"/>
                    <a:pt x="23979" y="7694"/>
                  </a:cubicBezTo>
                  <a:cubicBezTo>
                    <a:pt x="24923" y="7164"/>
                    <a:pt x="24774" y="5937"/>
                    <a:pt x="24807" y="5009"/>
                  </a:cubicBezTo>
                  <a:cubicBezTo>
                    <a:pt x="24840" y="3684"/>
                    <a:pt x="24874" y="2358"/>
                    <a:pt x="24923" y="1032"/>
                  </a:cubicBezTo>
                  <a:cubicBezTo>
                    <a:pt x="24940" y="88"/>
                    <a:pt x="23399" y="22"/>
                    <a:pt x="23399" y="22"/>
                  </a:cubicBezTo>
                  <a:cubicBezTo>
                    <a:pt x="23399" y="22"/>
                    <a:pt x="22412" y="0"/>
                    <a:pt x="21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b="1" dirty="0">
                  <a:latin typeface="Crete Round" panose="020B0604020202020204" charset="0"/>
                </a:rPr>
                <a:t>View</a:t>
              </a:r>
            </a:p>
            <a:p>
              <a:pPr algn="ctr"/>
              <a:r>
                <a:rPr lang="en-US" b="1" dirty="0">
                  <a:latin typeface="Crete Round" panose="020B0604020202020204" charset="0"/>
                </a:rPr>
                <a:t>Ticket</a:t>
              </a:r>
            </a:p>
          </p:txBody>
        </p:sp>
        <p:sp>
          <p:nvSpPr>
            <p:cNvPr id="29" name="Google Shape;481;p43">
              <a:extLst>
                <a:ext uri="{FF2B5EF4-FFF2-40B4-BE49-F238E27FC236}">
                  <a16:creationId xmlns:a16="http://schemas.microsoft.com/office/drawing/2014/main" id="{3B78C234-F664-F410-0860-D307254FDD4F}"/>
                </a:ext>
              </a:extLst>
            </p:cNvPr>
            <p:cNvSpPr/>
            <p:nvPr/>
          </p:nvSpPr>
          <p:spPr>
            <a:xfrm rot="-88">
              <a:off x="5172894" y="1318500"/>
              <a:ext cx="1078094" cy="544755"/>
            </a:xfrm>
            <a:custGeom>
              <a:avLst/>
              <a:gdLst/>
              <a:ahLst/>
              <a:cxnLst/>
              <a:rect l="l" t="t" r="r" b="b"/>
              <a:pathLst>
                <a:path w="24940" h="8540" extrusionOk="0">
                  <a:moveTo>
                    <a:pt x="21687" y="0"/>
                  </a:moveTo>
                  <a:cubicBezTo>
                    <a:pt x="21506" y="0"/>
                    <a:pt x="21341" y="2"/>
                    <a:pt x="21211" y="5"/>
                  </a:cubicBezTo>
                  <a:lnTo>
                    <a:pt x="17533" y="55"/>
                  </a:lnTo>
                  <a:cubicBezTo>
                    <a:pt x="12793" y="138"/>
                    <a:pt x="8004" y="5"/>
                    <a:pt x="3282" y="353"/>
                  </a:cubicBezTo>
                  <a:cubicBezTo>
                    <a:pt x="2470" y="403"/>
                    <a:pt x="1426" y="353"/>
                    <a:pt x="779" y="933"/>
                  </a:cubicBezTo>
                  <a:cubicBezTo>
                    <a:pt x="0" y="1646"/>
                    <a:pt x="150" y="3021"/>
                    <a:pt x="166" y="3982"/>
                  </a:cubicBezTo>
                  <a:cubicBezTo>
                    <a:pt x="183" y="5722"/>
                    <a:pt x="50" y="8141"/>
                    <a:pt x="2287" y="8324"/>
                  </a:cubicBezTo>
                  <a:cubicBezTo>
                    <a:pt x="4238" y="8482"/>
                    <a:pt x="6211" y="8540"/>
                    <a:pt x="8188" y="8540"/>
                  </a:cubicBezTo>
                  <a:cubicBezTo>
                    <a:pt x="10982" y="8540"/>
                    <a:pt x="13783" y="8424"/>
                    <a:pt x="16538" y="8307"/>
                  </a:cubicBezTo>
                  <a:cubicBezTo>
                    <a:pt x="17897" y="8257"/>
                    <a:pt x="19256" y="8175"/>
                    <a:pt x="20615" y="8092"/>
                  </a:cubicBezTo>
                  <a:cubicBezTo>
                    <a:pt x="21626" y="8025"/>
                    <a:pt x="23067" y="8191"/>
                    <a:pt x="23979" y="7694"/>
                  </a:cubicBezTo>
                  <a:cubicBezTo>
                    <a:pt x="24923" y="7164"/>
                    <a:pt x="24774" y="5937"/>
                    <a:pt x="24807" y="5009"/>
                  </a:cubicBezTo>
                  <a:cubicBezTo>
                    <a:pt x="24840" y="3684"/>
                    <a:pt x="24874" y="2358"/>
                    <a:pt x="24923" y="1032"/>
                  </a:cubicBezTo>
                  <a:cubicBezTo>
                    <a:pt x="24940" y="88"/>
                    <a:pt x="23399" y="22"/>
                    <a:pt x="23399" y="22"/>
                  </a:cubicBezTo>
                  <a:cubicBezTo>
                    <a:pt x="23399" y="22"/>
                    <a:pt x="22412" y="0"/>
                    <a:pt x="21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b="1" dirty="0">
                  <a:latin typeface="Crete Round" panose="020B0604020202020204" charset="0"/>
                </a:rPr>
                <a:t>Hotel Menu</a:t>
              </a:r>
            </a:p>
          </p:txBody>
        </p:sp>
        <p:sp>
          <p:nvSpPr>
            <p:cNvPr id="30" name="Google Shape;481;p43">
              <a:extLst>
                <a:ext uri="{FF2B5EF4-FFF2-40B4-BE49-F238E27FC236}">
                  <a16:creationId xmlns:a16="http://schemas.microsoft.com/office/drawing/2014/main" id="{09793000-DB48-56E1-8F3F-DA5902E373F9}"/>
                </a:ext>
              </a:extLst>
            </p:cNvPr>
            <p:cNvSpPr/>
            <p:nvPr/>
          </p:nvSpPr>
          <p:spPr>
            <a:xfrm rot="-88">
              <a:off x="94868" y="1369154"/>
              <a:ext cx="1078094" cy="544727"/>
            </a:xfrm>
            <a:custGeom>
              <a:avLst/>
              <a:gdLst/>
              <a:ahLst/>
              <a:cxnLst/>
              <a:rect l="l" t="t" r="r" b="b"/>
              <a:pathLst>
                <a:path w="24940" h="8540" extrusionOk="0">
                  <a:moveTo>
                    <a:pt x="21687" y="0"/>
                  </a:moveTo>
                  <a:cubicBezTo>
                    <a:pt x="21506" y="0"/>
                    <a:pt x="21341" y="2"/>
                    <a:pt x="21211" y="5"/>
                  </a:cubicBezTo>
                  <a:lnTo>
                    <a:pt x="17533" y="55"/>
                  </a:lnTo>
                  <a:cubicBezTo>
                    <a:pt x="12793" y="138"/>
                    <a:pt x="8004" y="5"/>
                    <a:pt x="3282" y="353"/>
                  </a:cubicBezTo>
                  <a:cubicBezTo>
                    <a:pt x="2470" y="403"/>
                    <a:pt x="1426" y="353"/>
                    <a:pt x="779" y="933"/>
                  </a:cubicBezTo>
                  <a:cubicBezTo>
                    <a:pt x="0" y="1646"/>
                    <a:pt x="150" y="3021"/>
                    <a:pt x="166" y="3982"/>
                  </a:cubicBezTo>
                  <a:cubicBezTo>
                    <a:pt x="183" y="5722"/>
                    <a:pt x="50" y="8141"/>
                    <a:pt x="2287" y="8324"/>
                  </a:cubicBezTo>
                  <a:cubicBezTo>
                    <a:pt x="4238" y="8482"/>
                    <a:pt x="6211" y="8540"/>
                    <a:pt x="8188" y="8540"/>
                  </a:cubicBezTo>
                  <a:cubicBezTo>
                    <a:pt x="10982" y="8540"/>
                    <a:pt x="13783" y="8424"/>
                    <a:pt x="16538" y="8307"/>
                  </a:cubicBezTo>
                  <a:cubicBezTo>
                    <a:pt x="17897" y="8257"/>
                    <a:pt x="19256" y="8175"/>
                    <a:pt x="20615" y="8092"/>
                  </a:cubicBezTo>
                  <a:cubicBezTo>
                    <a:pt x="21626" y="8025"/>
                    <a:pt x="23067" y="8191"/>
                    <a:pt x="23979" y="7694"/>
                  </a:cubicBezTo>
                  <a:cubicBezTo>
                    <a:pt x="24923" y="7164"/>
                    <a:pt x="24774" y="5937"/>
                    <a:pt x="24807" y="5009"/>
                  </a:cubicBezTo>
                  <a:cubicBezTo>
                    <a:pt x="24840" y="3684"/>
                    <a:pt x="24874" y="2358"/>
                    <a:pt x="24923" y="1032"/>
                  </a:cubicBezTo>
                  <a:cubicBezTo>
                    <a:pt x="24940" y="88"/>
                    <a:pt x="23399" y="22"/>
                    <a:pt x="23399" y="22"/>
                  </a:cubicBezTo>
                  <a:cubicBezTo>
                    <a:pt x="23399" y="22"/>
                    <a:pt x="22412" y="0"/>
                    <a:pt x="21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b="1" dirty="0">
                  <a:latin typeface="Crete Round" panose="020B0604020202020204" charset="0"/>
                </a:rPr>
                <a:t>Book Ticket</a:t>
              </a:r>
            </a:p>
          </p:txBody>
        </p:sp>
        <p:sp>
          <p:nvSpPr>
            <p:cNvPr id="31" name="Google Shape;481;p43">
              <a:extLst>
                <a:ext uri="{FF2B5EF4-FFF2-40B4-BE49-F238E27FC236}">
                  <a16:creationId xmlns:a16="http://schemas.microsoft.com/office/drawing/2014/main" id="{B3E48A12-5CAB-970E-0E74-929E4A184DA9}"/>
                </a:ext>
              </a:extLst>
            </p:cNvPr>
            <p:cNvSpPr/>
            <p:nvPr/>
          </p:nvSpPr>
          <p:spPr>
            <a:xfrm rot="-88">
              <a:off x="2676047" y="1348554"/>
              <a:ext cx="1078094" cy="544755"/>
            </a:xfrm>
            <a:custGeom>
              <a:avLst/>
              <a:gdLst/>
              <a:ahLst/>
              <a:cxnLst/>
              <a:rect l="l" t="t" r="r" b="b"/>
              <a:pathLst>
                <a:path w="24940" h="8540" extrusionOk="0">
                  <a:moveTo>
                    <a:pt x="21687" y="0"/>
                  </a:moveTo>
                  <a:cubicBezTo>
                    <a:pt x="21506" y="0"/>
                    <a:pt x="21341" y="2"/>
                    <a:pt x="21211" y="5"/>
                  </a:cubicBezTo>
                  <a:lnTo>
                    <a:pt x="17533" y="55"/>
                  </a:lnTo>
                  <a:cubicBezTo>
                    <a:pt x="12793" y="138"/>
                    <a:pt x="8004" y="5"/>
                    <a:pt x="3282" y="353"/>
                  </a:cubicBezTo>
                  <a:cubicBezTo>
                    <a:pt x="2470" y="403"/>
                    <a:pt x="1426" y="353"/>
                    <a:pt x="779" y="933"/>
                  </a:cubicBezTo>
                  <a:cubicBezTo>
                    <a:pt x="0" y="1646"/>
                    <a:pt x="150" y="3021"/>
                    <a:pt x="166" y="3982"/>
                  </a:cubicBezTo>
                  <a:cubicBezTo>
                    <a:pt x="183" y="5722"/>
                    <a:pt x="50" y="8141"/>
                    <a:pt x="2287" y="8324"/>
                  </a:cubicBezTo>
                  <a:cubicBezTo>
                    <a:pt x="4238" y="8482"/>
                    <a:pt x="6211" y="8540"/>
                    <a:pt x="8188" y="8540"/>
                  </a:cubicBezTo>
                  <a:cubicBezTo>
                    <a:pt x="10982" y="8540"/>
                    <a:pt x="13783" y="8424"/>
                    <a:pt x="16538" y="8307"/>
                  </a:cubicBezTo>
                  <a:cubicBezTo>
                    <a:pt x="17897" y="8257"/>
                    <a:pt x="19256" y="8175"/>
                    <a:pt x="20615" y="8092"/>
                  </a:cubicBezTo>
                  <a:cubicBezTo>
                    <a:pt x="21626" y="8025"/>
                    <a:pt x="23067" y="8191"/>
                    <a:pt x="23979" y="7694"/>
                  </a:cubicBezTo>
                  <a:cubicBezTo>
                    <a:pt x="24923" y="7164"/>
                    <a:pt x="24774" y="5937"/>
                    <a:pt x="24807" y="5009"/>
                  </a:cubicBezTo>
                  <a:cubicBezTo>
                    <a:pt x="24840" y="3684"/>
                    <a:pt x="24874" y="2358"/>
                    <a:pt x="24923" y="1032"/>
                  </a:cubicBezTo>
                  <a:cubicBezTo>
                    <a:pt x="24940" y="88"/>
                    <a:pt x="23399" y="22"/>
                    <a:pt x="23399" y="22"/>
                  </a:cubicBezTo>
                  <a:cubicBezTo>
                    <a:pt x="23399" y="22"/>
                    <a:pt x="22412" y="0"/>
                    <a:pt x="21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b="1" dirty="0">
                  <a:latin typeface="Crete Round" panose="020B0604020202020204" charset="0"/>
                </a:rPr>
                <a:t>Update</a:t>
              </a:r>
            </a:p>
          </p:txBody>
        </p:sp>
        <p:sp>
          <p:nvSpPr>
            <p:cNvPr id="33" name="Google Shape;481;p43">
              <a:extLst>
                <a:ext uri="{FF2B5EF4-FFF2-40B4-BE49-F238E27FC236}">
                  <a16:creationId xmlns:a16="http://schemas.microsoft.com/office/drawing/2014/main" id="{5FD49BBA-3907-BF6F-954D-6ACEFD4E4D4F}"/>
                </a:ext>
              </a:extLst>
            </p:cNvPr>
            <p:cNvSpPr/>
            <p:nvPr/>
          </p:nvSpPr>
          <p:spPr>
            <a:xfrm rot="21599912">
              <a:off x="3859123" y="1318470"/>
              <a:ext cx="1172671" cy="544783"/>
            </a:xfrm>
            <a:custGeom>
              <a:avLst/>
              <a:gdLst/>
              <a:ahLst/>
              <a:cxnLst/>
              <a:rect l="l" t="t" r="r" b="b"/>
              <a:pathLst>
                <a:path w="24940" h="8540" extrusionOk="0">
                  <a:moveTo>
                    <a:pt x="21687" y="0"/>
                  </a:moveTo>
                  <a:cubicBezTo>
                    <a:pt x="21506" y="0"/>
                    <a:pt x="21341" y="2"/>
                    <a:pt x="21211" y="5"/>
                  </a:cubicBezTo>
                  <a:lnTo>
                    <a:pt x="17533" y="55"/>
                  </a:lnTo>
                  <a:cubicBezTo>
                    <a:pt x="12793" y="138"/>
                    <a:pt x="8004" y="5"/>
                    <a:pt x="3282" y="353"/>
                  </a:cubicBezTo>
                  <a:cubicBezTo>
                    <a:pt x="2470" y="403"/>
                    <a:pt x="1426" y="353"/>
                    <a:pt x="779" y="933"/>
                  </a:cubicBezTo>
                  <a:cubicBezTo>
                    <a:pt x="0" y="1646"/>
                    <a:pt x="150" y="3021"/>
                    <a:pt x="166" y="3982"/>
                  </a:cubicBezTo>
                  <a:cubicBezTo>
                    <a:pt x="183" y="5722"/>
                    <a:pt x="50" y="8141"/>
                    <a:pt x="2287" y="8324"/>
                  </a:cubicBezTo>
                  <a:cubicBezTo>
                    <a:pt x="4238" y="8482"/>
                    <a:pt x="6211" y="8540"/>
                    <a:pt x="8188" y="8540"/>
                  </a:cubicBezTo>
                  <a:cubicBezTo>
                    <a:pt x="10982" y="8540"/>
                    <a:pt x="13783" y="8424"/>
                    <a:pt x="16538" y="8307"/>
                  </a:cubicBezTo>
                  <a:cubicBezTo>
                    <a:pt x="17897" y="8257"/>
                    <a:pt x="19256" y="8175"/>
                    <a:pt x="20615" y="8092"/>
                  </a:cubicBezTo>
                  <a:cubicBezTo>
                    <a:pt x="21626" y="8025"/>
                    <a:pt x="23067" y="8191"/>
                    <a:pt x="23979" y="7694"/>
                  </a:cubicBezTo>
                  <a:cubicBezTo>
                    <a:pt x="24923" y="7164"/>
                    <a:pt x="24774" y="5937"/>
                    <a:pt x="24807" y="5009"/>
                  </a:cubicBezTo>
                  <a:cubicBezTo>
                    <a:pt x="24840" y="3684"/>
                    <a:pt x="24874" y="2358"/>
                    <a:pt x="24923" y="1032"/>
                  </a:cubicBezTo>
                  <a:cubicBezTo>
                    <a:pt x="24940" y="88"/>
                    <a:pt x="23399" y="22"/>
                    <a:pt x="23399" y="22"/>
                  </a:cubicBezTo>
                  <a:cubicBezTo>
                    <a:pt x="23399" y="22"/>
                    <a:pt x="22412" y="0"/>
                    <a:pt x="21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b="1" dirty="0">
                  <a:latin typeface="Crete Round" panose="020B0604020202020204" charset="0"/>
                </a:rPr>
                <a:t>Cancel</a:t>
              </a:r>
            </a:p>
          </p:txBody>
        </p:sp>
        <p:sp>
          <p:nvSpPr>
            <p:cNvPr id="34" name="Google Shape;481;p43">
              <a:extLst>
                <a:ext uri="{FF2B5EF4-FFF2-40B4-BE49-F238E27FC236}">
                  <a16:creationId xmlns:a16="http://schemas.microsoft.com/office/drawing/2014/main" id="{E74FCF9A-300D-CE5A-16AB-CFB7F9C19542}"/>
                </a:ext>
              </a:extLst>
            </p:cNvPr>
            <p:cNvSpPr/>
            <p:nvPr/>
          </p:nvSpPr>
          <p:spPr>
            <a:xfrm rot="-88">
              <a:off x="6355968" y="1318469"/>
              <a:ext cx="1172671" cy="531989"/>
            </a:xfrm>
            <a:custGeom>
              <a:avLst/>
              <a:gdLst/>
              <a:ahLst/>
              <a:cxnLst/>
              <a:rect l="l" t="t" r="r" b="b"/>
              <a:pathLst>
                <a:path w="24940" h="8540" extrusionOk="0">
                  <a:moveTo>
                    <a:pt x="21687" y="0"/>
                  </a:moveTo>
                  <a:cubicBezTo>
                    <a:pt x="21506" y="0"/>
                    <a:pt x="21341" y="2"/>
                    <a:pt x="21211" y="5"/>
                  </a:cubicBezTo>
                  <a:lnTo>
                    <a:pt x="17533" y="55"/>
                  </a:lnTo>
                  <a:cubicBezTo>
                    <a:pt x="12793" y="138"/>
                    <a:pt x="8004" y="5"/>
                    <a:pt x="3282" y="353"/>
                  </a:cubicBezTo>
                  <a:cubicBezTo>
                    <a:pt x="2470" y="403"/>
                    <a:pt x="1426" y="353"/>
                    <a:pt x="779" y="933"/>
                  </a:cubicBezTo>
                  <a:cubicBezTo>
                    <a:pt x="0" y="1646"/>
                    <a:pt x="150" y="3021"/>
                    <a:pt x="166" y="3982"/>
                  </a:cubicBezTo>
                  <a:cubicBezTo>
                    <a:pt x="183" y="5722"/>
                    <a:pt x="50" y="8141"/>
                    <a:pt x="2287" y="8324"/>
                  </a:cubicBezTo>
                  <a:cubicBezTo>
                    <a:pt x="4238" y="8482"/>
                    <a:pt x="6211" y="8540"/>
                    <a:pt x="8188" y="8540"/>
                  </a:cubicBezTo>
                  <a:cubicBezTo>
                    <a:pt x="10982" y="8540"/>
                    <a:pt x="13783" y="8424"/>
                    <a:pt x="16538" y="8307"/>
                  </a:cubicBezTo>
                  <a:cubicBezTo>
                    <a:pt x="17897" y="8257"/>
                    <a:pt x="19256" y="8175"/>
                    <a:pt x="20615" y="8092"/>
                  </a:cubicBezTo>
                  <a:cubicBezTo>
                    <a:pt x="21626" y="8025"/>
                    <a:pt x="23067" y="8191"/>
                    <a:pt x="23979" y="7694"/>
                  </a:cubicBezTo>
                  <a:cubicBezTo>
                    <a:pt x="24923" y="7164"/>
                    <a:pt x="24774" y="5937"/>
                    <a:pt x="24807" y="5009"/>
                  </a:cubicBezTo>
                  <a:cubicBezTo>
                    <a:pt x="24840" y="3684"/>
                    <a:pt x="24874" y="2358"/>
                    <a:pt x="24923" y="1032"/>
                  </a:cubicBezTo>
                  <a:cubicBezTo>
                    <a:pt x="24940" y="88"/>
                    <a:pt x="23399" y="22"/>
                    <a:pt x="23399" y="22"/>
                  </a:cubicBezTo>
                  <a:cubicBezTo>
                    <a:pt x="23399" y="22"/>
                    <a:pt x="22412" y="0"/>
                    <a:pt x="21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b="1" dirty="0">
                  <a:latin typeface="Crete Round" panose="020B0604020202020204" charset="0"/>
                </a:rPr>
                <a:t>Feedback</a:t>
              </a:r>
            </a:p>
          </p:txBody>
        </p:sp>
        <p:sp>
          <p:nvSpPr>
            <p:cNvPr id="35" name="Google Shape;481;p43">
              <a:extLst>
                <a:ext uri="{FF2B5EF4-FFF2-40B4-BE49-F238E27FC236}">
                  <a16:creationId xmlns:a16="http://schemas.microsoft.com/office/drawing/2014/main" id="{A6C1D9F3-C5B5-64EE-CF71-E0E6E271C50F}"/>
                </a:ext>
              </a:extLst>
            </p:cNvPr>
            <p:cNvSpPr/>
            <p:nvPr/>
          </p:nvSpPr>
          <p:spPr>
            <a:xfrm rot="-88">
              <a:off x="7633619" y="1337579"/>
              <a:ext cx="1197185" cy="514385"/>
            </a:xfrm>
            <a:custGeom>
              <a:avLst/>
              <a:gdLst/>
              <a:ahLst/>
              <a:cxnLst/>
              <a:rect l="l" t="t" r="r" b="b"/>
              <a:pathLst>
                <a:path w="24940" h="8540" extrusionOk="0">
                  <a:moveTo>
                    <a:pt x="21687" y="0"/>
                  </a:moveTo>
                  <a:cubicBezTo>
                    <a:pt x="21506" y="0"/>
                    <a:pt x="21341" y="2"/>
                    <a:pt x="21211" y="5"/>
                  </a:cubicBezTo>
                  <a:lnTo>
                    <a:pt x="17533" y="55"/>
                  </a:lnTo>
                  <a:cubicBezTo>
                    <a:pt x="12793" y="138"/>
                    <a:pt x="8004" y="5"/>
                    <a:pt x="3282" y="353"/>
                  </a:cubicBezTo>
                  <a:cubicBezTo>
                    <a:pt x="2470" y="403"/>
                    <a:pt x="1426" y="353"/>
                    <a:pt x="779" y="933"/>
                  </a:cubicBezTo>
                  <a:cubicBezTo>
                    <a:pt x="0" y="1646"/>
                    <a:pt x="150" y="3021"/>
                    <a:pt x="166" y="3982"/>
                  </a:cubicBezTo>
                  <a:cubicBezTo>
                    <a:pt x="183" y="5722"/>
                    <a:pt x="50" y="8141"/>
                    <a:pt x="2287" y="8324"/>
                  </a:cubicBezTo>
                  <a:cubicBezTo>
                    <a:pt x="4238" y="8482"/>
                    <a:pt x="6211" y="8540"/>
                    <a:pt x="8188" y="8540"/>
                  </a:cubicBezTo>
                  <a:cubicBezTo>
                    <a:pt x="10982" y="8540"/>
                    <a:pt x="13783" y="8424"/>
                    <a:pt x="16538" y="8307"/>
                  </a:cubicBezTo>
                  <a:cubicBezTo>
                    <a:pt x="17897" y="8257"/>
                    <a:pt x="19256" y="8175"/>
                    <a:pt x="20615" y="8092"/>
                  </a:cubicBezTo>
                  <a:cubicBezTo>
                    <a:pt x="21626" y="8025"/>
                    <a:pt x="23067" y="8191"/>
                    <a:pt x="23979" y="7694"/>
                  </a:cubicBezTo>
                  <a:cubicBezTo>
                    <a:pt x="24923" y="7164"/>
                    <a:pt x="24774" y="5937"/>
                    <a:pt x="24807" y="5009"/>
                  </a:cubicBezTo>
                  <a:cubicBezTo>
                    <a:pt x="24840" y="3684"/>
                    <a:pt x="24874" y="2358"/>
                    <a:pt x="24923" y="1032"/>
                  </a:cubicBezTo>
                  <a:cubicBezTo>
                    <a:pt x="24940" y="88"/>
                    <a:pt x="23399" y="22"/>
                    <a:pt x="23399" y="22"/>
                  </a:cubicBezTo>
                  <a:cubicBezTo>
                    <a:pt x="23399" y="22"/>
                    <a:pt x="22412" y="0"/>
                    <a:pt x="21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b="1" dirty="0">
                  <a:latin typeface="Crete Round" panose="020B0604020202020204" charset="0"/>
                </a:rPr>
                <a:t>Contact us</a:t>
              </a:r>
            </a:p>
          </p:txBody>
        </p:sp>
        <p:sp>
          <p:nvSpPr>
            <p:cNvPr id="36" name="Google Shape;481;p43">
              <a:extLst>
                <a:ext uri="{FF2B5EF4-FFF2-40B4-BE49-F238E27FC236}">
                  <a16:creationId xmlns:a16="http://schemas.microsoft.com/office/drawing/2014/main" id="{282DEA31-C8C9-AFCD-C4AB-FC459A5F0FE2}"/>
                </a:ext>
              </a:extLst>
            </p:cNvPr>
            <p:cNvSpPr/>
            <p:nvPr/>
          </p:nvSpPr>
          <p:spPr>
            <a:xfrm rot="21599912">
              <a:off x="79461" y="2069437"/>
              <a:ext cx="1108905" cy="406758"/>
            </a:xfrm>
            <a:custGeom>
              <a:avLst/>
              <a:gdLst/>
              <a:ahLst/>
              <a:cxnLst/>
              <a:rect l="l" t="t" r="r" b="b"/>
              <a:pathLst>
                <a:path w="24940" h="8540" extrusionOk="0">
                  <a:moveTo>
                    <a:pt x="21687" y="0"/>
                  </a:moveTo>
                  <a:cubicBezTo>
                    <a:pt x="21506" y="0"/>
                    <a:pt x="21341" y="2"/>
                    <a:pt x="21211" y="5"/>
                  </a:cubicBezTo>
                  <a:lnTo>
                    <a:pt x="17533" y="55"/>
                  </a:lnTo>
                  <a:cubicBezTo>
                    <a:pt x="12793" y="138"/>
                    <a:pt x="8004" y="5"/>
                    <a:pt x="3282" y="353"/>
                  </a:cubicBezTo>
                  <a:cubicBezTo>
                    <a:pt x="2470" y="403"/>
                    <a:pt x="1426" y="353"/>
                    <a:pt x="779" y="933"/>
                  </a:cubicBezTo>
                  <a:cubicBezTo>
                    <a:pt x="0" y="1646"/>
                    <a:pt x="150" y="3021"/>
                    <a:pt x="166" y="3982"/>
                  </a:cubicBezTo>
                  <a:cubicBezTo>
                    <a:pt x="183" y="5722"/>
                    <a:pt x="50" y="8141"/>
                    <a:pt x="2287" y="8324"/>
                  </a:cubicBezTo>
                  <a:cubicBezTo>
                    <a:pt x="4238" y="8482"/>
                    <a:pt x="6211" y="8540"/>
                    <a:pt x="8188" y="8540"/>
                  </a:cubicBezTo>
                  <a:cubicBezTo>
                    <a:pt x="10982" y="8540"/>
                    <a:pt x="13783" y="8424"/>
                    <a:pt x="16538" y="8307"/>
                  </a:cubicBezTo>
                  <a:cubicBezTo>
                    <a:pt x="17897" y="8257"/>
                    <a:pt x="19256" y="8175"/>
                    <a:pt x="20615" y="8092"/>
                  </a:cubicBezTo>
                  <a:cubicBezTo>
                    <a:pt x="21626" y="8025"/>
                    <a:pt x="23067" y="8191"/>
                    <a:pt x="23979" y="7694"/>
                  </a:cubicBezTo>
                  <a:cubicBezTo>
                    <a:pt x="24923" y="7164"/>
                    <a:pt x="24774" y="5937"/>
                    <a:pt x="24807" y="5009"/>
                  </a:cubicBezTo>
                  <a:cubicBezTo>
                    <a:pt x="24840" y="3684"/>
                    <a:pt x="24874" y="2358"/>
                    <a:pt x="24923" y="1032"/>
                  </a:cubicBezTo>
                  <a:cubicBezTo>
                    <a:pt x="24940" y="88"/>
                    <a:pt x="23399" y="22"/>
                    <a:pt x="23399" y="22"/>
                  </a:cubicBezTo>
                  <a:cubicBezTo>
                    <a:pt x="23399" y="22"/>
                    <a:pt x="22412" y="0"/>
                    <a:pt x="21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900" dirty="0">
                  <a:latin typeface="Crete Round" panose="020B0604020202020204" charset="0"/>
                </a:rPr>
                <a:t>Add personal Information</a:t>
              </a:r>
            </a:p>
          </p:txBody>
        </p:sp>
        <p:sp>
          <p:nvSpPr>
            <p:cNvPr id="37" name="Google Shape;481;p43">
              <a:extLst>
                <a:ext uri="{FF2B5EF4-FFF2-40B4-BE49-F238E27FC236}">
                  <a16:creationId xmlns:a16="http://schemas.microsoft.com/office/drawing/2014/main" id="{666150DD-029D-F10A-1883-2F36B5260957}"/>
                </a:ext>
              </a:extLst>
            </p:cNvPr>
            <p:cNvSpPr/>
            <p:nvPr/>
          </p:nvSpPr>
          <p:spPr>
            <a:xfrm rot="21599912">
              <a:off x="65511" y="2625935"/>
              <a:ext cx="1151630" cy="477111"/>
            </a:xfrm>
            <a:custGeom>
              <a:avLst/>
              <a:gdLst/>
              <a:ahLst/>
              <a:cxnLst/>
              <a:rect l="l" t="t" r="r" b="b"/>
              <a:pathLst>
                <a:path w="24940" h="8540" extrusionOk="0">
                  <a:moveTo>
                    <a:pt x="21687" y="0"/>
                  </a:moveTo>
                  <a:cubicBezTo>
                    <a:pt x="21506" y="0"/>
                    <a:pt x="21341" y="2"/>
                    <a:pt x="21211" y="5"/>
                  </a:cubicBezTo>
                  <a:lnTo>
                    <a:pt x="17533" y="55"/>
                  </a:lnTo>
                  <a:cubicBezTo>
                    <a:pt x="12793" y="138"/>
                    <a:pt x="8004" y="5"/>
                    <a:pt x="3282" y="353"/>
                  </a:cubicBezTo>
                  <a:cubicBezTo>
                    <a:pt x="2470" y="403"/>
                    <a:pt x="1426" y="353"/>
                    <a:pt x="779" y="933"/>
                  </a:cubicBezTo>
                  <a:cubicBezTo>
                    <a:pt x="0" y="1646"/>
                    <a:pt x="150" y="3021"/>
                    <a:pt x="166" y="3982"/>
                  </a:cubicBezTo>
                  <a:cubicBezTo>
                    <a:pt x="183" y="5722"/>
                    <a:pt x="50" y="8141"/>
                    <a:pt x="2287" y="8324"/>
                  </a:cubicBezTo>
                  <a:cubicBezTo>
                    <a:pt x="4238" y="8482"/>
                    <a:pt x="6211" y="8540"/>
                    <a:pt x="8188" y="8540"/>
                  </a:cubicBezTo>
                  <a:cubicBezTo>
                    <a:pt x="10982" y="8540"/>
                    <a:pt x="13783" y="8424"/>
                    <a:pt x="16538" y="8307"/>
                  </a:cubicBezTo>
                  <a:cubicBezTo>
                    <a:pt x="17897" y="8257"/>
                    <a:pt x="19256" y="8175"/>
                    <a:pt x="20615" y="8092"/>
                  </a:cubicBezTo>
                  <a:cubicBezTo>
                    <a:pt x="21626" y="8025"/>
                    <a:pt x="23067" y="8191"/>
                    <a:pt x="23979" y="7694"/>
                  </a:cubicBezTo>
                  <a:cubicBezTo>
                    <a:pt x="24923" y="7164"/>
                    <a:pt x="24774" y="5937"/>
                    <a:pt x="24807" y="5009"/>
                  </a:cubicBezTo>
                  <a:cubicBezTo>
                    <a:pt x="24840" y="3684"/>
                    <a:pt x="24874" y="2358"/>
                    <a:pt x="24923" y="1032"/>
                  </a:cubicBezTo>
                  <a:cubicBezTo>
                    <a:pt x="24940" y="88"/>
                    <a:pt x="23399" y="22"/>
                    <a:pt x="23399" y="22"/>
                  </a:cubicBezTo>
                  <a:cubicBezTo>
                    <a:pt x="23399" y="22"/>
                    <a:pt x="22412" y="0"/>
                    <a:pt x="21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>
                  <a:latin typeface="Crete Round" panose="020B0604020202020204" charset="0"/>
                </a:rPr>
                <a:t>Departur</a:t>
              </a:r>
              <a:r>
                <a:rPr lang="en-US" dirty="0">
                  <a:latin typeface="Crete Round" panose="020B0604020202020204" charset="0"/>
                </a:rPr>
                <a:t>e</a:t>
              </a:r>
            </a:p>
          </p:txBody>
        </p:sp>
        <p:sp>
          <p:nvSpPr>
            <p:cNvPr id="38" name="Google Shape;481;p43">
              <a:extLst>
                <a:ext uri="{FF2B5EF4-FFF2-40B4-BE49-F238E27FC236}">
                  <a16:creationId xmlns:a16="http://schemas.microsoft.com/office/drawing/2014/main" id="{B0C7CD2A-927D-213D-055C-4F75E24A0F3A}"/>
                </a:ext>
              </a:extLst>
            </p:cNvPr>
            <p:cNvSpPr/>
            <p:nvPr/>
          </p:nvSpPr>
          <p:spPr>
            <a:xfrm rot="21599912">
              <a:off x="65511" y="3266669"/>
              <a:ext cx="1151630" cy="529952"/>
            </a:xfrm>
            <a:custGeom>
              <a:avLst/>
              <a:gdLst/>
              <a:ahLst/>
              <a:cxnLst/>
              <a:rect l="l" t="t" r="r" b="b"/>
              <a:pathLst>
                <a:path w="24940" h="8540" extrusionOk="0">
                  <a:moveTo>
                    <a:pt x="21687" y="0"/>
                  </a:moveTo>
                  <a:cubicBezTo>
                    <a:pt x="21506" y="0"/>
                    <a:pt x="21341" y="2"/>
                    <a:pt x="21211" y="5"/>
                  </a:cubicBezTo>
                  <a:lnTo>
                    <a:pt x="17533" y="55"/>
                  </a:lnTo>
                  <a:cubicBezTo>
                    <a:pt x="12793" y="138"/>
                    <a:pt x="8004" y="5"/>
                    <a:pt x="3282" y="353"/>
                  </a:cubicBezTo>
                  <a:cubicBezTo>
                    <a:pt x="2470" y="403"/>
                    <a:pt x="1426" y="353"/>
                    <a:pt x="779" y="933"/>
                  </a:cubicBezTo>
                  <a:cubicBezTo>
                    <a:pt x="0" y="1646"/>
                    <a:pt x="150" y="3021"/>
                    <a:pt x="166" y="3982"/>
                  </a:cubicBezTo>
                  <a:cubicBezTo>
                    <a:pt x="183" y="5722"/>
                    <a:pt x="50" y="8141"/>
                    <a:pt x="2287" y="8324"/>
                  </a:cubicBezTo>
                  <a:cubicBezTo>
                    <a:pt x="4238" y="8482"/>
                    <a:pt x="6211" y="8540"/>
                    <a:pt x="8188" y="8540"/>
                  </a:cubicBezTo>
                  <a:cubicBezTo>
                    <a:pt x="10982" y="8540"/>
                    <a:pt x="13783" y="8424"/>
                    <a:pt x="16538" y="8307"/>
                  </a:cubicBezTo>
                  <a:cubicBezTo>
                    <a:pt x="17897" y="8257"/>
                    <a:pt x="19256" y="8175"/>
                    <a:pt x="20615" y="8092"/>
                  </a:cubicBezTo>
                  <a:cubicBezTo>
                    <a:pt x="21626" y="8025"/>
                    <a:pt x="23067" y="8191"/>
                    <a:pt x="23979" y="7694"/>
                  </a:cubicBezTo>
                  <a:cubicBezTo>
                    <a:pt x="24923" y="7164"/>
                    <a:pt x="24774" y="5937"/>
                    <a:pt x="24807" y="5009"/>
                  </a:cubicBezTo>
                  <a:cubicBezTo>
                    <a:pt x="24840" y="3684"/>
                    <a:pt x="24874" y="2358"/>
                    <a:pt x="24923" y="1032"/>
                  </a:cubicBezTo>
                  <a:cubicBezTo>
                    <a:pt x="24940" y="88"/>
                    <a:pt x="23399" y="22"/>
                    <a:pt x="23399" y="22"/>
                  </a:cubicBezTo>
                  <a:cubicBezTo>
                    <a:pt x="23399" y="22"/>
                    <a:pt x="22412" y="0"/>
                    <a:pt x="21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>
                  <a:latin typeface="Crete Round" panose="020B0604020202020204" charset="0"/>
                </a:rPr>
                <a:t>Arrival</a:t>
              </a:r>
            </a:p>
          </p:txBody>
        </p:sp>
        <p:sp>
          <p:nvSpPr>
            <p:cNvPr id="39" name="Google Shape;481;p43">
              <a:extLst>
                <a:ext uri="{FF2B5EF4-FFF2-40B4-BE49-F238E27FC236}">
                  <a16:creationId xmlns:a16="http://schemas.microsoft.com/office/drawing/2014/main" id="{3DB344E6-85B3-B51A-DEAF-AB9688DEFC03}"/>
                </a:ext>
              </a:extLst>
            </p:cNvPr>
            <p:cNvSpPr/>
            <p:nvPr/>
          </p:nvSpPr>
          <p:spPr>
            <a:xfrm rot="-88">
              <a:off x="5172893" y="2018001"/>
              <a:ext cx="1151630" cy="477111"/>
            </a:xfrm>
            <a:custGeom>
              <a:avLst/>
              <a:gdLst/>
              <a:ahLst/>
              <a:cxnLst/>
              <a:rect l="l" t="t" r="r" b="b"/>
              <a:pathLst>
                <a:path w="24940" h="8540" extrusionOk="0">
                  <a:moveTo>
                    <a:pt x="21687" y="0"/>
                  </a:moveTo>
                  <a:cubicBezTo>
                    <a:pt x="21506" y="0"/>
                    <a:pt x="21341" y="2"/>
                    <a:pt x="21211" y="5"/>
                  </a:cubicBezTo>
                  <a:lnTo>
                    <a:pt x="17533" y="55"/>
                  </a:lnTo>
                  <a:cubicBezTo>
                    <a:pt x="12793" y="138"/>
                    <a:pt x="8004" y="5"/>
                    <a:pt x="3282" y="353"/>
                  </a:cubicBezTo>
                  <a:cubicBezTo>
                    <a:pt x="2470" y="403"/>
                    <a:pt x="1426" y="353"/>
                    <a:pt x="779" y="933"/>
                  </a:cubicBezTo>
                  <a:cubicBezTo>
                    <a:pt x="0" y="1646"/>
                    <a:pt x="150" y="3021"/>
                    <a:pt x="166" y="3982"/>
                  </a:cubicBezTo>
                  <a:cubicBezTo>
                    <a:pt x="183" y="5722"/>
                    <a:pt x="50" y="8141"/>
                    <a:pt x="2287" y="8324"/>
                  </a:cubicBezTo>
                  <a:cubicBezTo>
                    <a:pt x="4238" y="8482"/>
                    <a:pt x="6211" y="8540"/>
                    <a:pt x="8188" y="8540"/>
                  </a:cubicBezTo>
                  <a:cubicBezTo>
                    <a:pt x="10982" y="8540"/>
                    <a:pt x="13783" y="8424"/>
                    <a:pt x="16538" y="8307"/>
                  </a:cubicBezTo>
                  <a:cubicBezTo>
                    <a:pt x="17897" y="8257"/>
                    <a:pt x="19256" y="8175"/>
                    <a:pt x="20615" y="8092"/>
                  </a:cubicBezTo>
                  <a:cubicBezTo>
                    <a:pt x="21626" y="8025"/>
                    <a:pt x="23067" y="8191"/>
                    <a:pt x="23979" y="7694"/>
                  </a:cubicBezTo>
                  <a:cubicBezTo>
                    <a:pt x="24923" y="7164"/>
                    <a:pt x="24774" y="5937"/>
                    <a:pt x="24807" y="5009"/>
                  </a:cubicBezTo>
                  <a:cubicBezTo>
                    <a:pt x="24840" y="3684"/>
                    <a:pt x="24874" y="2358"/>
                    <a:pt x="24923" y="1032"/>
                  </a:cubicBezTo>
                  <a:cubicBezTo>
                    <a:pt x="24940" y="88"/>
                    <a:pt x="23399" y="22"/>
                    <a:pt x="23399" y="22"/>
                  </a:cubicBezTo>
                  <a:cubicBezTo>
                    <a:pt x="23399" y="22"/>
                    <a:pt x="22412" y="0"/>
                    <a:pt x="21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>
                  <a:latin typeface="Crete Round" panose="020B0604020202020204" charset="0"/>
                </a:rPr>
                <a:t>Starter </a:t>
              </a:r>
            </a:p>
          </p:txBody>
        </p:sp>
        <p:sp>
          <p:nvSpPr>
            <p:cNvPr id="40" name="Google Shape;481;p43">
              <a:extLst>
                <a:ext uri="{FF2B5EF4-FFF2-40B4-BE49-F238E27FC236}">
                  <a16:creationId xmlns:a16="http://schemas.microsoft.com/office/drawing/2014/main" id="{ABB4CD50-3450-2981-A004-CC5420AB6641}"/>
                </a:ext>
              </a:extLst>
            </p:cNvPr>
            <p:cNvSpPr/>
            <p:nvPr/>
          </p:nvSpPr>
          <p:spPr>
            <a:xfrm rot="-88">
              <a:off x="5204326" y="2701548"/>
              <a:ext cx="1151630" cy="477111"/>
            </a:xfrm>
            <a:custGeom>
              <a:avLst/>
              <a:gdLst/>
              <a:ahLst/>
              <a:cxnLst/>
              <a:rect l="l" t="t" r="r" b="b"/>
              <a:pathLst>
                <a:path w="24940" h="8540" extrusionOk="0">
                  <a:moveTo>
                    <a:pt x="21687" y="0"/>
                  </a:moveTo>
                  <a:cubicBezTo>
                    <a:pt x="21506" y="0"/>
                    <a:pt x="21341" y="2"/>
                    <a:pt x="21211" y="5"/>
                  </a:cubicBezTo>
                  <a:lnTo>
                    <a:pt x="17533" y="55"/>
                  </a:lnTo>
                  <a:cubicBezTo>
                    <a:pt x="12793" y="138"/>
                    <a:pt x="8004" y="5"/>
                    <a:pt x="3282" y="353"/>
                  </a:cubicBezTo>
                  <a:cubicBezTo>
                    <a:pt x="2470" y="403"/>
                    <a:pt x="1426" y="353"/>
                    <a:pt x="779" y="933"/>
                  </a:cubicBezTo>
                  <a:cubicBezTo>
                    <a:pt x="0" y="1646"/>
                    <a:pt x="150" y="3021"/>
                    <a:pt x="166" y="3982"/>
                  </a:cubicBezTo>
                  <a:cubicBezTo>
                    <a:pt x="183" y="5722"/>
                    <a:pt x="50" y="8141"/>
                    <a:pt x="2287" y="8324"/>
                  </a:cubicBezTo>
                  <a:cubicBezTo>
                    <a:pt x="4238" y="8482"/>
                    <a:pt x="6211" y="8540"/>
                    <a:pt x="8188" y="8540"/>
                  </a:cubicBezTo>
                  <a:cubicBezTo>
                    <a:pt x="10982" y="8540"/>
                    <a:pt x="13783" y="8424"/>
                    <a:pt x="16538" y="8307"/>
                  </a:cubicBezTo>
                  <a:cubicBezTo>
                    <a:pt x="17897" y="8257"/>
                    <a:pt x="19256" y="8175"/>
                    <a:pt x="20615" y="8092"/>
                  </a:cubicBezTo>
                  <a:cubicBezTo>
                    <a:pt x="21626" y="8025"/>
                    <a:pt x="23067" y="8191"/>
                    <a:pt x="23979" y="7694"/>
                  </a:cubicBezTo>
                  <a:cubicBezTo>
                    <a:pt x="24923" y="7164"/>
                    <a:pt x="24774" y="5937"/>
                    <a:pt x="24807" y="5009"/>
                  </a:cubicBezTo>
                  <a:cubicBezTo>
                    <a:pt x="24840" y="3684"/>
                    <a:pt x="24874" y="2358"/>
                    <a:pt x="24923" y="1032"/>
                  </a:cubicBezTo>
                  <a:cubicBezTo>
                    <a:pt x="24940" y="88"/>
                    <a:pt x="23399" y="22"/>
                    <a:pt x="23399" y="22"/>
                  </a:cubicBezTo>
                  <a:cubicBezTo>
                    <a:pt x="23399" y="22"/>
                    <a:pt x="22412" y="0"/>
                    <a:pt x="21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>
                  <a:latin typeface="Crete Round" panose="020B0604020202020204" charset="0"/>
                </a:rPr>
                <a:t>Soup and Salad</a:t>
              </a:r>
            </a:p>
          </p:txBody>
        </p:sp>
        <p:sp>
          <p:nvSpPr>
            <p:cNvPr id="41" name="Google Shape;481;p43">
              <a:extLst>
                <a:ext uri="{FF2B5EF4-FFF2-40B4-BE49-F238E27FC236}">
                  <a16:creationId xmlns:a16="http://schemas.microsoft.com/office/drawing/2014/main" id="{7D85F21D-F1E7-6CE6-9ACC-4234363AE3EA}"/>
                </a:ext>
              </a:extLst>
            </p:cNvPr>
            <p:cNvSpPr/>
            <p:nvPr/>
          </p:nvSpPr>
          <p:spPr>
            <a:xfrm rot="-88">
              <a:off x="5204326" y="3352510"/>
              <a:ext cx="1151630" cy="477111"/>
            </a:xfrm>
            <a:custGeom>
              <a:avLst/>
              <a:gdLst/>
              <a:ahLst/>
              <a:cxnLst/>
              <a:rect l="l" t="t" r="r" b="b"/>
              <a:pathLst>
                <a:path w="24940" h="8540" extrusionOk="0">
                  <a:moveTo>
                    <a:pt x="21687" y="0"/>
                  </a:moveTo>
                  <a:cubicBezTo>
                    <a:pt x="21506" y="0"/>
                    <a:pt x="21341" y="2"/>
                    <a:pt x="21211" y="5"/>
                  </a:cubicBezTo>
                  <a:lnTo>
                    <a:pt x="17533" y="55"/>
                  </a:lnTo>
                  <a:cubicBezTo>
                    <a:pt x="12793" y="138"/>
                    <a:pt x="8004" y="5"/>
                    <a:pt x="3282" y="353"/>
                  </a:cubicBezTo>
                  <a:cubicBezTo>
                    <a:pt x="2470" y="403"/>
                    <a:pt x="1426" y="353"/>
                    <a:pt x="779" y="933"/>
                  </a:cubicBezTo>
                  <a:cubicBezTo>
                    <a:pt x="0" y="1646"/>
                    <a:pt x="150" y="3021"/>
                    <a:pt x="166" y="3982"/>
                  </a:cubicBezTo>
                  <a:cubicBezTo>
                    <a:pt x="183" y="5722"/>
                    <a:pt x="50" y="8141"/>
                    <a:pt x="2287" y="8324"/>
                  </a:cubicBezTo>
                  <a:cubicBezTo>
                    <a:pt x="4238" y="8482"/>
                    <a:pt x="6211" y="8540"/>
                    <a:pt x="8188" y="8540"/>
                  </a:cubicBezTo>
                  <a:cubicBezTo>
                    <a:pt x="10982" y="8540"/>
                    <a:pt x="13783" y="8424"/>
                    <a:pt x="16538" y="8307"/>
                  </a:cubicBezTo>
                  <a:cubicBezTo>
                    <a:pt x="17897" y="8257"/>
                    <a:pt x="19256" y="8175"/>
                    <a:pt x="20615" y="8092"/>
                  </a:cubicBezTo>
                  <a:cubicBezTo>
                    <a:pt x="21626" y="8025"/>
                    <a:pt x="23067" y="8191"/>
                    <a:pt x="23979" y="7694"/>
                  </a:cubicBezTo>
                  <a:cubicBezTo>
                    <a:pt x="24923" y="7164"/>
                    <a:pt x="24774" y="5937"/>
                    <a:pt x="24807" y="5009"/>
                  </a:cubicBezTo>
                  <a:cubicBezTo>
                    <a:pt x="24840" y="3684"/>
                    <a:pt x="24874" y="2358"/>
                    <a:pt x="24923" y="1032"/>
                  </a:cubicBezTo>
                  <a:cubicBezTo>
                    <a:pt x="24940" y="88"/>
                    <a:pt x="23399" y="22"/>
                    <a:pt x="23399" y="22"/>
                  </a:cubicBezTo>
                  <a:cubicBezTo>
                    <a:pt x="23399" y="22"/>
                    <a:pt x="22412" y="0"/>
                    <a:pt x="21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>
                  <a:latin typeface="Crete Round" panose="020B0604020202020204" charset="0"/>
                </a:rPr>
                <a:t>Main Course</a:t>
              </a:r>
            </a:p>
          </p:txBody>
        </p:sp>
        <p:sp>
          <p:nvSpPr>
            <p:cNvPr id="42" name="Google Shape;481;p43">
              <a:extLst>
                <a:ext uri="{FF2B5EF4-FFF2-40B4-BE49-F238E27FC236}">
                  <a16:creationId xmlns:a16="http://schemas.microsoft.com/office/drawing/2014/main" id="{1B1964F1-C294-1663-9BEF-AE9A6ED4BBFF}"/>
                </a:ext>
              </a:extLst>
            </p:cNvPr>
            <p:cNvSpPr/>
            <p:nvPr/>
          </p:nvSpPr>
          <p:spPr>
            <a:xfrm rot="-88">
              <a:off x="5204325" y="4029747"/>
              <a:ext cx="1151630" cy="477125"/>
            </a:xfrm>
            <a:custGeom>
              <a:avLst/>
              <a:gdLst/>
              <a:ahLst/>
              <a:cxnLst/>
              <a:rect l="l" t="t" r="r" b="b"/>
              <a:pathLst>
                <a:path w="24940" h="8540" extrusionOk="0">
                  <a:moveTo>
                    <a:pt x="21687" y="0"/>
                  </a:moveTo>
                  <a:cubicBezTo>
                    <a:pt x="21506" y="0"/>
                    <a:pt x="21341" y="2"/>
                    <a:pt x="21211" y="5"/>
                  </a:cubicBezTo>
                  <a:lnTo>
                    <a:pt x="17533" y="55"/>
                  </a:lnTo>
                  <a:cubicBezTo>
                    <a:pt x="12793" y="138"/>
                    <a:pt x="8004" y="5"/>
                    <a:pt x="3282" y="353"/>
                  </a:cubicBezTo>
                  <a:cubicBezTo>
                    <a:pt x="2470" y="403"/>
                    <a:pt x="1426" y="353"/>
                    <a:pt x="779" y="933"/>
                  </a:cubicBezTo>
                  <a:cubicBezTo>
                    <a:pt x="0" y="1646"/>
                    <a:pt x="150" y="3021"/>
                    <a:pt x="166" y="3982"/>
                  </a:cubicBezTo>
                  <a:cubicBezTo>
                    <a:pt x="183" y="5722"/>
                    <a:pt x="50" y="8141"/>
                    <a:pt x="2287" y="8324"/>
                  </a:cubicBezTo>
                  <a:cubicBezTo>
                    <a:pt x="4238" y="8482"/>
                    <a:pt x="6211" y="8540"/>
                    <a:pt x="8188" y="8540"/>
                  </a:cubicBezTo>
                  <a:cubicBezTo>
                    <a:pt x="10982" y="8540"/>
                    <a:pt x="13783" y="8424"/>
                    <a:pt x="16538" y="8307"/>
                  </a:cubicBezTo>
                  <a:cubicBezTo>
                    <a:pt x="17897" y="8257"/>
                    <a:pt x="19256" y="8175"/>
                    <a:pt x="20615" y="8092"/>
                  </a:cubicBezTo>
                  <a:cubicBezTo>
                    <a:pt x="21626" y="8025"/>
                    <a:pt x="23067" y="8191"/>
                    <a:pt x="23979" y="7694"/>
                  </a:cubicBezTo>
                  <a:cubicBezTo>
                    <a:pt x="24923" y="7164"/>
                    <a:pt x="24774" y="5937"/>
                    <a:pt x="24807" y="5009"/>
                  </a:cubicBezTo>
                  <a:cubicBezTo>
                    <a:pt x="24840" y="3684"/>
                    <a:pt x="24874" y="2358"/>
                    <a:pt x="24923" y="1032"/>
                  </a:cubicBezTo>
                  <a:cubicBezTo>
                    <a:pt x="24940" y="88"/>
                    <a:pt x="23399" y="22"/>
                    <a:pt x="23399" y="22"/>
                  </a:cubicBezTo>
                  <a:cubicBezTo>
                    <a:pt x="23399" y="22"/>
                    <a:pt x="22412" y="0"/>
                    <a:pt x="21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>
                  <a:latin typeface="Crete Round" panose="020B0604020202020204" charset="0"/>
                </a:rPr>
                <a:t>Drinks</a:t>
              </a:r>
            </a:p>
          </p:txBody>
        </p:sp>
        <p:sp>
          <p:nvSpPr>
            <p:cNvPr id="43" name="Google Shape;481;p43">
              <a:extLst>
                <a:ext uri="{FF2B5EF4-FFF2-40B4-BE49-F238E27FC236}">
                  <a16:creationId xmlns:a16="http://schemas.microsoft.com/office/drawing/2014/main" id="{599FF479-D316-5821-8E63-4A831919405F}"/>
                </a:ext>
              </a:extLst>
            </p:cNvPr>
            <p:cNvSpPr/>
            <p:nvPr/>
          </p:nvSpPr>
          <p:spPr>
            <a:xfrm rot="-88">
              <a:off x="6438056" y="2018001"/>
              <a:ext cx="1151630" cy="477111"/>
            </a:xfrm>
            <a:custGeom>
              <a:avLst/>
              <a:gdLst/>
              <a:ahLst/>
              <a:cxnLst/>
              <a:rect l="l" t="t" r="r" b="b"/>
              <a:pathLst>
                <a:path w="24940" h="8540" extrusionOk="0">
                  <a:moveTo>
                    <a:pt x="21687" y="0"/>
                  </a:moveTo>
                  <a:cubicBezTo>
                    <a:pt x="21506" y="0"/>
                    <a:pt x="21341" y="2"/>
                    <a:pt x="21211" y="5"/>
                  </a:cubicBezTo>
                  <a:lnTo>
                    <a:pt x="17533" y="55"/>
                  </a:lnTo>
                  <a:cubicBezTo>
                    <a:pt x="12793" y="138"/>
                    <a:pt x="8004" y="5"/>
                    <a:pt x="3282" y="353"/>
                  </a:cubicBezTo>
                  <a:cubicBezTo>
                    <a:pt x="2470" y="403"/>
                    <a:pt x="1426" y="353"/>
                    <a:pt x="779" y="933"/>
                  </a:cubicBezTo>
                  <a:cubicBezTo>
                    <a:pt x="0" y="1646"/>
                    <a:pt x="150" y="3021"/>
                    <a:pt x="166" y="3982"/>
                  </a:cubicBezTo>
                  <a:cubicBezTo>
                    <a:pt x="183" y="5722"/>
                    <a:pt x="50" y="8141"/>
                    <a:pt x="2287" y="8324"/>
                  </a:cubicBezTo>
                  <a:cubicBezTo>
                    <a:pt x="4238" y="8482"/>
                    <a:pt x="6211" y="8540"/>
                    <a:pt x="8188" y="8540"/>
                  </a:cubicBezTo>
                  <a:cubicBezTo>
                    <a:pt x="10982" y="8540"/>
                    <a:pt x="13783" y="8424"/>
                    <a:pt x="16538" y="8307"/>
                  </a:cubicBezTo>
                  <a:cubicBezTo>
                    <a:pt x="17897" y="8257"/>
                    <a:pt x="19256" y="8175"/>
                    <a:pt x="20615" y="8092"/>
                  </a:cubicBezTo>
                  <a:cubicBezTo>
                    <a:pt x="21626" y="8025"/>
                    <a:pt x="23067" y="8191"/>
                    <a:pt x="23979" y="7694"/>
                  </a:cubicBezTo>
                  <a:cubicBezTo>
                    <a:pt x="24923" y="7164"/>
                    <a:pt x="24774" y="5937"/>
                    <a:pt x="24807" y="5009"/>
                  </a:cubicBezTo>
                  <a:cubicBezTo>
                    <a:pt x="24840" y="3684"/>
                    <a:pt x="24874" y="2358"/>
                    <a:pt x="24923" y="1032"/>
                  </a:cubicBezTo>
                  <a:cubicBezTo>
                    <a:pt x="24940" y="88"/>
                    <a:pt x="23399" y="22"/>
                    <a:pt x="23399" y="22"/>
                  </a:cubicBezTo>
                  <a:cubicBezTo>
                    <a:pt x="23399" y="22"/>
                    <a:pt x="22412" y="0"/>
                    <a:pt x="21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>
                  <a:latin typeface="Crete Round" panose="020B0604020202020204" charset="0"/>
                </a:rPr>
                <a:t>Travel experience</a:t>
              </a:r>
            </a:p>
          </p:txBody>
        </p:sp>
        <p:sp>
          <p:nvSpPr>
            <p:cNvPr id="44" name="Google Shape;481;p43">
              <a:extLst>
                <a:ext uri="{FF2B5EF4-FFF2-40B4-BE49-F238E27FC236}">
                  <a16:creationId xmlns:a16="http://schemas.microsoft.com/office/drawing/2014/main" id="{67B27C28-4759-1DD7-DD65-C1D2772DA026}"/>
                </a:ext>
              </a:extLst>
            </p:cNvPr>
            <p:cNvSpPr/>
            <p:nvPr/>
          </p:nvSpPr>
          <p:spPr>
            <a:xfrm rot="-88">
              <a:off x="6438058" y="2675378"/>
              <a:ext cx="1151630" cy="477111"/>
            </a:xfrm>
            <a:custGeom>
              <a:avLst/>
              <a:gdLst/>
              <a:ahLst/>
              <a:cxnLst/>
              <a:rect l="l" t="t" r="r" b="b"/>
              <a:pathLst>
                <a:path w="24940" h="8540" extrusionOk="0">
                  <a:moveTo>
                    <a:pt x="21687" y="0"/>
                  </a:moveTo>
                  <a:cubicBezTo>
                    <a:pt x="21506" y="0"/>
                    <a:pt x="21341" y="2"/>
                    <a:pt x="21211" y="5"/>
                  </a:cubicBezTo>
                  <a:lnTo>
                    <a:pt x="17533" y="55"/>
                  </a:lnTo>
                  <a:cubicBezTo>
                    <a:pt x="12793" y="138"/>
                    <a:pt x="8004" y="5"/>
                    <a:pt x="3282" y="353"/>
                  </a:cubicBezTo>
                  <a:cubicBezTo>
                    <a:pt x="2470" y="403"/>
                    <a:pt x="1426" y="353"/>
                    <a:pt x="779" y="933"/>
                  </a:cubicBezTo>
                  <a:cubicBezTo>
                    <a:pt x="0" y="1646"/>
                    <a:pt x="150" y="3021"/>
                    <a:pt x="166" y="3982"/>
                  </a:cubicBezTo>
                  <a:cubicBezTo>
                    <a:pt x="183" y="5722"/>
                    <a:pt x="50" y="8141"/>
                    <a:pt x="2287" y="8324"/>
                  </a:cubicBezTo>
                  <a:cubicBezTo>
                    <a:pt x="4238" y="8482"/>
                    <a:pt x="6211" y="8540"/>
                    <a:pt x="8188" y="8540"/>
                  </a:cubicBezTo>
                  <a:cubicBezTo>
                    <a:pt x="10982" y="8540"/>
                    <a:pt x="13783" y="8424"/>
                    <a:pt x="16538" y="8307"/>
                  </a:cubicBezTo>
                  <a:cubicBezTo>
                    <a:pt x="17897" y="8257"/>
                    <a:pt x="19256" y="8175"/>
                    <a:pt x="20615" y="8092"/>
                  </a:cubicBezTo>
                  <a:cubicBezTo>
                    <a:pt x="21626" y="8025"/>
                    <a:pt x="23067" y="8191"/>
                    <a:pt x="23979" y="7694"/>
                  </a:cubicBezTo>
                  <a:cubicBezTo>
                    <a:pt x="24923" y="7164"/>
                    <a:pt x="24774" y="5937"/>
                    <a:pt x="24807" y="5009"/>
                  </a:cubicBezTo>
                  <a:cubicBezTo>
                    <a:pt x="24840" y="3684"/>
                    <a:pt x="24874" y="2358"/>
                    <a:pt x="24923" y="1032"/>
                  </a:cubicBezTo>
                  <a:cubicBezTo>
                    <a:pt x="24940" y="88"/>
                    <a:pt x="23399" y="22"/>
                    <a:pt x="23399" y="22"/>
                  </a:cubicBezTo>
                  <a:cubicBezTo>
                    <a:pt x="23399" y="22"/>
                    <a:pt x="22412" y="0"/>
                    <a:pt x="21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>
                  <a:latin typeface="Crete Round" panose="020B0604020202020204" charset="0"/>
                </a:rPr>
                <a:t>Hotel experience</a:t>
              </a:r>
            </a:p>
          </p:txBody>
        </p:sp>
        <p:sp>
          <p:nvSpPr>
            <p:cNvPr id="45" name="Google Shape;481;p43">
              <a:extLst>
                <a:ext uri="{FF2B5EF4-FFF2-40B4-BE49-F238E27FC236}">
                  <a16:creationId xmlns:a16="http://schemas.microsoft.com/office/drawing/2014/main" id="{66CBFF54-2C56-010B-9F77-EDAB654CC6BC}"/>
                </a:ext>
              </a:extLst>
            </p:cNvPr>
            <p:cNvSpPr/>
            <p:nvPr/>
          </p:nvSpPr>
          <p:spPr>
            <a:xfrm rot="-88">
              <a:off x="6438057" y="3332755"/>
              <a:ext cx="1151630" cy="477111"/>
            </a:xfrm>
            <a:custGeom>
              <a:avLst/>
              <a:gdLst/>
              <a:ahLst/>
              <a:cxnLst/>
              <a:rect l="l" t="t" r="r" b="b"/>
              <a:pathLst>
                <a:path w="24940" h="8540" extrusionOk="0">
                  <a:moveTo>
                    <a:pt x="21687" y="0"/>
                  </a:moveTo>
                  <a:cubicBezTo>
                    <a:pt x="21506" y="0"/>
                    <a:pt x="21341" y="2"/>
                    <a:pt x="21211" y="5"/>
                  </a:cubicBezTo>
                  <a:lnTo>
                    <a:pt x="17533" y="55"/>
                  </a:lnTo>
                  <a:cubicBezTo>
                    <a:pt x="12793" y="138"/>
                    <a:pt x="8004" y="5"/>
                    <a:pt x="3282" y="353"/>
                  </a:cubicBezTo>
                  <a:cubicBezTo>
                    <a:pt x="2470" y="403"/>
                    <a:pt x="1426" y="353"/>
                    <a:pt x="779" y="933"/>
                  </a:cubicBezTo>
                  <a:cubicBezTo>
                    <a:pt x="0" y="1646"/>
                    <a:pt x="150" y="3021"/>
                    <a:pt x="166" y="3982"/>
                  </a:cubicBezTo>
                  <a:cubicBezTo>
                    <a:pt x="183" y="5722"/>
                    <a:pt x="50" y="8141"/>
                    <a:pt x="2287" y="8324"/>
                  </a:cubicBezTo>
                  <a:cubicBezTo>
                    <a:pt x="4238" y="8482"/>
                    <a:pt x="6211" y="8540"/>
                    <a:pt x="8188" y="8540"/>
                  </a:cubicBezTo>
                  <a:cubicBezTo>
                    <a:pt x="10982" y="8540"/>
                    <a:pt x="13783" y="8424"/>
                    <a:pt x="16538" y="8307"/>
                  </a:cubicBezTo>
                  <a:cubicBezTo>
                    <a:pt x="17897" y="8257"/>
                    <a:pt x="19256" y="8175"/>
                    <a:pt x="20615" y="8092"/>
                  </a:cubicBezTo>
                  <a:cubicBezTo>
                    <a:pt x="21626" y="8025"/>
                    <a:pt x="23067" y="8191"/>
                    <a:pt x="23979" y="7694"/>
                  </a:cubicBezTo>
                  <a:cubicBezTo>
                    <a:pt x="24923" y="7164"/>
                    <a:pt x="24774" y="5937"/>
                    <a:pt x="24807" y="5009"/>
                  </a:cubicBezTo>
                  <a:cubicBezTo>
                    <a:pt x="24840" y="3684"/>
                    <a:pt x="24874" y="2358"/>
                    <a:pt x="24923" y="1032"/>
                  </a:cubicBezTo>
                  <a:cubicBezTo>
                    <a:pt x="24940" y="88"/>
                    <a:pt x="23399" y="22"/>
                    <a:pt x="23399" y="22"/>
                  </a:cubicBezTo>
                  <a:cubicBezTo>
                    <a:pt x="23399" y="22"/>
                    <a:pt x="22412" y="0"/>
                    <a:pt x="21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>
                  <a:latin typeface="Crete Round" panose="020B0604020202020204" charset="0"/>
                </a:rPr>
                <a:t>Rating</a:t>
              </a:r>
            </a:p>
          </p:txBody>
        </p:sp>
        <p:sp>
          <p:nvSpPr>
            <p:cNvPr id="46" name="Google Shape;481;p43">
              <a:extLst>
                <a:ext uri="{FF2B5EF4-FFF2-40B4-BE49-F238E27FC236}">
                  <a16:creationId xmlns:a16="http://schemas.microsoft.com/office/drawing/2014/main" id="{B87CA3A7-D128-534E-7A04-84712EDAA2C5}"/>
                </a:ext>
              </a:extLst>
            </p:cNvPr>
            <p:cNvSpPr/>
            <p:nvPr/>
          </p:nvSpPr>
          <p:spPr>
            <a:xfrm rot="-88">
              <a:off x="7684749" y="1980710"/>
              <a:ext cx="1197192" cy="514402"/>
            </a:xfrm>
            <a:custGeom>
              <a:avLst/>
              <a:gdLst/>
              <a:ahLst/>
              <a:cxnLst/>
              <a:rect l="l" t="t" r="r" b="b"/>
              <a:pathLst>
                <a:path w="24940" h="8540" extrusionOk="0">
                  <a:moveTo>
                    <a:pt x="21687" y="0"/>
                  </a:moveTo>
                  <a:cubicBezTo>
                    <a:pt x="21506" y="0"/>
                    <a:pt x="21341" y="2"/>
                    <a:pt x="21211" y="5"/>
                  </a:cubicBezTo>
                  <a:lnTo>
                    <a:pt x="17533" y="55"/>
                  </a:lnTo>
                  <a:cubicBezTo>
                    <a:pt x="12793" y="138"/>
                    <a:pt x="8004" y="5"/>
                    <a:pt x="3282" y="353"/>
                  </a:cubicBezTo>
                  <a:cubicBezTo>
                    <a:pt x="2470" y="403"/>
                    <a:pt x="1426" y="353"/>
                    <a:pt x="779" y="933"/>
                  </a:cubicBezTo>
                  <a:cubicBezTo>
                    <a:pt x="0" y="1646"/>
                    <a:pt x="150" y="3021"/>
                    <a:pt x="166" y="3982"/>
                  </a:cubicBezTo>
                  <a:cubicBezTo>
                    <a:pt x="183" y="5722"/>
                    <a:pt x="50" y="8141"/>
                    <a:pt x="2287" y="8324"/>
                  </a:cubicBezTo>
                  <a:cubicBezTo>
                    <a:pt x="4238" y="8482"/>
                    <a:pt x="6211" y="8540"/>
                    <a:pt x="8188" y="8540"/>
                  </a:cubicBezTo>
                  <a:cubicBezTo>
                    <a:pt x="10982" y="8540"/>
                    <a:pt x="13783" y="8424"/>
                    <a:pt x="16538" y="8307"/>
                  </a:cubicBezTo>
                  <a:cubicBezTo>
                    <a:pt x="17897" y="8257"/>
                    <a:pt x="19256" y="8175"/>
                    <a:pt x="20615" y="8092"/>
                  </a:cubicBezTo>
                  <a:cubicBezTo>
                    <a:pt x="21626" y="8025"/>
                    <a:pt x="23067" y="8191"/>
                    <a:pt x="23979" y="7694"/>
                  </a:cubicBezTo>
                  <a:cubicBezTo>
                    <a:pt x="24923" y="7164"/>
                    <a:pt x="24774" y="5937"/>
                    <a:pt x="24807" y="5009"/>
                  </a:cubicBezTo>
                  <a:cubicBezTo>
                    <a:pt x="24840" y="3684"/>
                    <a:pt x="24874" y="2358"/>
                    <a:pt x="24923" y="1032"/>
                  </a:cubicBezTo>
                  <a:cubicBezTo>
                    <a:pt x="24940" y="88"/>
                    <a:pt x="23399" y="22"/>
                    <a:pt x="23399" y="22"/>
                  </a:cubicBezTo>
                  <a:cubicBezTo>
                    <a:pt x="23399" y="22"/>
                    <a:pt x="22412" y="0"/>
                    <a:pt x="21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Crete Round" panose="020B0604020202020204" charset="0"/>
                </a:rPr>
                <a:t>Name of Administrator</a:t>
              </a:r>
            </a:p>
          </p:txBody>
        </p:sp>
        <p:sp>
          <p:nvSpPr>
            <p:cNvPr id="47" name="Google Shape;481;p43">
              <a:extLst>
                <a:ext uri="{FF2B5EF4-FFF2-40B4-BE49-F238E27FC236}">
                  <a16:creationId xmlns:a16="http://schemas.microsoft.com/office/drawing/2014/main" id="{31FF0DD4-D3C6-FD8A-43CC-9516E884F896}"/>
                </a:ext>
              </a:extLst>
            </p:cNvPr>
            <p:cNvSpPr/>
            <p:nvPr/>
          </p:nvSpPr>
          <p:spPr>
            <a:xfrm rot="-88">
              <a:off x="7701171" y="2661145"/>
              <a:ext cx="1151630" cy="477111"/>
            </a:xfrm>
            <a:custGeom>
              <a:avLst/>
              <a:gdLst/>
              <a:ahLst/>
              <a:cxnLst/>
              <a:rect l="l" t="t" r="r" b="b"/>
              <a:pathLst>
                <a:path w="24940" h="8540" extrusionOk="0">
                  <a:moveTo>
                    <a:pt x="21687" y="0"/>
                  </a:moveTo>
                  <a:cubicBezTo>
                    <a:pt x="21506" y="0"/>
                    <a:pt x="21341" y="2"/>
                    <a:pt x="21211" y="5"/>
                  </a:cubicBezTo>
                  <a:lnTo>
                    <a:pt x="17533" y="55"/>
                  </a:lnTo>
                  <a:cubicBezTo>
                    <a:pt x="12793" y="138"/>
                    <a:pt x="8004" y="5"/>
                    <a:pt x="3282" y="353"/>
                  </a:cubicBezTo>
                  <a:cubicBezTo>
                    <a:pt x="2470" y="403"/>
                    <a:pt x="1426" y="353"/>
                    <a:pt x="779" y="933"/>
                  </a:cubicBezTo>
                  <a:cubicBezTo>
                    <a:pt x="0" y="1646"/>
                    <a:pt x="150" y="3021"/>
                    <a:pt x="166" y="3982"/>
                  </a:cubicBezTo>
                  <a:cubicBezTo>
                    <a:pt x="183" y="5722"/>
                    <a:pt x="50" y="8141"/>
                    <a:pt x="2287" y="8324"/>
                  </a:cubicBezTo>
                  <a:cubicBezTo>
                    <a:pt x="4238" y="8482"/>
                    <a:pt x="6211" y="8540"/>
                    <a:pt x="8188" y="8540"/>
                  </a:cubicBezTo>
                  <a:cubicBezTo>
                    <a:pt x="10982" y="8540"/>
                    <a:pt x="13783" y="8424"/>
                    <a:pt x="16538" y="8307"/>
                  </a:cubicBezTo>
                  <a:cubicBezTo>
                    <a:pt x="17897" y="8257"/>
                    <a:pt x="19256" y="8175"/>
                    <a:pt x="20615" y="8092"/>
                  </a:cubicBezTo>
                  <a:cubicBezTo>
                    <a:pt x="21626" y="8025"/>
                    <a:pt x="23067" y="8191"/>
                    <a:pt x="23979" y="7694"/>
                  </a:cubicBezTo>
                  <a:cubicBezTo>
                    <a:pt x="24923" y="7164"/>
                    <a:pt x="24774" y="5937"/>
                    <a:pt x="24807" y="5009"/>
                  </a:cubicBezTo>
                  <a:cubicBezTo>
                    <a:pt x="24840" y="3684"/>
                    <a:pt x="24874" y="2358"/>
                    <a:pt x="24923" y="1032"/>
                  </a:cubicBezTo>
                  <a:cubicBezTo>
                    <a:pt x="24940" y="88"/>
                    <a:pt x="23399" y="22"/>
                    <a:pt x="23399" y="22"/>
                  </a:cubicBezTo>
                  <a:cubicBezTo>
                    <a:pt x="23399" y="22"/>
                    <a:pt x="22412" y="0"/>
                    <a:pt x="21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>
                  <a:latin typeface="Crete Round" panose="020B0604020202020204" charset="0"/>
                </a:rPr>
                <a:t>Email Address</a:t>
              </a:r>
            </a:p>
          </p:txBody>
        </p:sp>
        <p:sp>
          <p:nvSpPr>
            <p:cNvPr id="48" name="Google Shape;481;p43">
              <a:extLst>
                <a:ext uri="{FF2B5EF4-FFF2-40B4-BE49-F238E27FC236}">
                  <a16:creationId xmlns:a16="http://schemas.microsoft.com/office/drawing/2014/main" id="{A72B75B5-BB70-0F15-2EB4-174C45858993}"/>
                </a:ext>
              </a:extLst>
            </p:cNvPr>
            <p:cNvSpPr/>
            <p:nvPr/>
          </p:nvSpPr>
          <p:spPr>
            <a:xfrm rot="-88">
              <a:off x="7714211" y="3332755"/>
              <a:ext cx="1151630" cy="477111"/>
            </a:xfrm>
            <a:custGeom>
              <a:avLst/>
              <a:gdLst/>
              <a:ahLst/>
              <a:cxnLst/>
              <a:rect l="l" t="t" r="r" b="b"/>
              <a:pathLst>
                <a:path w="24940" h="8540" extrusionOk="0">
                  <a:moveTo>
                    <a:pt x="21687" y="0"/>
                  </a:moveTo>
                  <a:cubicBezTo>
                    <a:pt x="21506" y="0"/>
                    <a:pt x="21341" y="2"/>
                    <a:pt x="21211" y="5"/>
                  </a:cubicBezTo>
                  <a:lnTo>
                    <a:pt x="17533" y="55"/>
                  </a:lnTo>
                  <a:cubicBezTo>
                    <a:pt x="12793" y="138"/>
                    <a:pt x="8004" y="5"/>
                    <a:pt x="3282" y="353"/>
                  </a:cubicBezTo>
                  <a:cubicBezTo>
                    <a:pt x="2470" y="403"/>
                    <a:pt x="1426" y="353"/>
                    <a:pt x="779" y="933"/>
                  </a:cubicBezTo>
                  <a:cubicBezTo>
                    <a:pt x="0" y="1646"/>
                    <a:pt x="150" y="3021"/>
                    <a:pt x="166" y="3982"/>
                  </a:cubicBezTo>
                  <a:cubicBezTo>
                    <a:pt x="183" y="5722"/>
                    <a:pt x="50" y="8141"/>
                    <a:pt x="2287" y="8324"/>
                  </a:cubicBezTo>
                  <a:cubicBezTo>
                    <a:pt x="4238" y="8482"/>
                    <a:pt x="6211" y="8540"/>
                    <a:pt x="8188" y="8540"/>
                  </a:cubicBezTo>
                  <a:cubicBezTo>
                    <a:pt x="10982" y="8540"/>
                    <a:pt x="13783" y="8424"/>
                    <a:pt x="16538" y="8307"/>
                  </a:cubicBezTo>
                  <a:cubicBezTo>
                    <a:pt x="17897" y="8257"/>
                    <a:pt x="19256" y="8175"/>
                    <a:pt x="20615" y="8092"/>
                  </a:cubicBezTo>
                  <a:cubicBezTo>
                    <a:pt x="21626" y="8025"/>
                    <a:pt x="23067" y="8191"/>
                    <a:pt x="23979" y="7694"/>
                  </a:cubicBezTo>
                  <a:cubicBezTo>
                    <a:pt x="24923" y="7164"/>
                    <a:pt x="24774" y="5937"/>
                    <a:pt x="24807" y="5009"/>
                  </a:cubicBezTo>
                  <a:cubicBezTo>
                    <a:pt x="24840" y="3684"/>
                    <a:pt x="24874" y="2358"/>
                    <a:pt x="24923" y="1032"/>
                  </a:cubicBezTo>
                  <a:cubicBezTo>
                    <a:pt x="24940" y="88"/>
                    <a:pt x="23399" y="22"/>
                    <a:pt x="23399" y="22"/>
                  </a:cubicBezTo>
                  <a:cubicBezTo>
                    <a:pt x="23399" y="22"/>
                    <a:pt x="22412" y="0"/>
                    <a:pt x="21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>
                  <a:latin typeface="Crete Round" panose="020B0604020202020204" charset="0"/>
                </a:rPr>
                <a:t>Phone Number</a:t>
              </a:r>
            </a:p>
          </p:txBody>
        </p:sp>
        <p:sp>
          <p:nvSpPr>
            <p:cNvPr id="49" name="Google Shape;481;p43">
              <a:extLst>
                <a:ext uri="{FF2B5EF4-FFF2-40B4-BE49-F238E27FC236}">
                  <a16:creationId xmlns:a16="http://schemas.microsoft.com/office/drawing/2014/main" id="{05951DC1-E71B-7C90-DD32-0AA2CF8C7A3B}"/>
                </a:ext>
              </a:extLst>
            </p:cNvPr>
            <p:cNvSpPr/>
            <p:nvPr/>
          </p:nvSpPr>
          <p:spPr>
            <a:xfrm rot="-88">
              <a:off x="7714212" y="3983805"/>
              <a:ext cx="1151630" cy="477111"/>
            </a:xfrm>
            <a:custGeom>
              <a:avLst/>
              <a:gdLst/>
              <a:ahLst/>
              <a:cxnLst/>
              <a:rect l="l" t="t" r="r" b="b"/>
              <a:pathLst>
                <a:path w="24940" h="8540" extrusionOk="0">
                  <a:moveTo>
                    <a:pt x="21687" y="0"/>
                  </a:moveTo>
                  <a:cubicBezTo>
                    <a:pt x="21506" y="0"/>
                    <a:pt x="21341" y="2"/>
                    <a:pt x="21211" y="5"/>
                  </a:cubicBezTo>
                  <a:lnTo>
                    <a:pt x="17533" y="55"/>
                  </a:lnTo>
                  <a:cubicBezTo>
                    <a:pt x="12793" y="138"/>
                    <a:pt x="8004" y="5"/>
                    <a:pt x="3282" y="353"/>
                  </a:cubicBezTo>
                  <a:cubicBezTo>
                    <a:pt x="2470" y="403"/>
                    <a:pt x="1426" y="353"/>
                    <a:pt x="779" y="933"/>
                  </a:cubicBezTo>
                  <a:cubicBezTo>
                    <a:pt x="0" y="1646"/>
                    <a:pt x="150" y="3021"/>
                    <a:pt x="166" y="3982"/>
                  </a:cubicBezTo>
                  <a:cubicBezTo>
                    <a:pt x="183" y="5722"/>
                    <a:pt x="50" y="8141"/>
                    <a:pt x="2287" y="8324"/>
                  </a:cubicBezTo>
                  <a:cubicBezTo>
                    <a:pt x="4238" y="8482"/>
                    <a:pt x="6211" y="8540"/>
                    <a:pt x="8188" y="8540"/>
                  </a:cubicBezTo>
                  <a:cubicBezTo>
                    <a:pt x="10982" y="8540"/>
                    <a:pt x="13783" y="8424"/>
                    <a:pt x="16538" y="8307"/>
                  </a:cubicBezTo>
                  <a:cubicBezTo>
                    <a:pt x="17897" y="8257"/>
                    <a:pt x="19256" y="8175"/>
                    <a:pt x="20615" y="8092"/>
                  </a:cubicBezTo>
                  <a:cubicBezTo>
                    <a:pt x="21626" y="8025"/>
                    <a:pt x="23067" y="8191"/>
                    <a:pt x="23979" y="7694"/>
                  </a:cubicBezTo>
                  <a:cubicBezTo>
                    <a:pt x="24923" y="7164"/>
                    <a:pt x="24774" y="5937"/>
                    <a:pt x="24807" y="5009"/>
                  </a:cubicBezTo>
                  <a:cubicBezTo>
                    <a:pt x="24840" y="3684"/>
                    <a:pt x="24874" y="2358"/>
                    <a:pt x="24923" y="1032"/>
                  </a:cubicBezTo>
                  <a:cubicBezTo>
                    <a:pt x="24940" y="88"/>
                    <a:pt x="23399" y="22"/>
                    <a:pt x="23399" y="22"/>
                  </a:cubicBezTo>
                  <a:cubicBezTo>
                    <a:pt x="23399" y="22"/>
                    <a:pt x="22412" y="0"/>
                    <a:pt x="21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>
                  <a:latin typeface="Crete Round" panose="020B0604020202020204" charset="0"/>
                </a:rPr>
                <a:t>Company’s Address</a:t>
              </a:r>
            </a:p>
          </p:txBody>
        </p:sp>
        <p:sp>
          <p:nvSpPr>
            <p:cNvPr id="50" name="Google Shape;481;p43">
              <a:extLst>
                <a:ext uri="{FF2B5EF4-FFF2-40B4-BE49-F238E27FC236}">
                  <a16:creationId xmlns:a16="http://schemas.microsoft.com/office/drawing/2014/main" id="{F62BB397-3BE2-857F-8489-96BC8502CC4A}"/>
                </a:ext>
              </a:extLst>
            </p:cNvPr>
            <p:cNvSpPr/>
            <p:nvPr/>
          </p:nvSpPr>
          <p:spPr>
            <a:xfrm rot="-88">
              <a:off x="2707481" y="2071420"/>
              <a:ext cx="1138589" cy="544783"/>
            </a:xfrm>
            <a:custGeom>
              <a:avLst/>
              <a:gdLst/>
              <a:ahLst/>
              <a:cxnLst/>
              <a:rect l="l" t="t" r="r" b="b"/>
              <a:pathLst>
                <a:path w="24940" h="8540" extrusionOk="0">
                  <a:moveTo>
                    <a:pt x="21687" y="0"/>
                  </a:moveTo>
                  <a:cubicBezTo>
                    <a:pt x="21506" y="0"/>
                    <a:pt x="21341" y="2"/>
                    <a:pt x="21211" y="5"/>
                  </a:cubicBezTo>
                  <a:lnTo>
                    <a:pt x="17533" y="55"/>
                  </a:lnTo>
                  <a:cubicBezTo>
                    <a:pt x="12793" y="138"/>
                    <a:pt x="8004" y="5"/>
                    <a:pt x="3282" y="353"/>
                  </a:cubicBezTo>
                  <a:cubicBezTo>
                    <a:pt x="2470" y="403"/>
                    <a:pt x="1426" y="353"/>
                    <a:pt x="779" y="933"/>
                  </a:cubicBezTo>
                  <a:cubicBezTo>
                    <a:pt x="0" y="1646"/>
                    <a:pt x="150" y="3021"/>
                    <a:pt x="166" y="3982"/>
                  </a:cubicBezTo>
                  <a:cubicBezTo>
                    <a:pt x="183" y="5722"/>
                    <a:pt x="50" y="8141"/>
                    <a:pt x="2287" y="8324"/>
                  </a:cubicBezTo>
                  <a:cubicBezTo>
                    <a:pt x="4238" y="8482"/>
                    <a:pt x="6211" y="8540"/>
                    <a:pt x="8188" y="8540"/>
                  </a:cubicBezTo>
                  <a:cubicBezTo>
                    <a:pt x="10982" y="8540"/>
                    <a:pt x="13783" y="8424"/>
                    <a:pt x="16538" y="8307"/>
                  </a:cubicBezTo>
                  <a:cubicBezTo>
                    <a:pt x="17897" y="8257"/>
                    <a:pt x="19256" y="8175"/>
                    <a:pt x="20615" y="8092"/>
                  </a:cubicBezTo>
                  <a:cubicBezTo>
                    <a:pt x="21626" y="8025"/>
                    <a:pt x="23067" y="8191"/>
                    <a:pt x="23979" y="7694"/>
                  </a:cubicBezTo>
                  <a:cubicBezTo>
                    <a:pt x="24923" y="7164"/>
                    <a:pt x="24774" y="5937"/>
                    <a:pt x="24807" y="5009"/>
                  </a:cubicBezTo>
                  <a:cubicBezTo>
                    <a:pt x="24840" y="3684"/>
                    <a:pt x="24874" y="2358"/>
                    <a:pt x="24923" y="1032"/>
                  </a:cubicBezTo>
                  <a:cubicBezTo>
                    <a:pt x="24940" y="88"/>
                    <a:pt x="23399" y="22"/>
                    <a:pt x="23399" y="22"/>
                  </a:cubicBezTo>
                  <a:cubicBezTo>
                    <a:pt x="23399" y="22"/>
                    <a:pt x="22412" y="0"/>
                    <a:pt x="21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>
                  <a:latin typeface="Crete Round" panose="020B0604020202020204" charset="0"/>
                </a:rPr>
                <a:t>Select Booking No</a:t>
              </a:r>
            </a:p>
          </p:txBody>
        </p:sp>
        <p:sp>
          <p:nvSpPr>
            <p:cNvPr id="51" name="Google Shape;481;p43">
              <a:extLst>
                <a:ext uri="{FF2B5EF4-FFF2-40B4-BE49-F238E27FC236}">
                  <a16:creationId xmlns:a16="http://schemas.microsoft.com/office/drawing/2014/main" id="{F8A95B42-F0F5-3B28-BE28-1EEE24C8BCF8}"/>
                </a:ext>
              </a:extLst>
            </p:cNvPr>
            <p:cNvSpPr/>
            <p:nvPr/>
          </p:nvSpPr>
          <p:spPr>
            <a:xfrm rot="-88">
              <a:off x="2707480" y="2726696"/>
              <a:ext cx="1151630" cy="477111"/>
            </a:xfrm>
            <a:custGeom>
              <a:avLst/>
              <a:gdLst/>
              <a:ahLst/>
              <a:cxnLst/>
              <a:rect l="l" t="t" r="r" b="b"/>
              <a:pathLst>
                <a:path w="24940" h="8540" extrusionOk="0">
                  <a:moveTo>
                    <a:pt x="21687" y="0"/>
                  </a:moveTo>
                  <a:cubicBezTo>
                    <a:pt x="21506" y="0"/>
                    <a:pt x="21341" y="2"/>
                    <a:pt x="21211" y="5"/>
                  </a:cubicBezTo>
                  <a:lnTo>
                    <a:pt x="17533" y="55"/>
                  </a:lnTo>
                  <a:cubicBezTo>
                    <a:pt x="12793" y="138"/>
                    <a:pt x="8004" y="5"/>
                    <a:pt x="3282" y="353"/>
                  </a:cubicBezTo>
                  <a:cubicBezTo>
                    <a:pt x="2470" y="403"/>
                    <a:pt x="1426" y="353"/>
                    <a:pt x="779" y="933"/>
                  </a:cubicBezTo>
                  <a:cubicBezTo>
                    <a:pt x="0" y="1646"/>
                    <a:pt x="150" y="3021"/>
                    <a:pt x="166" y="3982"/>
                  </a:cubicBezTo>
                  <a:cubicBezTo>
                    <a:pt x="183" y="5722"/>
                    <a:pt x="50" y="8141"/>
                    <a:pt x="2287" y="8324"/>
                  </a:cubicBezTo>
                  <a:cubicBezTo>
                    <a:pt x="4238" y="8482"/>
                    <a:pt x="6211" y="8540"/>
                    <a:pt x="8188" y="8540"/>
                  </a:cubicBezTo>
                  <a:cubicBezTo>
                    <a:pt x="10982" y="8540"/>
                    <a:pt x="13783" y="8424"/>
                    <a:pt x="16538" y="8307"/>
                  </a:cubicBezTo>
                  <a:cubicBezTo>
                    <a:pt x="17897" y="8257"/>
                    <a:pt x="19256" y="8175"/>
                    <a:pt x="20615" y="8092"/>
                  </a:cubicBezTo>
                  <a:cubicBezTo>
                    <a:pt x="21626" y="8025"/>
                    <a:pt x="23067" y="8191"/>
                    <a:pt x="23979" y="7694"/>
                  </a:cubicBezTo>
                  <a:cubicBezTo>
                    <a:pt x="24923" y="7164"/>
                    <a:pt x="24774" y="5937"/>
                    <a:pt x="24807" y="5009"/>
                  </a:cubicBezTo>
                  <a:cubicBezTo>
                    <a:pt x="24840" y="3684"/>
                    <a:pt x="24874" y="2358"/>
                    <a:pt x="24923" y="1032"/>
                  </a:cubicBezTo>
                  <a:cubicBezTo>
                    <a:pt x="24940" y="88"/>
                    <a:pt x="23399" y="22"/>
                    <a:pt x="23399" y="22"/>
                  </a:cubicBezTo>
                  <a:cubicBezTo>
                    <a:pt x="23399" y="22"/>
                    <a:pt x="22412" y="0"/>
                    <a:pt x="21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>
                  <a:latin typeface="Crete Round" panose="020B0604020202020204" charset="0"/>
                </a:rPr>
                <a:t>Start location</a:t>
              </a:r>
            </a:p>
          </p:txBody>
        </p:sp>
        <p:sp>
          <p:nvSpPr>
            <p:cNvPr id="52" name="Google Shape;481;p43">
              <a:extLst>
                <a:ext uri="{FF2B5EF4-FFF2-40B4-BE49-F238E27FC236}">
                  <a16:creationId xmlns:a16="http://schemas.microsoft.com/office/drawing/2014/main" id="{42078554-12B5-3114-5A28-47F49D358184}"/>
                </a:ext>
              </a:extLst>
            </p:cNvPr>
            <p:cNvSpPr/>
            <p:nvPr/>
          </p:nvSpPr>
          <p:spPr>
            <a:xfrm rot="-88">
              <a:off x="2694440" y="3381972"/>
              <a:ext cx="1151630" cy="477111"/>
            </a:xfrm>
            <a:custGeom>
              <a:avLst/>
              <a:gdLst/>
              <a:ahLst/>
              <a:cxnLst/>
              <a:rect l="l" t="t" r="r" b="b"/>
              <a:pathLst>
                <a:path w="24940" h="8540" extrusionOk="0">
                  <a:moveTo>
                    <a:pt x="21687" y="0"/>
                  </a:moveTo>
                  <a:cubicBezTo>
                    <a:pt x="21506" y="0"/>
                    <a:pt x="21341" y="2"/>
                    <a:pt x="21211" y="5"/>
                  </a:cubicBezTo>
                  <a:lnTo>
                    <a:pt x="17533" y="55"/>
                  </a:lnTo>
                  <a:cubicBezTo>
                    <a:pt x="12793" y="138"/>
                    <a:pt x="8004" y="5"/>
                    <a:pt x="3282" y="353"/>
                  </a:cubicBezTo>
                  <a:cubicBezTo>
                    <a:pt x="2470" y="403"/>
                    <a:pt x="1426" y="353"/>
                    <a:pt x="779" y="933"/>
                  </a:cubicBezTo>
                  <a:cubicBezTo>
                    <a:pt x="0" y="1646"/>
                    <a:pt x="150" y="3021"/>
                    <a:pt x="166" y="3982"/>
                  </a:cubicBezTo>
                  <a:cubicBezTo>
                    <a:pt x="183" y="5722"/>
                    <a:pt x="50" y="8141"/>
                    <a:pt x="2287" y="8324"/>
                  </a:cubicBezTo>
                  <a:cubicBezTo>
                    <a:pt x="4238" y="8482"/>
                    <a:pt x="6211" y="8540"/>
                    <a:pt x="8188" y="8540"/>
                  </a:cubicBezTo>
                  <a:cubicBezTo>
                    <a:pt x="10982" y="8540"/>
                    <a:pt x="13783" y="8424"/>
                    <a:pt x="16538" y="8307"/>
                  </a:cubicBezTo>
                  <a:cubicBezTo>
                    <a:pt x="17897" y="8257"/>
                    <a:pt x="19256" y="8175"/>
                    <a:pt x="20615" y="8092"/>
                  </a:cubicBezTo>
                  <a:cubicBezTo>
                    <a:pt x="21626" y="8025"/>
                    <a:pt x="23067" y="8191"/>
                    <a:pt x="23979" y="7694"/>
                  </a:cubicBezTo>
                  <a:cubicBezTo>
                    <a:pt x="24923" y="7164"/>
                    <a:pt x="24774" y="5937"/>
                    <a:pt x="24807" y="5009"/>
                  </a:cubicBezTo>
                  <a:cubicBezTo>
                    <a:pt x="24840" y="3684"/>
                    <a:pt x="24874" y="2358"/>
                    <a:pt x="24923" y="1032"/>
                  </a:cubicBezTo>
                  <a:cubicBezTo>
                    <a:pt x="24940" y="88"/>
                    <a:pt x="23399" y="22"/>
                    <a:pt x="23399" y="22"/>
                  </a:cubicBezTo>
                  <a:cubicBezTo>
                    <a:pt x="23399" y="22"/>
                    <a:pt x="22412" y="0"/>
                    <a:pt x="21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>
                  <a:latin typeface="Crete Round" panose="020B0604020202020204" charset="0"/>
                </a:rPr>
                <a:t>Drop location</a:t>
              </a:r>
            </a:p>
          </p:txBody>
        </p:sp>
        <p:sp>
          <p:nvSpPr>
            <p:cNvPr id="53" name="Google Shape;481;p43">
              <a:extLst>
                <a:ext uri="{FF2B5EF4-FFF2-40B4-BE49-F238E27FC236}">
                  <a16:creationId xmlns:a16="http://schemas.microsoft.com/office/drawing/2014/main" id="{5926274F-4B63-1693-39A4-477C79D4ED27}"/>
                </a:ext>
              </a:extLst>
            </p:cNvPr>
            <p:cNvSpPr/>
            <p:nvPr/>
          </p:nvSpPr>
          <p:spPr>
            <a:xfrm rot="21599912">
              <a:off x="6324" y="3916722"/>
              <a:ext cx="1306203" cy="419294"/>
            </a:xfrm>
            <a:custGeom>
              <a:avLst/>
              <a:gdLst/>
              <a:ahLst/>
              <a:cxnLst/>
              <a:rect l="l" t="t" r="r" b="b"/>
              <a:pathLst>
                <a:path w="24940" h="8540" extrusionOk="0">
                  <a:moveTo>
                    <a:pt x="21687" y="0"/>
                  </a:moveTo>
                  <a:cubicBezTo>
                    <a:pt x="21506" y="0"/>
                    <a:pt x="21341" y="2"/>
                    <a:pt x="21211" y="5"/>
                  </a:cubicBezTo>
                  <a:lnTo>
                    <a:pt x="17533" y="55"/>
                  </a:lnTo>
                  <a:cubicBezTo>
                    <a:pt x="12793" y="138"/>
                    <a:pt x="8004" y="5"/>
                    <a:pt x="3282" y="353"/>
                  </a:cubicBezTo>
                  <a:cubicBezTo>
                    <a:pt x="2470" y="403"/>
                    <a:pt x="1426" y="353"/>
                    <a:pt x="779" y="933"/>
                  </a:cubicBezTo>
                  <a:cubicBezTo>
                    <a:pt x="0" y="1646"/>
                    <a:pt x="150" y="3021"/>
                    <a:pt x="166" y="3982"/>
                  </a:cubicBezTo>
                  <a:cubicBezTo>
                    <a:pt x="183" y="5722"/>
                    <a:pt x="50" y="8141"/>
                    <a:pt x="2287" y="8324"/>
                  </a:cubicBezTo>
                  <a:cubicBezTo>
                    <a:pt x="4238" y="8482"/>
                    <a:pt x="6211" y="8540"/>
                    <a:pt x="8188" y="8540"/>
                  </a:cubicBezTo>
                  <a:cubicBezTo>
                    <a:pt x="10982" y="8540"/>
                    <a:pt x="13783" y="8424"/>
                    <a:pt x="16538" y="8307"/>
                  </a:cubicBezTo>
                  <a:cubicBezTo>
                    <a:pt x="17897" y="8257"/>
                    <a:pt x="19256" y="8175"/>
                    <a:pt x="20615" y="8092"/>
                  </a:cubicBezTo>
                  <a:cubicBezTo>
                    <a:pt x="21626" y="8025"/>
                    <a:pt x="23067" y="8191"/>
                    <a:pt x="23979" y="7694"/>
                  </a:cubicBezTo>
                  <a:cubicBezTo>
                    <a:pt x="24923" y="7164"/>
                    <a:pt x="24774" y="5937"/>
                    <a:pt x="24807" y="5009"/>
                  </a:cubicBezTo>
                  <a:cubicBezTo>
                    <a:pt x="24840" y="3684"/>
                    <a:pt x="24874" y="2358"/>
                    <a:pt x="24923" y="1032"/>
                  </a:cubicBezTo>
                  <a:cubicBezTo>
                    <a:pt x="24940" y="88"/>
                    <a:pt x="23399" y="22"/>
                    <a:pt x="23399" y="22"/>
                  </a:cubicBezTo>
                  <a:cubicBezTo>
                    <a:pt x="23399" y="22"/>
                    <a:pt x="22412" y="0"/>
                    <a:pt x="21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>
                  <a:latin typeface="Crete Round" panose="020B0604020202020204" charset="0"/>
                </a:rPr>
                <a:t>Select rooms</a:t>
              </a:r>
            </a:p>
          </p:txBody>
        </p:sp>
        <p:sp>
          <p:nvSpPr>
            <p:cNvPr id="54" name="Google Shape;481;p43">
              <a:extLst>
                <a:ext uri="{FF2B5EF4-FFF2-40B4-BE49-F238E27FC236}">
                  <a16:creationId xmlns:a16="http://schemas.microsoft.com/office/drawing/2014/main" id="{4D25DA55-63F4-113D-2946-3FB65B0058D8}"/>
                </a:ext>
              </a:extLst>
            </p:cNvPr>
            <p:cNvSpPr/>
            <p:nvPr/>
          </p:nvSpPr>
          <p:spPr>
            <a:xfrm rot="-88">
              <a:off x="58099" y="4523080"/>
              <a:ext cx="1151630" cy="477111"/>
            </a:xfrm>
            <a:custGeom>
              <a:avLst/>
              <a:gdLst/>
              <a:ahLst/>
              <a:cxnLst/>
              <a:rect l="l" t="t" r="r" b="b"/>
              <a:pathLst>
                <a:path w="24940" h="8540" extrusionOk="0">
                  <a:moveTo>
                    <a:pt x="21687" y="0"/>
                  </a:moveTo>
                  <a:cubicBezTo>
                    <a:pt x="21506" y="0"/>
                    <a:pt x="21341" y="2"/>
                    <a:pt x="21211" y="5"/>
                  </a:cubicBezTo>
                  <a:lnTo>
                    <a:pt x="17533" y="55"/>
                  </a:lnTo>
                  <a:cubicBezTo>
                    <a:pt x="12793" y="138"/>
                    <a:pt x="8004" y="5"/>
                    <a:pt x="3282" y="353"/>
                  </a:cubicBezTo>
                  <a:cubicBezTo>
                    <a:pt x="2470" y="403"/>
                    <a:pt x="1426" y="353"/>
                    <a:pt x="779" y="933"/>
                  </a:cubicBezTo>
                  <a:cubicBezTo>
                    <a:pt x="0" y="1646"/>
                    <a:pt x="150" y="3021"/>
                    <a:pt x="166" y="3982"/>
                  </a:cubicBezTo>
                  <a:cubicBezTo>
                    <a:pt x="183" y="5722"/>
                    <a:pt x="50" y="8141"/>
                    <a:pt x="2287" y="8324"/>
                  </a:cubicBezTo>
                  <a:cubicBezTo>
                    <a:pt x="4238" y="8482"/>
                    <a:pt x="6211" y="8540"/>
                    <a:pt x="8188" y="8540"/>
                  </a:cubicBezTo>
                  <a:cubicBezTo>
                    <a:pt x="10982" y="8540"/>
                    <a:pt x="13783" y="8424"/>
                    <a:pt x="16538" y="8307"/>
                  </a:cubicBezTo>
                  <a:cubicBezTo>
                    <a:pt x="17897" y="8257"/>
                    <a:pt x="19256" y="8175"/>
                    <a:pt x="20615" y="8092"/>
                  </a:cubicBezTo>
                  <a:cubicBezTo>
                    <a:pt x="21626" y="8025"/>
                    <a:pt x="23067" y="8191"/>
                    <a:pt x="23979" y="7694"/>
                  </a:cubicBezTo>
                  <a:cubicBezTo>
                    <a:pt x="24923" y="7164"/>
                    <a:pt x="24774" y="5937"/>
                    <a:pt x="24807" y="5009"/>
                  </a:cubicBezTo>
                  <a:cubicBezTo>
                    <a:pt x="24840" y="3684"/>
                    <a:pt x="24874" y="2358"/>
                    <a:pt x="24923" y="1032"/>
                  </a:cubicBezTo>
                  <a:cubicBezTo>
                    <a:pt x="24940" y="88"/>
                    <a:pt x="23399" y="22"/>
                    <a:pt x="23399" y="22"/>
                  </a:cubicBezTo>
                  <a:cubicBezTo>
                    <a:pt x="23399" y="22"/>
                    <a:pt x="22412" y="0"/>
                    <a:pt x="21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>
                  <a:latin typeface="Crete Round" panose="020B0604020202020204" charset="0"/>
                </a:rPr>
                <a:t>Payment</a:t>
              </a:r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1C9B210F-C5E2-4551-AC95-9A65A16CE9AF}"/>
                </a:ext>
              </a:extLst>
            </p:cNvPr>
            <p:cNvSpPr/>
            <p:nvPr/>
          </p:nvSpPr>
          <p:spPr>
            <a:xfrm flipH="1">
              <a:off x="613706" y="2479697"/>
              <a:ext cx="45719" cy="103640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69673089-D071-821C-E7B3-28BE1C196EE4}"/>
                </a:ext>
              </a:extLst>
            </p:cNvPr>
            <p:cNvSpPr/>
            <p:nvPr/>
          </p:nvSpPr>
          <p:spPr>
            <a:xfrm>
              <a:off x="624108" y="3123906"/>
              <a:ext cx="45719" cy="129504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6329D633-6E1F-C617-3CAF-1635FBE51405}"/>
                </a:ext>
              </a:extLst>
            </p:cNvPr>
            <p:cNvSpPr/>
            <p:nvPr/>
          </p:nvSpPr>
          <p:spPr>
            <a:xfrm>
              <a:off x="613706" y="3809881"/>
              <a:ext cx="45719" cy="8450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row: Down 59">
              <a:extLst>
                <a:ext uri="{FF2B5EF4-FFF2-40B4-BE49-F238E27FC236}">
                  <a16:creationId xmlns:a16="http://schemas.microsoft.com/office/drawing/2014/main" id="{1A28C9A1-F8C4-C358-2DE3-311ED9A4FCF3}"/>
                </a:ext>
              </a:extLst>
            </p:cNvPr>
            <p:cNvSpPr/>
            <p:nvPr/>
          </p:nvSpPr>
          <p:spPr>
            <a:xfrm flipH="1">
              <a:off x="613706" y="4370930"/>
              <a:ext cx="45719" cy="135957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row: Down 60">
              <a:extLst>
                <a:ext uri="{FF2B5EF4-FFF2-40B4-BE49-F238E27FC236}">
                  <a16:creationId xmlns:a16="http://schemas.microsoft.com/office/drawing/2014/main" id="{5602DAB5-2F9B-4304-6D06-9E70AC64A15E}"/>
                </a:ext>
              </a:extLst>
            </p:cNvPr>
            <p:cNvSpPr/>
            <p:nvPr/>
          </p:nvSpPr>
          <p:spPr>
            <a:xfrm>
              <a:off x="3206925" y="1893272"/>
              <a:ext cx="92742" cy="174400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id="{6EF389C4-421B-AB8F-5C25-81B3243316C1}"/>
                </a:ext>
              </a:extLst>
            </p:cNvPr>
            <p:cNvSpPr/>
            <p:nvPr/>
          </p:nvSpPr>
          <p:spPr>
            <a:xfrm flipH="1">
              <a:off x="5733118" y="1856812"/>
              <a:ext cx="98764" cy="18027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rrow: Down 62">
              <a:extLst>
                <a:ext uri="{FF2B5EF4-FFF2-40B4-BE49-F238E27FC236}">
                  <a16:creationId xmlns:a16="http://schemas.microsoft.com/office/drawing/2014/main" id="{A16C75C9-5FCD-FB37-DDE5-9AE724AFB932}"/>
                </a:ext>
              </a:extLst>
            </p:cNvPr>
            <p:cNvSpPr/>
            <p:nvPr/>
          </p:nvSpPr>
          <p:spPr>
            <a:xfrm>
              <a:off x="6916194" y="1837750"/>
              <a:ext cx="120537" cy="192960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row: Down 64">
              <a:extLst>
                <a:ext uri="{FF2B5EF4-FFF2-40B4-BE49-F238E27FC236}">
                  <a16:creationId xmlns:a16="http://schemas.microsoft.com/office/drawing/2014/main" id="{4DE9EC25-7F0F-8C30-A22D-8EDCB9EB454C}"/>
                </a:ext>
              </a:extLst>
            </p:cNvPr>
            <p:cNvSpPr/>
            <p:nvPr/>
          </p:nvSpPr>
          <p:spPr>
            <a:xfrm>
              <a:off x="3247395" y="2604678"/>
              <a:ext cx="45719" cy="106538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Arrow: Down 65">
              <a:extLst>
                <a:ext uri="{FF2B5EF4-FFF2-40B4-BE49-F238E27FC236}">
                  <a16:creationId xmlns:a16="http://schemas.microsoft.com/office/drawing/2014/main" id="{6848CACC-52C8-262B-B964-4BE467DEF46F}"/>
                </a:ext>
              </a:extLst>
            </p:cNvPr>
            <p:cNvSpPr/>
            <p:nvPr/>
          </p:nvSpPr>
          <p:spPr>
            <a:xfrm>
              <a:off x="3237576" y="3233690"/>
              <a:ext cx="45719" cy="106538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row: Down 66">
              <a:extLst>
                <a:ext uri="{FF2B5EF4-FFF2-40B4-BE49-F238E27FC236}">
                  <a16:creationId xmlns:a16="http://schemas.microsoft.com/office/drawing/2014/main" id="{085CC4B1-CF1F-CCF8-6C26-FCF42C939F4E}"/>
                </a:ext>
              </a:extLst>
            </p:cNvPr>
            <p:cNvSpPr/>
            <p:nvPr/>
          </p:nvSpPr>
          <p:spPr>
            <a:xfrm>
              <a:off x="5734421" y="2528990"/>
              <a:ext cx="45719" cy="106538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row: Down 67">
              <a:extLst>
                <a:ext uri="{FF2B5EF4-FFF2-40B4-BE49-F238E27FC236}">
                  <a16:creationId xmlns:a16="http://schemas.microsoft.com/office/drawing/2014/main" id="{20FD78A9-5BB4-AD2A-0D17-7B945344DBEF}"/>
                </a:ext>
              </a:extLst>
            </p:cNvPr>
            <p:cNvSpPr/>
            <p:nvPr/>
          </p:nvSpPr>
          <p:spPr>
            <a:xfrm>
              <a:off x="5764441" y="3205741"/>
              <a:ext cx="45719" cy="106538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Arrow: Down 69">
              <a:extLst>
                <a:ext uri="{FF2B5EF4-FFF2-40B4-BE49-F238E27FC236}">
                  <a16:creationId xmlns:a16="http://schemas.microsoft.com/office/drawing/2014/main" id="{0EACB039-44CA-2A04-CFAC-42409EDF51CD}"/>
                </a:ext>
              </a:extLst>
            </p:cNvPr>
            <p:cNvSpPr/>
            <p:nvPr/>
          </p:nvSpPr>
          <p:spPr>
            <a:xfrm>
              <a:off x="5787300" y="3898192"/>
              <a:ext cx="45719" cy="106538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Arrow: Down 70">
              <a:extLst>
                <a:ext uri="{FF2B5EF4-FFF2-40B4-BE49-F238E27FC236}">
                  <a16:creationId xmlns:a16="http://schemas.microsoft.com/office/drawing/2014/main" id="{B378B4C9-C9D2-5606-369E-B033869E0CAA}"/>
                </a:ext>
              </a:extLst>
            </p:cNvPr>
            <p:cNvSpPr/>
            <p:nvPr/>
          </p:nvSpPr>
          <p:spPr>
            <a:xfrm>
              <a:off x="6953602" y="3192970"/>
              <a:ext cx="45719" cy="106538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Arrow: Down 71">
              <a:extLst>
                <a:ext uri="{FF2B5EF4-FFF2-40B4-BE49-F238E27FC236}">
                  <a16:creationId xmlns:a16="http://schemas.microsoft.com/office/drawing/2014/main" id="{296A0230-6CF8-CD61-F416-35A298682F35}"/>
                </a:ext>
              </a:extLst>
            </p:cNvPr>
            <p:cNvSpPr/>
            <p:nvPr/>
          </p:nvSpPr>
          <p:spPr>
            <a:xfrm>
              <a:off x="6976461" y="2525714"/>
              <a:ext cx="45719" cy="106538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Arrow: Down 72">
              <a:extLst>
                <a:ext uri="{FF2B5EF4-FFF2-40B4-BE49-F238E27FC236}">
                  <a16:creationId xmlns:a16="http://schemas.microsoft.com/office/drawing/2014/main" id="{06589A2E-5F0A-D7A2-E6A3-2A9CDCBF1A6E}"/>
                </a:ext>
              </a:extLst>
            </p:cNvPr>
            <p:cNvSpPr/>
            <p:nvPr/>
          </p:nvSpPr>
          <p:spPr>
            <a:xfrm>
              <a:off x="8231267" y="2516568"/>
              <a:ext cx="45719" cy="106538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Arrow: Down 73">
              <a:extLst>
                <a:ext uri="{FF2B5EF4-FFF2-40B4-BE49-F238E27FC236}">
                  <a16:creationId xmlns:a16="http://schemas.microsoft.com/office/drawing/2014/main" id="{D4D58370-52E2-730B-3A76-F6ACCA411876}"/>
                </a:ext>
              </a:extLst>
            </p:cNvPr>
            <p:cNvSpPr/>
            <p:nvPr/>
          </p:nvSpPr>
          <p:spPr>
            <a:xfrm>
              <a:off x="8283345" y="3865926"/>
              <a:ext cx="45719" cy="106538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Arrow: Down 74">
              <a:extLst>
                <a:ext uri="{FF2B5EF4-FFF2-40B4-BE49-F238E27FC236}">
                  <a16:creationId xmlns:a16="http://schemas.microsoft.com/office/drawing/2014/main" id="{DC5E93B0-EC3A-D0C1-E68E-04D17D94CB2A}"/>
                </a:ext>
              </a:extLst>
            </p:cNvPr>
            <p:cNvSpPr/>
            <p:nvPr/>
          </p:nvSpPr>
          <p:spPr>
            <a:xfrm>
              <a:off x="8270214" y="3183855"/>
              <a:ext cx="45719" cy="106538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Arrow: Down 75">
              <a:extLst>
                <a:ext uri="{FF2B5EF4-FFF2-40B4-BE49-F238E27FC236}">
                  <a16:creationId xmlns:a16="http://schemas.microsoft.com/office/drawing/2014/main" id="{E078C00A-8EAC-1A5A-1EB5-D1B45FB8B9D9}"/>
                </a:ext>
              </a:extLst>
            </p:cNvPr>
            <p:cNvSpPr/>
            <p:nvPr/>
          </p:nvSpPr>
          <p:spPr>
            <a:xfrm>
              <a:off x="8186574" y="1850474"/>
              <a:ext cx="109011" cy="16750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row: Down 54">
              <a:extLst>
                <a:ext uri="{FF2B5EF4-FFF2-40B4-BE49-F238E27FC236}">
                  <a16:creationId xmlns:a16="http://schemas.microsoft.com/office/drawing/2014/main" id="{96223F81-BBA8-8C3D-1DCF-C78A45E82633}"/>
                </a:ext>
              </a:extLst>
            </p:cNvPr>
            <p:cNvSpPr/>
            <p:nvPr/>
          </p:nvSpPr>
          <p:spPr>
            <a:xfrm>
              <a:off x="592346" y="1908251"/>
              <a:ext cx="92742" cy="174400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A680F0C-9E5A-41DC-E5AD-3E7170D7014A}"/>
                </a:ext>
              </a:extLst>
            </p:cNvPr>
            <p:cNvSpPr/>
            <p:nvPr/>
          </p:nvSpPr>
          <p:spPr>
            <a:xfrm>
              <a:off x="592346" y="972438"/>
              <a:ext cx="7677868" cy="9029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row: Down 55">
              <a:extLst>
                <a:ext uri="{FF2B5EF4-FFF2-40B4-BE49-F238E27FC236}">
                  <a16:creationId xmlns:a16="http://schemas.microsoft.com/office/drawing/2014/main" id="{E9858781-842E-EF21-FA1D-33BE871D0A2A}"/>
                </a:ext>
              </a:extLst>
            </p:cNvPr>
            <p:cNvSpPr/>
            <p:nvPr/>
          </p:nvSpPr>
          <p:spPr>
            <a:xfrm>
              <a:off x="531060" y="972778"/>
              <a:ext cx="165291" cy="403229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Arrow: Down 56">
              <a:extLst>
                <a:ext uri="{FF2B5EF4-FFF2-40B4-BE49-F238E27FC236}">
                  <a16:creationId xmlns:a16="http://schemas.microsoft.com/office/drawing/2014/main" id="{CFCBB386-B192-2CB1-DD40-B25487258696}"/>
                </a:ext>
              </a:extLst>
            </p:cNvPr>
            <p:cNvSpPr/>
            <p:nvPr/>
          </p:nvSpPr>
          <p:spPr>
            <a:xfrm>
              <a:off x="8157406" y="972438"/>
              <a:ext cx="165291" cy="403229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Arrow: Down 57">
              <a:extLst>
                <a:ext uri="{FF2B5EF4-FFF2-40B4-BE49-F238E27FC236}">
                  <a16:creationId xmlns:a16="http://schemas.microsoft.com/office/drawing/2014/main" id="{F076CD7F-F3AC-9AB5-D729-DAC34A7919A4}"/>
                </a:ext>
              </a:extLst>
            </p:cNvPr>
            <p:cNvSpPr/>
            <p:nvPr/>
          </p:nvSpPr>
          <p:spPr>
            <a:xfrm>
              <a:off x="1938152" y="1014322"/>
              <a:ext cx="165291" cy="403229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Arrow: Down 58">
              <a:extLst>
                <a:ext uri="{FF2B5EF4-FFF2-40B4-BE49-F238E27FC236}">
                  <a16:creationId xmlns:a16="http://schemas.microsoft.com/office/drawing/2014/main" id="{7E8CDB2E-E20F-6DF4-E7D3-A1648F8911D0}"/>
                </a:ext>
              </a:extLst>
            </p:cNvPr>
            <p:cNvSpPr/>
            <p:nvPr/>
          </p:nvSpPr>
          <p:spPr>
            <a:xfrm>
              <a:off x="3159301" y="1007050"/>
              <a:ext cx="165291" cy="403229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Arrow: Down 63">
              <a:extLst>
                <a:ext uri="{FF2B5EF4-FFF2-40B4-BE49-F238E27FC236}">
                  <a16:creationId xmlns:a16="http://schemas.microsoft.com/office/drawing/2014/main" id="{F0A4091D-F298-3922-AFB4-F793109703DA}"/>
                </a:ext>
              </a:extLst>
            </p:cNvPr>
            <p:cNvSpPr/>
            <p:nvPr/>
          </p:nvSpPr>
          <p:spPr>
            <a:xfrm>
              <a:off x="4362812" y="1026517"/>
              <a:ext cx="165290" cy="354913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Arrow: Down 68">
              <a:extLst>
                <a:ext uri="{FF2B5EF4-FFF2-40B4-BE49-F238E27FC236}">
                  <a16:creationId xmlns:a16="http://schemas.microsoft.com/office/drawing/2014/main" id="{519100AB-C5A3-902D-60B0-608F3BD48012}"/>
                </a:ext>
              </a:extLst>
            </p:cNvPr>
            <p:cNvSpPr/>
            <p:nvPr/>
          </p:nvSpPr>
          <p:spPr>
            <a:xfrm>
              <a:off x="5644555" y="985324"/>
              <a:ext cx="165291" cy="354912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Arrow: Down 76">
              <a:extLst>
                <a:ext uri="{FF2B5EF4-FFF2-40B4-BE49-F238E27FC236}">
                  <a16:creationId xmlns:a16="http://schemas.microsoft.com/office/drawing/2014/main" id="{047F0158-2DBD-4783-6431-13B0B328C09C}"/>
                </a:ext>
              </a:extLst>
            </p:cNvPr>
            <p:cNvSpPr/>
            <p:nvPr/>
          </p:nvSpPr>
          <p:spPr>
            <a:xfrm>
              <a:off x="6875663" y="1012872"/>
              <a:ext cx="165291" cy="403229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7938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87;p45">
            <a:extLst>
              <a:ext uri="{FF2B5EF4-FFF2-40B4-BE49-F238E27FC236}">
                <a16:creationId xmlns:a16="http://schemas.microsoft.com/office/drawing/2014/main" id="{7175B176-B215-4E78-3DAD-F258D91F0B07}"/>
              </a:ext>
            </a:extLst>
          </p:cNvPr>
          <p:cNvSpPr/>
          <p:nvPr/>
        </p:nvSpPr>
        <p:spPr>
          <a:xfrm rot="5400000" flipH="1">
            <a:off x="3592415" y="716055"/>
            <a:ext cx="1763993" cy="3566185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9954C66-0649-46AB-BC10-D71BF2C02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7300" y="2299044"/>
            <a:ext cx="3029400" cy="1082100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389CE5-E5FA-4C00-A8FC-F6B84BD8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1606" y="2175816"/>
            <a:ext cx="3029400" cy="572700"/>
          </a:xfrm>
        </p:spPr>
        <p:txBody>
          <a:bodyPr/>
          <a:lstStyle/>
          <a:p>
            <a:r>
              <a:rPr lang="pt-BR" sz="4000" dirty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3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0"/>
          <p:cNvSpPr/>
          <p:nvPr/>
        </p:nvSpPr>
        <p:spPr>
          <a:xfrm rot="90">
            <a:off x="2110394" y="2036341"/>
            <a:ext cx="4923210" cy="1822296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40"/>
          <p:cNvSpPr txBox="1">
            <a:spLocks noGrp="1"/>
          </p:cNvSpPr>
          <p:nvPr>
            <p:ph type="subTitle" idx="1"/>
          </p:nvPr>
        </p:nvSpPr>
        <p:spPr>
          <a:xfrm>
            <a:off x="2450863" y="2689510"/>
            <a:ext cx="4364476" cy="3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application allows user to experience the beauty of Pakistan but travelling with us. Users can book their tickets to Islamabad, Murree, Kashmir, Swat and </a:t>
            </a:r>
            <a:r>
              <a:rPr lang="en-US" dirty="0" err="1"/>
              <a:t>Naran</a:t>
            </a:r>
            <a:r>
              <a:rPr lang="en-US" dirty="0"/>
              <a:t>. We would take you on tour to the most beautiful spots of these locations!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6BB763-C729-6863-71E6-57E06B3F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4450" y="1040589"/>
            <a:ext cx="4595100" cy="1080000"/>
          </a:xfrm>
        </p:spPr>
        <p:txBody>
          <a:bodyPr/>
          <a:lstStyle/>
          <a:p>
            <a:r>
              <a:rPr lang="en-US" sz="48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1735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0"/>
          <p:cNvSpPr/>
          <p:nvPr/>
        </p:nvSpPr>
        <p:spPr>
          <a:xfrm rot="90">
            <a:off x="2198085" y="2771764"/>
            <a:ext cx="4762106" cy="584947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40"/>
          <p:cNvSpPr txBox="1">
            <a:spLocks noGrp="1"/>
          </p:cNvSpPr>
          <p:nvPr>
            <p:ph type="subTitle" idx="1"/>
          </p:nvPr>
        </p:nvSpPr>
        <p:spPr>
          <a:xfrm>
            <a:off x="2346371" y="2872987"/>
            <a:ext cx="4507149" cy="3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>
              <a:spcBef>
                <a:spcPts val="0"/>
              </a:spcBef>
            </a:pPr>
            <a:r>
              <a:rPr lang="en-US" dirty="0"/>
              <a:t>Take a look at the visual representation of the app.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6BB763-C729-6863-71E6-57E06B3F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477" y="1690077"/>
            <a:ext cx="6511046" cy="1080000"/>
          </a:xfrm>
        </p:spPr>
        <p:txBody>
          <a:bodyPr/>
          <a:lstStyle/>
          <a:p>
            <a:r>
              <a:rPr lang="en-US" sz="4800" dirty="0"/>
              <a:t>Graph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82341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tar: 5 Points 95">
            <a:extLst>
              <a:ext uri="{FF2B5EF4-FFF2-40B4-BE49-F238E27FC236}">
                <a16:creationId xmlns:a16="http://schemas.microsoft.com/office/drawing/2014/main" id="{2E26B23D-0E99-D596-28EA-9E571DB9FEBC}"/>
              </a:ext>
            </a:extLst>
          </p:cNvPr>
          <p:cNvSpPr/>
          <p:nvPr/>
        </p:nvSpPr>
        <p:spPr>
          <a:xfrm>
            <a:off x="3202789" y="1395775"/>
            <a:ext cx="2738419" cy="2308884"/>
          </a:xfrm>
          <a:prstGeom prst="star5">
            <a:avLst/>
          </a:prstGeom>
          <a:noFill/>
          <a:ln w="28575">
            <a:solidFill>
              <a:srgbClr val="FF9C4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Pentagon 93">
            <a:extLst>
              <a:ext uri="{FF2B5EF4-FFF2-40B4-BE49-F238E27FC236}">
                <a16:creationId xmlns:a16="http://schemas.microsoft.com/office/drawing/2014/main" id="{84AD3B45-289E-16C4-5B11-6F37DE11AD71}"/>
              </a:ext>
            </a:extLst>
          </p:cNvPr>
          <p:cNvSpPr/>
          <p:nvPr/>
        </p:nvSpPr>
        <p:spPr>
          <a:xfrm>
            <a:off x="2949951" y="1042214"/>
            <a:ext cx="3244097" cy="2915175"/>
          </a:xfrm>
          <a:prstGeom prst="pent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Google Shape;456;p40">
            <a:extLst>
              <a:ext uri="{FF2B5EF4-FFF2-40B4-BE49-F238E27FC236}">
                <a16:creationId xmlns:a16="http://schemas.microsoft.com/office/drawing/2014/main" id="{A90EEA07-AABA-EF17-3143-24088C0C4C5C}"/>
              </a:ext>
            </a:extLst>
          </p:cNvPr>
          <p:cNvSpPr/>
          <p:nvPr/>
        </p:nvSpPr>
        <p:spPr>
          <a:xfrm rot="15882519" flipH="1">
            <a:off x="4322843" y="703665"/>
            <a:ext cx="483797" cy="867869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456;p40">
            <a:extLst>
              <a:ext uri="{FF2B5EF4-FFF2-40B4-BE49-F238E27FC236}">
                <a16:creationId xmlns:a16="http://schemas.microsoft.com/office/drawing/2014/main" id="{B512E1F0-2815-5D77-043A-BF5B43BEF31C}"/>
              </a:ext>
            </a:extLst>
          </p:cNvPr>
          <p:cNvSpPr/>
          <p:nvPr/>
        </p:nvSpPr>
        <p:spPr>
          <a:xfrm rot="15882519" flipH="1">
            <a:off x="2642107" y="1851132"/>
            <a:ext cx="483797" cy="867869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456;p40">
            <a:extLst>
              <a:ext uri="{FF2B5EF4-FFF2-40B4-BE49-F238E27FC236}">
                <a16:creationId xmlns:a16="http://schemas.microsoft.com/office/drawing/2014/main" id="{2BC65A9A-1D26-EB75-5D83-161C4E41E418}"/>
              </a:ext>
            </a:extLst>
          </p:cNvPr>
          <p:cNvSpPr/>
          <p:nvPr/>
        </p:nvSpPr>
        <p:spPr>
          <a:xfrm rot="15882519" flipH="1">
            <a:off x="5997946" y="1866119"/>
            <a:ext cx="483797" cy="867869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456;p40">
            <a:extLst>
              <a:ext uri="{FF2B5EF4-FFF2-40B4-BE49-F238E27FC236}">
                <a16:creationId xmlns:a16="http://schemas.microsoft.com/office/drawing/2014/main" id="{DE7CF87D-38D3-0EB3-560D-D6C7D28921A2}"/>
              </a:ext>
            </a:extLst>
          </p:cNvPr>
          <p:cNvSpPr/>
          <p:nvPr/>
        </p:nvSpPr>
        <p:spPr>
          <a:xfrm rot="15882519" flipH="1">
            <a:off x="3185405" y="3389160"/>
            <a:ext cx="483797" cy="867869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56;p40">
            <a:extLst>
              <a:ext uri="{FF2B5EF4-FFF2-40B4-BE49-F238E27FC236}">
                <a16:creationId xmlns:a16="http://schemas.microsoft.com/office/drawing/2014/main" id="{54B4F238-CC8A-7D12-59C4-CA6D7048B081}"/>
              </a:ext>
            </a:extLst>
          </p:cNvPr>
          <p:cNvSpPr/>
          <p:nvPr/>
        </p:nvSpPr>
        <p:spPr>
          <a:xfrm rot="15882519" flipH="1">
            <a:off x="5530991" y="3409039"/>
            <a:ext cx="483797" cy="867869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Title 2">
            <a:extLst>
              <a:ext uri="{FF2B5EF4-FFF2-40B4-BE49-F238E27FC236}">
                <a16:creationId xmlns:a16="http://schemas.microsoft.com/office/drawing/2014/main" id="{B2A5E432-A1D0-C39C-F46F-3345FC16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70" y="2109590"/>
            <a:ext cx="839558" cy="346246"/>
          </a:xfrm>
        </p:spPr>
        <p:txBody>
          <a:bodyPr/>
          <a:lstStyle/>
          <a:p>
            <a:r>
              <a:rPr lang="en-US" sz="1200" dirty="0"/>
              <a:t>ISB</a:t>
            </a:r>
          </a:p>
        </p:txBody>
      </p:sp>
      <p:sp>
        <p:nvSpPr>
          <p:cNvPr id="72" name="Title 2">
            <a:extLst>
              <a:ext uri="{FF2B5EF4-FFF2-40B4-BE49-F238E27FC236}">
                <a16:creationId xmlns:a16="http://schemas.microsoft.com/office/drawing/2014/main" id="{597C0699-EB98-1879-F38B-8DA9E7711DA3}"/>
              </a:ext>
            </a:extLst>
          </p:cNvPr>
          <p:cNvSpPr txBox="1">
            <a:spLocks/>
          </p:cNvSpPr>
          <p:nvPr/>
        </p:nvSpPr>
        <p:spPr>
          <a:xfrm rot="21386057">
            <a:off x="3007524" y="3652325"/>
            <a:ext cx="839558" cy="3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rete Round"/>
              <a:buNone/>
              <a:defRPr sz="7000" b="1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 dirty="0"/>
              <a:t>SWAT</a:t>
            </a:r>
          </a:p>
        </p:txBody>
      </p:sp>
      <p:sp>
        <p:nvSpPr>
          <p:cNvPr id="73" name="Title 2">
            <a:extLst>
              <a:ext uri="{FF2B5EF4-FFF2-40B4-BE49-F238E27FC236}">
                <a16:creationId xmlns:a16="http://schemas.microsoft.com/office/drawing/2014/main" id="{49F1B020-C42E-179C-E3EA-89B0EEFB52A5}"/>
              </a:ext>
            </a:extLst>
          </p:cNvPr>
          <p:cNvSpPr txBox="1">
            <a:spLocks/>
          </p:cNvSpPr>
          <p:nvPr/>
        </p:nvSpPr>
        <p:spPr>
          <a:xfrm rot="21432946">
            <a:off x="5353110" y="3669850"/>
            <a:ext cx="839558" cy="3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rete Round"/>
              <a:buNone/>
              <a:defRPr sz="7000" b="1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 dirty="0"/>
              <a:t>NARAN</a:t>
            </a:r>
          </a:p>
        </p:txBody>
      </p:sp>
      <p:sp>
        <p:nvSpPr>
          <p:cNvPr id="74" name="Title 2">
            <a:extLst>
              <a:ext uri="{FF2B5EF4-FFF2-40B4-BE49-F238E27FC236}">
                <a16:creationId xmlns:a16="http://schemas.microsoft.com/office/drawing/2014/main" id="{20FB4A6D-7170-0024-E4C6-88B03FEDDCDF}"/>
              </a:ext>
            </a:extLst>
          </p:cNvPr>
          <p:cNvSpPr txBox="1">
            <a:spLocks/>
          </p:cNvSpPr>
          <p:nvPr/>
        </p:nvSpPr>
        <p:spPr>
          <a:xfrm rot="21444834">
            <a:off x="5792816" y="2126176"/>
            <a:ext cx="875276" cy="3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rete Round"/>
              <a:buNone/>
              <a:defRPr sz="7000" b="1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 dirty="0"/>
              <a:t>KASHMIR</a:t>
            </a:r>
          </a:p>
        </p:txBody>
      </p:sp>
      <p:sp>
        <p:nvSpPr>
          <p:cNvPr id="75" name="Title 2">
            <a:extLst>
              <a:ext uri="{FF2B5EF4-FFF2-40B4-BE49-F238E27FC236}">
                <a16:creationId xmlns:a16="http://schemas.microsoft.com/office/drawing/2014/main" id="{70FEB1E9-C68B-8B38-AAF2-FB956C4F2BEB}"/>
              </a:ext>
            </a:extLst>
          </p:cNvPr>
          <p:cNvSpPr txBox="1">
            <a:spLocks/>
          </p:cNvSpPr>
          <p:nvPr/>
        </p:nvSpPr>
        <p:spPr>
          <a:xfrm rot="21409055">
            <a:off x="4144962" y="961146"/>
            <a:ext cx="839558" cy="3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rete Round"/>
              <a:buNone/>
              <a:defRPr sz="7000" b="1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 dirty="0"/>
              <a:t>MURREE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348F945-9158-4629-2F1D-102738857D2A}"/>
              </a:ext>
            </a:extLst>
          </p:cNvPr>
          <p:cNvCxnSpPr>
            <a:cxnSpLocks/>
          </p:cNvCxnSpPr>
          <p:nvPr/>
        </p:nvCxnSpPr>
        <p:spPr>
          <a:xfrm>
            <a:off x="4227517" y="2282670"/>
            <a:ext cx="687422" cy="0"/>
          </a:xfrm>
          <a:prstGeom prst="line">
            <a:avLst/>
          </a:prstGeom>
          <a:ln w="28575">
            <a:solidFill>
              <a:srgbClr val="FF9C4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5DEAF25-C1DD-B2F8-F474-7C9E9F8FD8C3}"/>
              </a:ext>
            </a:extLst>
          </p:cNvPr>
          <p:cNvCxnSpPr>
            <a:cxnSpLocks/>
          </p:cNvCxnSpPr>
          <p:nvPr/>
        </p:nvCxnSpPr>
        <p:spPr>
          <a:xfrm>
            <a:off x="4827389" y="2109761"/>
            <a:ext cx="333984" cy="886357"/>
          </a:xfrm>
          <a:prstGeom prst="line">
            <a:avLst/>
          </a:prstGeom>
          <a:ln w="28575">
            <a:solidFill>
              <a:srgbClr val="FF9C4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77754E3-B568-D1A7-3A15-CDAB11E9AB91}"/>
              </a:ext>
            </a:extLst>
          </p:cNvPr>
          <p:cNvCxnSpPr>
            <a:cxnSpLocks/>
          </p:cNvCxnSpPr>
          <p:nvPr/>
        </p:nvCxnSpPr>
        <p:spPr>
          <a:xfrm flipH="1">
            <a:off x="3987568" y="2141618"/>
            <a:ext cx="291830" cy="854500"/>
          </a:xfrm>
          <a:prstGeom prst="line">
            <a:avLst/>
          </a:prstGeom>
          <a:ln w="28575">
            <a:solidFill>
              <a:srgbClr val="FF9C4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0FB6C62-60B8-C554-5C06-6A65B414103E}"/>
              </a:ext>
            </a:extLst>
          </p:cNvPr>
          <p:cNvCxnSpPr>
            <a:cxnSpLocks/>
          </p:cNvCxnSpPr>
          <p:nvPr/>
        </p:nvCxnSpPr>
        <p:spPr>
          <a:xfrm>
            <a:off x="3857037" y="2703413"/>
            <a:ext cx="824438" cy="532654"/>
          </a:xfrm>
          <a:prstGeom prst="line">
            <a:avLst/>
          </a:prstGeom>
          <a:ln w="28575">
            <a:solidFill>
              <a:srgbClr val="FF9C4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163CFCC-5832-D7C1-947F-213A6E01D49A}"/>
              </a:ext>
            </a:extLst>
          </p:cNvPr>
          <p:cNvCxnSpPr>
            <a:cxnSpLocks/>
          </p:cNvCxnSpPr>
          <p:nvPr/>
        </p:nvCxnSpPr>
        <p:spPr>
          <a:xfrm flipV="1">
            <a:off x="4497588" y="2655038"/>
            <a:ext cx="846026" cy="549726"/>
          </a:xfrm>
          <a:prstGeom prst="line">
            <a:avLst/>
          </a:prstGeom>
          <a:ln w="28575">
            <a:solidFill>
              <a:srgbClr val="FF9C4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79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1;p39">
            <a:extLst>
              <a:ext uri="{FF2B5EF4-FFF2-40B4-BE49-F238E27FC236}">
                <a16:creationId xmlns:a16="http://schemas.microsoft.com/office/drawing/2014/main" id="{676248A4-BB0A-0B5D-D439-E15738C244DC}"/>
              </a:ext>
            </a:extLst>
          </p:cNvPr>
          <p:cNvSpPr/>
          <p:nvPr/>
        </p:nvSpPr>
        <p:spPr>
          <a:xfrm>
            <a:off x="2509736" y="1859678"/>
            <a:ext cx="4124528" cy="2099728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3"/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rete Round" panose="020B0604020202020204" charset="0"/>
              </a:rPr>
              <a:t>	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rete Round" panose="020B0604020202020204" charset="0"/>
              </a:rPr>
              <a:t>Linked List (Personal Info)</a:t>
            </a:r>
          </a:p>
          <a:p>
            <a:pPr lvl="3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rete Round" panose="020B0604020202020204" charset="0"/>
              </a:rPr>
              <a:t>	Linked List (Feed Back)</a:t>
            </a:r>
          </a:p>
          <a:p>
            <a:pPr lvl="3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rete Round" panose="020B0604020202020204" charset="0"/>
              </a:rPr>
              <a:t>	Linked List (Receipt)</a:t>
            </a:r>
          </a:p>
          <a:p>
            <a:pPr lvl="3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rete Round" panose="020B0604020202020204" charset="0"/>
              </a:rPr>
              <a:t>	Graph</a:t>
            </a:r>
          </a:p>
          <a:p>
            <a:pPr lvl="3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rete Round" panose="020B0604020202020204" charset="0"/>
              </a:rPr>
              <a:t>	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rete Round" panose="020B0604020202020204" charset="0"/>
              </a:rPr>
              <a:t>Queue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B3299B-52B2-2A32-9BF6-0E9F3178BA84}"/>
              </a:ext>
            </a:extLst>
          </p:cNvPr>
          <p:cNvSpPr/>
          <p:nvPr/>
        </p:nvSpPr>
        <p:spPr>
          <a:xfrm>
            <a:off x="1910576" y="889522"/>
            <a:ext cx="5322848" cy="970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rete Round" panose="020B0604020202020204" charset="0"/>
              </a:rPr>
              <a:t>DATA STRUCTURE USED</a:t>
            </a:r>
          </a:p>
        </p:txBody>
      </p:sp>
    </p:spTree>
    <p:extLst>
      <p:ext uri="{BB962C8B-B14F-4D97-AF65-F5344CB8AC3E}">
        <p14:creationId xmlns:p14="http://schemas.microsoft.com/office/powerpoint/2010/main" val="132130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rrow: Down 23">
            <a:extLst>
              <a:ext uri="{FF2B5EF4-FFF2-40B4-BE49-F238E27FC236}">
                <a16:creationId xmlns:a16="http://schemas.microsoft.com/office/drawing/2014/main" id="{F5090B3B-D28E-46F8-3657-27916505CEE6}"/>
              </a:ext>
            </a:extLst>
          </p:cNvPr>
          <p:cNvSpPr/>
          <p:nvPr/>
        </p:nvSpPr>
        <p:spPr>
          <a:xfrm rot="16200000" flipH="1">
            <a:off x="5803153" y="1859492"/>
            <a:ext cx="45719" cy="74998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FD5A2BDE-0DE4-6C90-BEB8-BAE304477D1C}"/>
              </a:ext>
            </a:extLst>
          </p:cNvPr>
          <p:cNvSpPr/>
          <p:nvPr/>
        </p:nvSpPr>
        <p:spPr>
          <a:xfrm rot="16200000" flipH="1">
            <a:off x="2955583" y="1882352"/>
            <a:ext cx="45719" cy="74998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481;p43">
            <a:extLst>
              <a:ext uri="{FF2B5EF4-FFF2-40B4-BE49-F238E27FC236}">
                <a16:creationId xmlns:a16="http://schemas.microsoft.com/office/drawing/2014/main" id="{A05F8324-686F-7DDA-56D1-151461E38E55}"/>
              </a:ext>
            </a:extLst>
          </p:cNvPr>
          <p:cNvSpPr/>
          <p:nvPr/>
        </p:nvSpPr>
        <p:spPr>
          <a:xfrm rot="21599912">
            <a:off x="678728" y="1986378"/>
            <a:ext cx="1959698" cy="496212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latin typeface="Crete Round" panose="020B0604020202020204" charset="0"/>
              </a:rPr>
              <a:t>PERSON P1	</a:t>
            </a:r>
          </a:p>
        </p:txBody>
      </p:sp>
      <p:sp>
        <p:nvSpPr>
          <p:cNvPr id="7" name="Google Shape;481;p43">
            <a:extLst>
              <a:ext uri="{FF2B5EF4-FFF2-40B4-BE49-F238E27FC236}">
                <a16:creationId xmlns:a16="http://schemas.microsoft.com/office/drawing/2014/main" id="{B1C16FD0-4CA2-7770-7EF3-FC6617C69623}"/>
              </a:ext>
            </a:extLst>
          </p:cNvPr>
          <p:cNvSpPr/>
          <p:nvPr/>
        </p:nvSpPr>
        <p:spPr>
          <a:xfrm rot="21599912">
            <a:off x="6220466" y="1968891"/>
            <a:ext cx="2112954" cy="496237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latin typeface="Crete Round" panose="020B0604020202020204" charset="0"/>
              </a:rPr>
              <a:t>PERSON P3</a:t>
            </a:r>
          </a:p>
        </p:txBody>
      </p:sp>
      <p:sp>
        <p:nvSpPr>
          <p:cNvPr id="9" name="Google Shape;402;p39">
            <a:extLst>
              <a:ext uri="{FF2B5EF4-FFF2-40B4-BE49-F238E27FC236}">
                <a16:creationId xmlns:a16="http://schemas.microsoft.com/office/drawing/2014/main" id="{3AB8DECE-D735-3412-19AF-8617A34C75F6}"/>
              </a:ext>
            </a:extLst>
          </p:cNvPr>
          <p:cNvSpPr/>
          <p:nvPr/>
        </p:nvSpPr>
        <p:spPr>
          <a:xfrm flipH="1">
            <a:off x="678721" y="3284603"/>
            <a:ext cx="832718" cy="749983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rete Round" panose="020B0604020202020204" charset="0"/>
              </a:rPr>
              <a:t>Receipt</a:t>
            </a:r>
            <a:endParaRPr dirty="0">
              <a:latin typeface="Crete Round" panose="020B0604020202020204" charset="0"/>
            </a:endParaRPr>
          </a:p>
        </p:txBody>
      </p:sp>
      <p:sp>
        <p:nvSpPr>
          <p:cNvPr id="10" name="Google Shape;481;p43">
            <a:extLst>
              <a:ext uri="{FF2B5EF4-FFF2-40B4-BE49-F238E27FC236}">
                <a16:creationId xmlns:a16="http://schemas.microsoft.com/office/drawing/2014/main" id="{2E6F6C96-B143-3AB4-DDC1-200750C62764}"/>
              </a:ext>
            </a:extLst>
          </p:cNvPr>
          <p:cNvSpPr/>
          <p:nvPr/>
        </p:nvSpPr>
        <p:spPr>
          <a:xfrm rot="21599912">
            <a:off x="3353449" y="1968894"/>
            <a:ext cx="2152002" cy="496237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latin typeface="Crete Round" panose="020B0604020202020204" charset="0"/>
              </a:rPr>
              <a:t>PERSON P2</a:t>
            </a:r>
          </a:p>
        </p:txBody>
      </p:sp>
      <p:sp>
        <p:nvSpPr>
          <p:cNvPr id="11" name="Google Shape;402;p39">
            <a:extLst>
              <a:ext uri="{FF2B5EF4-FFF2-40B4-BE49-F238E27FC236}">
                <a16:creationId xmlns:a16="http://schemas.microsoft.com/office/drawing/2014/main" id="{5A27FCCD-1A88-9176-3037-BF3C1A3D6B9F}"/>
              </a:ext>
            </a:extLst>
          </p:cNvPr>
          <p:cNvSpPr/>
          <p:nvPr/>
        </p:nvSpPr>
        <p:spPr>
          <a:xfrm flipH="1">
            <a:off x="1647825" y="3302060"/>
            <a:ext cx="990608" cy="749983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rete Round" panose="020B0604020202020204" charset="0"/>
              </a:rPr>
              <a:t>Feedback</a:t>
            </a:r>
            <a:endParaRPr dirty="0">
              <a:latin typeface="Crete Round" panose="020B0604020202020204" charset="0"/>
            </a:endParaRPr>
          </a:p>
        </p:txBody>
      </p:sp>
      <p:sp>
        <p:nvSpPr>
          <p:cNvPr id="12" name="Google Shape;402;p39">
            <a:extLst>
              <a:ext uri="{FF2B5EF4-FFF2-40B4-BE49-F238E27FC236}">
                <a16:creationId xmlns:a16="http://schemas.microsoft.com/office/drawing/2014/main" id="{67D92728-B4F0-B794-C5FE-2C46F3F7F45C}"/>
              </a:ext>
            </a:extLst>
          </p:cNvPr>
          <p:cNvSpPr/>
          <p:nvPr/>
        </p:nvSpPr>
        <p:spPr>
          <a:xfrm flipH="1">
            <a:off x="3450496" y="3302060"/>
            <a:ext cx="832718" cy="749983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rete Round" panose="020B0604020202020204" charset="0"/>
              </a:rPr>
              <a:t>Receipt</a:t>
            </a:r>
            <a:endParaRPr dirty="0">
              <a:latin typeface="Crete Round" panose="020B0604020202020204" charset="0"/>
            </a:endParaRPr>
          </a:p>
        </p:txBody>
      </p:sp>
      <p:sp>
        <p:nvSpPr>
          <p:cNvPr id="13" name="Google Shape;402;p39">
            <a:extLst>
              <a:ext uri="{FF2B5EF4-FFF2-40B4-BE49-F238E27FC236}">
                <a16:creationId xmlns:a16="http://schemas.microsoft.com/office/drawing/2014/main" id="{06DF0CC1-DA76-7EF3-D2D9-2845C5E22A18}"/>
              </a:ext>
            </a:extLst>
          </p:cNvPr>
          <p:cNvSpPr/>
          <p:nvPr/>
        </p:nvSpPr>
        <p:spPr>
          <a:xfrm flipH="1">
            <a:off x="4572000" y="3284602"/>
            <a:ext cx="1101510" cy="749983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rete Round" panose="020B0604020202020204" charset="0"/>
              </a:rPr>
              <a:t>Feedback</a:t>
            </a:r>
            <a:endParaRPr dirty="0">
              <a:latin typeface="Crete Round" panose="020B0604020202020204" charset="0"/>
            </a:endParaRPr>
          </a:p>
        </p:txBody>
      </p:sp>
      <p:sp>
        <p:nvSpPr>
          <p:cNvPr id="14" name="Google Shape;402;p39">
            <a:extLst>
              <a:ext uri="{FF2B5EF4-FFF2-40B4-BE49-F238E27FC236}">
                <a16:creationId xmlns:a16="http://schemas.microsoft.com/office/drawing/2014/main" id="{3D0EAAD9-4FFA-949E-6377-9E7794C62B16}"/>
              </a:ext>
            </a:extLst>
          </p:cNvPr>
          <p:cNvSpPr/>
          <p:nvPr/>
        </p:nvSpPr>
        <p:spPr>
          <a:xfrm flipH="1">
            <a:off x="7607077" y="3261899"/>
            <a:ext cx="1018766" cy="749983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rete Round" panose="020B0604020202020204" charset="0"/>
              </a:rPr>
              <a:t>Feedback</a:t>
            </a:r>
            <a:endParaRPr dirty="0">
              <a:latin typeface="Crete Round" panose="020B0604020202020204" charset="0"/>
            </a:endParaRPr>
          </a:p>
        </p:txBody>
      </p:sp>
      <p:sp>
        <p:nvSpPr>
          <p:cNvPr id="15" name="Google Shape;402;p39">
            <a:extLst>
              <a:ext uri="{FF2B5EF4-FFF2-40B4-BE49-F238E27FC236}">
                <a16:creationId xmlns:a16="http://schemas.microsoft.com/office/drawing/2014/main" id="{A4E25BD3-0A21-A8D9-324F-41C2C132BBA7}"/>
              </a:ext>
            </a:extLst>
          </p:cNvPr>
          <p:cNvSpPr/>
          <p:nvPr/>
        </p:nvSpPr>
        <p:spPr>
          <a:xfrm flipH="1">
            <a:off x="6444225" y="3284601"/>
            <a:ext cx="832718" cy="749983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rete Round" panose="020B0604020202020204" charset="0"/>
              </a:rPr>
              <a:t>Receipt</a:t>
            </a:r>
            <a:endParaRPr dirty="0">
              <a:latin typeface="Crete Round" panose="020B0604020202020204" charset="0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52264AF-C838-C270-B690-D59EDFB2202C}"/>
              </a:ext>
            </a:extLst>
          </p:cNvPr>
          <p:cNvSpPr/>
          <p:nvPr/>
        </p:nvSpPr>
        <p:spPr>
          <a:xfrm flipH="1">
            <a:off x="1095079" y="2493646"/>
            <a:ext cx="45719" cy="74998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E1C8EC2-6206-6333-6E6D-EA55FD7E57D9}"/>
              </a:ext>
            </a:extLst>
          </p:cNvPr>
          <p:cNvSpPr/>
          <p:nvPr/>
        </p:nvSpPr>
        <p:spPr>
          <a:xfrm flipH="1">
            <a:off x="2097410" y="2493646"/>
            <a:ext cx="45719" cy="74998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76DB354C-852B-AAD3-5231-D2BF6A39A7F6}"/>
              </a:ext>
            </a:extLst>
          </p:cNvPr>
          <p:cNvSpPr/>
          <p:nvPr/>
        </p:nvSpPr>
        <p:spPr>
          <a:xfrm flipH="1">
            <a:off x="3834875" y="2482616"/>
            <a:ext cx="45719" cy="74998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4B095553-9B88-6B68-8243-1F40FFD58EC9}"/>
              </a:ext>
            </a:extLst>
          </p:cNvPr>
          <p:cNvSpPr/>
          <p:nvPr/>
        </p:nvSpPr>
        <p:spPr>
          <a:xfrm flipH="1">
            <a:off x="5077036" y="2465155"/>
            <a:ext cx="45719" cy="74998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F99A2C6-A784-EB59-6698-E6709DD2605D}"/>
              </a:ext>
            </a:extLst>
          </p:cNvPr>
          <p:cNvSpPr/>
          <p:nvPr/>
        </p:nvSpPr>
        <p:spPr>
          <a:xfrm flipH="1">
            <a:off x="6823489" y="2482615"/>
            <a:ext cx="45719" cy="74998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677E7907-9BC7-9463-EA4E-DD1955C52224}"/>
              </a:ext>
            </a:extLst>
          </p:cNvPr>
          <p:cNvSpPr/>
          <p:nvPr/>
        </p:nvSpPr>
        <p:spPr>
          <a:xfrm flipH="1">
            <a:off x="8065650" y="2456788"/>
            <a:ext cx="45719" cy="74998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A0BAB3-C512-BDA7-5AA6-60E05FFEC83A}"/>
              </a:ext>
            </a:extLst>
          </p:cNvPr>
          <p:cNvSpPr/>
          <p:nvPr/>
        </p:nvSpPr>
        <p:spPr>
          <a:xfrm>
            <a:off x="1581101" y="744517"/>
            <a:ext cx="5981798" cy="970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rete Round" panose="020B0604020202020204" charset="0"/>
              </a:rPr>
              <a:t>Linked List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6012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9"/>
          <p:cNvSpPr/>
          <p:nvPr/>
        </p:nvSpPr>
        <p:spPr>
          <a:xfrm>
            <a:off x="3838878" y="2077092"/>
            <a:ext cx="2969937" cy="749983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9"/>
          <p:cNvSpPr/>
          <p:nvPr/>
        </p:nvSpPr>
        <p:spPr>
          <a:xfrm>
            <a:off x="643800" y="2108400"/>
            <a:ext cx="2872340" cy="749983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9"/>
          <p:cNvSpPr/>
          <p:nvPr/>
        </p:nvSpPr>
        <p:spPr>
          <a:xfrm>
            <a:off x="3841940" y="3897948"/>
            <a:ext cx="2870968" cy="749983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9"/>
          <p:cNvSpPr/>
          <p:nvPr/>
        </p:nvSpPr>
        <p:spPr>
          <a:xfrm>
            <a:off x="643800" y="3947660"/>
            <a:ext cx="2872340" cy="749983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9"/>
          <p:cNvSpPr txBox="1">
            <a:spLocks noGrp="1"/>
          </p:cNvSpPr>
          <p:nvPr>
            <p:ph type="title"/>
          </p:nvPr>
        </p:nvSpPr>
        <p:spPr>
          <a:xfrm>
            <a:off x="710625" y="1717092"/>
            <a:ext cx="2772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Book Ticket</a:t>
            </a:r>
            <a:endParaRPr dirty="0"/>
          </a:p>
        </p:txBody>
      </p:sp>
      <p:sp>
        <p:nvSpPr>
          <p:cNvPr id="406" name="Google Shape;406;p39"/>
          <p:cNvSpPr txBox="1">
            <a:spLocks noGrp="1"/>
          </p:cNvSpPr>
          <p:nvPr>
            <p:ph type="title" idx="2"/>
          </p:nvPr>
        </p:nvSpPr>
        <p:spPr>
          <a:xfrm>
            <a:off x="710625" y="1195840"/>
            <a:ext cx="10080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01.</a:t>
            </a:r>
            <a:endParaRPr/>
          </a:p>
        </p:txBody>
      </p:sp>
      <p:sp>
        <p:nvSpPr>
          <p:cNvPr id="407" name="Google Shape;407;p39"/>
          <p:cNvSpPr txBox="1">
            <a:spLocks noGrp="1"/>
          </p:cNvSpPr>
          <p:nvPr>
            <p:ph type="subTitle" idx="1"/>
          </p:nvPr>
        </p:nvSpPr>
        <p:spPr>
          <a:xfrm>
            <a:off x="710624" y="2224923"/>
            <a:ext cx="2340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Allows users to book ticket.</a:t>
            </a:r>
            <a:endParaRPr dirty="0"/>
          </a:p>
        </p:txBody>
      </p:sp>
      <p:sp>
        <p:nvSpPr>
          <p:cNvPr id="408" name="Google Shape;408;p39"/>
          <p:cNvSpPr txBox="1">
            <a:spLocks noGrp="1"/>
          </p:cNvSpPr>
          <p:nvPr>
            <p:ph type="title" idx="3"/>
          </p:nvPr>
        </p:nvSpPr>
        <p:spPr>
          <a:xfrm>
            <a:off x="3937847" y="1717092"/>
            <a:ext cx="2772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View Ticket</a:t>
            </a:r>
            <a:endParaRPr dirty="0"/>
          </a:p>
        </p:txBody>
      </p:sp>
      <p:sp>
        <p:nvSpPr>
          <p:cNvPr id="409" name="Google Shape;409;p39"/>
          <p:cNvSpPr txBox="1">
            <a:spLocks noGrp="1"/>
          </p:cNvSpPr>
          <p:nvPr>
            <p:ph type="title" idx="4"/>
          </p:nvPr>
        </p:nvSpPr>
        <p:spPr>
          <a:xfrm>
            <a:off x="3937850" y="1195850"/>
            <a:ext cx="10755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02.</a:t>
            </a:r>
            <a:endParaRPr/>
          </a:p>
        </p:txBody>
      </p:sp>
      <p:sp>
        <p:nvSpPr>
          <p:cNvPr id="410" name="Google Shape;410;p39"/>
          <p:cNvSpPr txBox="1">
            <a:spLocks noGrp="1"/>
          </p:cNvSpPr>
          <p:nvPr>
            <p:ph type="subTitle" idx="5"/>
          </p:nvPr>
        </p:nvSpPr>
        <p:spPr>
          <a:xfrm>
            <a:off x="3937849" y="2222503"/>
            <a:ext cx="2870967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Users can view their purchased tickets</a:t>
            </a:r>
          </a:p>
        </p:txBody>
      </p:sp>
      <p:sp>
        <p:nvSpPr>
          <p:cNvPr id="411" name="Google Shape;411;p39"/>
          <p:cNvSpPr txBox="1">
            <a:spLocks noGrp="1"/>
          </p:cNvSpPr>
          <p:nvPr>
            <p:ph type="title" idx="6"/>
          </p:nvPr>
        </p:nvSpPr>
        <p:spPr>
          <a:xfrm>
            <a:off x="3937847" y="3506679"/>
            <a:ext cx="2772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Cancel</a:t>
            </a:r>
          </a:p>
        </p:txBody>
      </p:sp>
      <p:sp>
        <p:nvSpPr>
          <p:cNvPr id="412" name="Google Shape;412;p39"/>
          <p:cNvSpPr txBox="1">
            <a:spLocks noGrp="1"/>
          </p:cNvSpPr>
          <p:nvPr>
            <p:ph type="title" idx="7"/>
          </p:nvPr>
        </p:nvSpPr>
        <p:spPr>
          <a:xfrm>
            <a:off x="3937850" y="2984925"/>
            <a:ext cx="10755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04.</a:t>
            </a:r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 idx="8"/>
          </p:nvPr>
        </p:nvSpPr>
        <p:spPr>
          <a:xfrm>
            <a:off x="710625" y="3525729"/>
            <a:ext cx="2772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Update</a:t>
            </a:r>
            <a:endParaRPr dirty="0"/>
          </a:p>
        </p:txBody>
      </p:sp>
      <p:sp>
        <p:nvSpPr>
          <p:cNvPr id="414" name="Google Shape;414;p39"/>
          <p:cNvSpPr txBox="1">
            <a:spLocks noGrp="1"/>
          </p:cNvSpPr>
          <p:nvPr>
            <p:ph type="title" idx="9"/>
          </p:nvPr>
        </p:nvSpPr>
        <p:spPr>
          <a:xfrm>
            <a:off x="710625" y="2984925"/>
            <a:ext cx="10080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03.</a:t>
            </a:r>
            <a:endParaRPr/>
          </a:p>
        </p:txBody>
      </p:sp>
      <p:sp>
        <p:nvSpPr>
          <p:cNvPr id="415" name="Google Shape;415;p39"/>
          <p:cNvSpPr txBox="1">
            <a:spLocks noGrp="1"/>
          </p:cNvSpPr>
          <p:nvPr>
            <p:ph type="subTitle" idx="13"/>
          </p:nvPr>
        </p:nvSpPr>
        <p:spPr>
          <a:xfrm>
            <a:off x="717467" y="4078225"/>
            <a:ext cx="2725005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Allows users to update their drop location</a:t>
            </a:r>
          </a:p>
        </p:txBody>
      </p:sp>
      <p:sp>
        <p:nvSpPr>
          <p:cNvPr id="416" name="Google Shape;416;p39"/>
          <p:cNvSpPr txBox="1">
            <a:spLocks noGrp="1"/>
          </p:cNvSpPr>
          <p:nvPr>
            <p:ph type="title" idx="14"/>
          </p:nvPr>
        </p:nvSpPr>
        <p:spPr>
          <a:xfrm>
            <a:off x="672794" y="52738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Modules</a:t>
            </a:r>
            <a:endParaRPr dirty="0"/>
          </a:p>
        </p:txBody>
      </p:sp>
      <p:sp>
        <p:nvSpPr>
          <p:cNvPr id="417" name="Google Shape;417;p39"/>
          <p:cNvSpPr/>
          <p:nvPr/>
        </p:nvSpPr>
        <p:spPr>
          <a:xfrm rot="10800000">
            <a:off x="7033328" y="-180377"/>
            <a:ext cx="681364" cy="1352108"/>
          </a:xfrm>
          <a:custGeom>
            <a:avLst/>
            <a:gdLst/>
            <a:ahLst/>
            <a:cxnLst/>
            <a:rect l="l" t="t" r="r" b="b"/>
            <a:pathLst>
              <a:path w="18378" h="36472" extrusionOk="0">
                <a:moveTo>
                  <a:pt x="10986" y="1"/>
                </a:moveTo>
                <a:cubicBezTo>
                  <a:pt x="10754" y="1"/>
                  <a:pt x="10515" y="72"/>
                  <a:pt x="10307" y="211"/>
                </a:cubicBezTo>
                <a:cubicBezTo>
                  <a:pt x="7192" y="2282"/>
                  <a:pt x="4010" y="4271"/>
                  <a:pt x="796" y="6176"/>
                </a:cubicBezTo>
                <a:cubicBezTo>
                  <a:pt x="182" y="6541"/>
                  <a:pt x="0" y="7154"/>
                  <a:pt x="398" y="7767"/>
                </a:cubicBezTo>
                <a:cubicBezTo>
                  <a:pt x="713" y="8248"/>
                  <a:pt x="1028" y="8728"/>
                  <a:pt x="1293" y="9225"/>
                </a:cubicBezTo>
                <a:cubicBezTo>
                  <a:pt x="1309" y="9358"/>
                  <a:pt x="1342" y="9491"/>
                  <a:pt x="1409" y="9607"/>
                </a:cubicBezTo>
                <a:cubicBezTo>
                  <a:pt x="4922" y="16252"/>
                  <a:pt x="5701" y="24023"/>
                  <a:pt x="3563" y="31232"/>
                </a:cubicBezTo>
                <a:cubicBezTo>
                  <a:pt x="3381" y="31762"/>
                  <a:pt x="3629" y="32358"/>
                  <a:pt x="4143" y="32574"/>
                </a:cubicBezTo>
                <a:lnTo>
                  <a:pt x="12909" y="36402"/>
                </a:lnTo>
                <a:cubicBezTo>
                  <a:pt x="13032" y="36449"/>
                  <a:pt x="13161" y="36472"/>
                  <a:pt x="13289" y="36472"/>
                </a:cubicBezTo>
                <a:cubicBezTo>
                  <a:pt x="13612" y="36472"/>
                  <a:pt x="13929" y="36326"/>
                  <a:pt x="14119" y="36054"/>
                </a:cubicBezTo>
                <a:cubicBezTo>
                  <a:pt x="17251" y="31182"/>
                  <a:pt x="18377" y="25399"/>
                  <a:pt x="18029" y="19682"/>
                </a:cubicBezTo>
                <a:cubicBezTo>
                  <a:pt x="17797" y="16500"/>
                  <a:pt x="17217" y="13368"/>
                  <a:pt x="16289" y="10336"/>
                </a:cubicBezTo>
                <a:cubicBezTo>
                  <a:pt x="15428" y="7436"/>
                  <a:pt x="14483" y="4403"/>
                  <a:pt x="12611" y="1984"/>
                </a:cubicBezTo>
                <a:cubicBezTo>
                  <a:pt x="12561" y="1918"/>
                  <a:pt x="12495" y="1851"/>
                  <a:pt x="12412" y="1818"/>
                </a:cubicBezTo>
                <a:cubicBezTo>
                  <a:pt x="12246" y="1404"/>
                  <a:pt x="12080" y="1006"/>
                  <a:pt x="11898" y="592"/>
                </a:cubicBezTo>
                <a:cubicBezTo>
                  <a:pt x="11724" y="191"/>
                  <a:pt x="11364" y="1"/>
                  <a:pt x="109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9"/>
          <p:cNvSpPr/>
          <p:nvPr/>
        </p:nvSpPr>
        <p:spPr>
          <a:xfrm>
            <a:off x="8287425" y="1481278"/>
            <a:ext cx="273156" cy="264274"/>
          </a:xfrm>
          <a:custGeom>
            <a:avLst/>
            <a:gdLst/>
            <a:ahLst/>
            <a:cxnLst/>
            <a:rect l="l" t="t" r="r" b="b"/>
            <a:pathLst>
              <a:path w="11816" h="11433" extrusionOk="0">
                <a:moveTo>
                  <a:pt x="5624" y="0"/>
                </a:moveTo>
                <a:cubicBezTo>
                  <a:pt x="5116" y="0"/>
                  <a:pt x="4606" y="74"/>
                  <a:pt x="4110" y="228"/>
                </a:cubicBezTo>
                <a:cubicBezTo>
                  <a:pt x="2337" y="808"/>
                  <a:pt x="1061" y="2349"/>
                  <a:pt x="829" y="4205"/>
                </a:cubicBezTo>
                <a:cubicBezTo>
                  <a:pt x="0" y="6442"/>
                  <a:pt x="713" y="8961"/>
                  <a:pt x="2585" y="10419"/>
                </a:cubicBezTo>
                <a:cubicBezTo>
                  <a:pt x="3500" y="11109"/>
                  <a:pt x="4598" y="11433"/>
                  <a:pt x="5702" y="11433"/>
                </a:cubicBezTo>
                <a:cubicBezTo>
                  <a:pt x="7039" y="11433"/>
                  <a:pt x="8386" y="10959"/>
                  <a:pt x="9429" y="10088"/>
                </a:cubicBezTo>
                <a:cubicBezTo>
                  <a:pt x="11434" y="8414"/>
                  <a:pt x="11815" y="5481"/>
                  <a:pt x="10705" y="3161"/>
                </a:cubicBezTo>
                <a:cubicBezTo>
                  <a:pt x="9784" y="1253"/>
                  <a:pt x="7724" y="0"/>
                  <a:pt x="56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" name="Google Shape;419;p39"/>
          <p:cNvGrpSpPr/>
          <p:nvPr/>
        </p:nvGrpSpPr>
        <p:grpSpPr>
          <a:xfrm>
            <a:off x="7038708" y="3280934"/>
            <a:ext cx="1924903" cy="1352109"/>
            <a:chOff x="6572400" y="3003983"/>
            <a:chExt cx="2190714" cy="1629060"/>
          </a:xfrm>
        </p:grpSpPr>
        <p:sp>
          <p:nvSpPr>
            <p:cNvPr id="420" name="Google Shape;420;p39"/>
            <p:cNvSpPr/>
            <p:nvPr/>
          </p:nvSpPr>
          <p:spPr>
            <a:xfrm>
              <a:off x="6572400" y="4446325"/>
              <a:ext cx="2190714" cy="186718"/>
            </a:xfrm>
            <a:custGeom>
              <a:avLst/>
              <a:gdLst/>
              <a:ahLst/>
              <a:cxnLst/>
              <a:rect l="l" t="t" r="r" b="b"/>
              <a:pathLst>
                <a:path w="26664" h="24929" extrusionOk="0">
                  <a:moveTo>
                    <a:pt x="14316" y="1"/>
                  </a:moveTo>
                  <a:cubicBezTo>
                    <a:pt x="9286" y="1"/>
                    <a:pt x="4073" y="3865"/>
                    <a:pt x="2121" y="8257"/>
                  </a:cubicBezTo>
                  <a:cubicBezTo>
                    <a:pt x="0" y="13029"/>
                    <a:pt x="1193" y="18564"/>
                    <a:pt x="5303" y="21845"/>
                  </a:cubicBezTo>
                  <a:cubicBezTo>
                    <a:pt x="7965" y="23969"/>
                    <a:pt x="10917" y="24928"/>
                    <a:pt x="13705" y="24928"/>
                  </a:cubicBezTo>
                  <a:cubicBezTo>
                    <a:pt x="20704" y="24928"/>
                    <a:pt x="26663" y="18878"/>
                    <a:pt x="24376" y="10013"/>
                  </a:cubicBezTo>
                  <a:cubicBezTo>
                    <a:pt x="23316" y="5870"/>
                    <a:pt x="21493" y="1844"/>
                    <a:pt x="17118" y="435"/>
                  </a:cubicBezTo>
                  <a:cubicBezTo>
                    <a:pt x="16206" y="138"/>
                    <a:pt x="15264" y="1"/>
                    <a:pt x="14316" y="1"/>
                  </a:cubicBezTo>
                  <a:close/>
                </a:path>
              </a:pathLst>
            </a:custGeom>
            <a:solidFill>
              <a:srgbClr val="FFB088">
                <a:alpha val="36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1" name="Google Shape;421;p39"/>
            <p:cNvGrpSpPr/>
            <p:nvPr/>
          </p:nvGrpSpPr>
          <p:grpSpPr>
            <a:xfrm>
              <a:off x="6861056" y="3003983"/>
              <a:ext cx="1564652" cy="1564619"/>
              <a:chOff x="1883550" y="2543150"/>
              <a:chExt cx="327875" cy="327875"/>
            </a:xfrm>
          </p:grpSpPr>
          <p:sp>
            <p:nvSpPr>
              <p:cNvPr id="422" name="Google Shape;422;p39"/>
              <p:cNvSpPr/>
              <p:nvPr/>
            </p:nvSpPr>
            <p:spPr>
              <a:xfrm>
                <a:off x="2062200" y="2599525"/>
                <a:ext cx="76850" cy="271500"/>
              </a:xfrm>
              <a:custGeom>
                <a:avLst/>
                <a:gdLst/>
                <a:ahLst/>
                <a:cxnLst/>
                <a:rect l="l" t="t" r="r" b="b"/>
                <a:pathLst>
                  <a:path w="3074" h="10860" extrusionOk="0">
                    <a:moveTo>
                      <a:pt x="2664" y="0"/>
                    </a:moveTo>
                    <a:lnTo>
                      <a:pt x="1" y="77"/>
                    </a:lnTo>
                    <a:lnTo>
                      <a:pt x="1" y="10859"/>
                    </a:lnTo>
                    <a:lnTo>
                      <a:pt x="3073" y="10859"/>
                    </a:lnTo>
                    <a:lnTo>
                      <a:pt x="26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9"/>
              <p:cNvSpPr/>
              <p:nvPr/>
            </p:nvSpPr>
            <p:spPr>
              <a:xfrm>
                <a:off x="2076900" y="2687825"/>
                <a:ext cx="44200" cy="95450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3818" extrusionOk="0">
                    <a:moveTo>
                      <a:pt x="1614" y="1"/>
                    </a:moveTo>
                    <a:lnTo>
                      <a:pt x="1" y="590"/>
                    </a:lnTo>
                    <a:lnTo>
                      <a:pt x="26" y="3818"/>
                    </a:lnTo>
                    <a:lnTo>
                      <a:pt x="1768" y="3049"/>
                    </a:lnTo>
                    <a:lnTo>
                      <a:pt x="161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9"/>
              <p:cNvSpPr/>
              <p:nvPr/>
            </p:nvSpPr>
            <p:spPr>
              <a:xfrm>
                <a:off x="2075625" y="2650075"/>
                <a:ext cx="39725" cy="3845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538" extrusionOk="0">
                    <a:moveTo>
                      <a:pt x="1538" y="1"/>
                    </a:moveTo>
                    <a:lnTo>
                      <a:pt x="1" y="103"/>
                    </a:lnTo>
                    <a:lnTo>
                      <a:pt x="1" y="1538"/>
                    </a:lnTo>
                    <a:lnTo>
                      <a:pt x="1589" y="897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9"/>
              <p:cNvSpPr/>
              <p:nvPr/>
            </p:nvSpPr>
            <p:spPr>
              <a:xfrm>
                <a:off x="2078825" y="2775575"/>
                <a:ext cx="44875" cy="403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613" extrusionOk="0">
                    <a:moveTo>
                      <a:pt x="1742" y="1"/>
                    </a:moveTo>
                    <a:lnTo>
                      <a:pt x="1" y="742"/>
                    </a:lnTo>
                    <a:lnTo>
                      <a:pt x="1" y="1613"/>
                    </a:lnTo>
                    <a:lnTo>
                      <a:pt x="1795" y="1536"/>
                    </a:lnTo>
                    <a:lnTo>
                      <a:pt x="17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9"/>
              <p:cNvSpPr/>
              <p:nvPr/>
            </p:nvSpPr>
            <p:spPr>
              <a:xfrm>
                <a:off x="2062200" y="2618050"/>
                <a:ext cx="67725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2709" h="579" extrusionOk="0">
                    <a:moveTo>
                      <a:pt x="1" y="1"/>
                    </a:moveTo>
                    <a:lnTo>
                      <a:pt x="1" y="579"/>
                    </a:lnTo>
                    <a:lnTo>
                      <a:pt x="2708" y="448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9"/>
              <p:cNvSpPr/>
              <p:nvPr/>
            </p:nvSpPr>
            <p:spPr>
              <a:xfrm>
                <a:off x="2062200" y="2834575"/>
                <a:ext cx="76125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36" extrusionOk="0">
                    <a:moveTo>
                      <a:pt x="1" y="0"/>
                    </a:moveTo>
                    <a:lnTo>
                      <a:pt x="1" y="736"/>
                    </a:lnTo>
                    <a:lnTo>
                      <a:pt x="3045" y="692"/>
                    </a:lnTo>
                    <a:lnTo>
                      <a:pt x="3021" y="7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9"/>
              <p:cNvSpPr/>
              <p:nvPr/>
            </p:nvSpPr>
            <p:spPr>
              <a:xfrm>
                <a:off x="2165300" y="2643025"/>
                <a:ext cx="46125" cy="228000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9120" extrusionOk="0">
                    <a:moveTo>
                      <a:pt x="1844" y="0"/>
                    </a:moveTo>
                    <a:lnTo>
                      <a:pt x="0" y="53"/>
                    </a:lnTo>
                    <a:lnTo>
                      <a:pt x="0" y="9119"/>
                    </a:lnTo>
                    <a:lnTo>
                      <a:pt x="1844" y="9119"/>
                    </a:lnTo>
                    <a:lnTo>
                      <a:pt x="18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9"/>
              <p:cNvSpPr/>
              <p:nvPr/>
            </p:nvSpPr>
            <p:spPr>
              <a:xfrm>
                <a:off x="2176200" y="2815275"/>
                <a:ext cx="24975" cy="39725"/>
              </a:xfrm>
              <a:custGeom>
                <a:avLst/>
                <a:gdLst/>
                <a:ahLst/>
                <a:cxnLst/>
                <a:rect l="l" t="t" r="r" b="b"/>
                <a:pathLst>
                  <a:path w="999" h="1589" extrusionOk="0">
                    <a:moveTo>
                      <a:pt x="512" y="1"/>
                    </a:moveTo>
                    <a:lnTo>
                      <a:pt x="0" y="1051"/>
                    </a:lnTo>
                    <a:lnTo>
                      <a:pt x="537" y="1589"/>
                    </a:lnTo>
                    <a:lnTo>
                      <a:pt x="999" y="872"/>
                    </a:lnTo>
                    <a:lnTo>
                      <a:pt x="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9"/>
              <p:cNvSpPr/>
              <p:nvPr/>
            </p:nvSpPr>
            <p:spPr>
              <a:xfrm>
                <a:off x="2180000" y="2657750"/>
                <a:ext cx="7725" cy="14475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5790" extrusionOk="0">
                    <a:moveTo>
                      <a:pt x="77" y="1"/>
                    </a:moveTo>
                    <a:lnTo>
                      <a:pt x="0" y="5789"/>
                    </a:lnTo>
                    <a:lnTo>
                      <a:pt x="257" y="5763"/>
                    </a:lnTo>
                    <a:lnTo>
                      <a:pt x="3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9"/>
              <p:cNvSpPr/>
              <p:nvPr/>
            </p:nvSpPr>
            <p:spPr>
              <a:xfrm>
                <a:off x="2191550" y="2658400"/>
                <a:ext cx="10250" cy="14345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5738" extrusionOk="0">
                    <a:moveTo>
                      <a:pt x="153" y="0"/>
                    </a:moveTo>
                    <a:lnTo>
                      <a:pt x="0" y="5737"/>
                    </a:lnTo>
                    <a:lnTo>
                      <a:pt x="256" y="5712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9"/>
              <p:cNvSpPr/>
              <p:nvPr/>
            </p:nvSpPr>
            <p:spPr>
              <a:xfrm>
                <a:off x="1949525" y="2567475"/>
                <a:ext cx="62750" cy="303550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12142" extrusionOk="0">
                    <a:moveTo>
                      <a:pt x="1" y="1"/>
                    </a:moveTo>
                    <a:lnTo>
                      <a:pt x="1" y="12141"/>
                    </a:lnTo>
                    <a:lnTo>
                      <a:pt x="2509" y="12141"/>
                    </a:lnTo>
                    <a:lnTo>
                      <a:pt x="2075" y="27"/>
                    </a:lnTo>
                    <a:lnTo>
                      <a:pt x="974" y="13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9"/>
              <p:cNvSpPr/>
              <p:nvPr/>
            </p:nvSpPr>
            <p:spPr>
              <a:xfrm>
                <a:off x="1961025" y="2586050"/>
                <a:ext cx="29475" cy="4997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1999" extrusionOk="0">
                    <a:moveTo>
                      <a:pt x="589" y="1"/>
                    </a:moveTo>
                    <a:cubicBezTo>
                      <a:pt x="154" y="1"/>
                      <a:pt x="1" y="551"/>
                      <a:pt x="1" y="1102"/>
                    </a:cubicBezTo>
                    <a:cubicBezTo>
                      <a:pt x="1" y="1653"/>
                      <a:pt x="410" y="1998"/>
                      <a:pt x="589" y="1998"/>
                    </a:cubicBezTo>
                    <a:cubicBezTo>
                      <a:pt x="914" y="1998"/>
                      <a:pt x="1178" y="1653"/>
                      <a:pt x="1178" y="1102"/>
                    </a:cubicBezTo>
                    <a:cubicBezTo>
                      <a:pt x="1178" y="552"/>
                      <a:pt x="914" y="1"/>
                      <a:pt x="5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9"/>
              <p:cNvSpPr/>
              <p:nvPr/>
            </p:nvSpPr>
            <p:spPr>
              <a:xfrm>
                <a:off x="1964225" y="2648175"/>
                <a:ext cx="16675" cy="20492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8197" extrusionOk="0">
                    <a:moveTo>
                      <a:pt x="1" y="0"/>
                    </a:moveTo>
                    <a:lnTo>
                      <a:pt x="154" y="8196"/>
                    </a:lnTo>
                    <a:lnTo>
                      <a:pt x="667" y="8196"/>
                    </a:lnTo>
                    <a:lnTo>
                      <a:pt x="35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9"/>
              <p:cNvSpPr/>
              <p:nvPr/>
            </p:nvSpPr>
            <p:spPr>
              <a:xfrm>
                <a:off x="1984075" y="2648800"/>
                <a:ext cx="15400" cy="20362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8145" extrusionOk="0">
                    <a:moveTo>
                      <a:pt x="1" y="1"/>
                    </a:moveTo>
                    <a:lnTo>
                      <a:pt x="154" y="8144"/>
                    </a:lnTo>
                    <a:lnTo>
                      <a:pt x="616" y="8093"/>
                    </a:lnTo>
                    <a:lnTo>
                      <a:pt x="3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9"/>
              <p:cNvSpPr/>
              <p:nvPr/>
            </p:nvSpPr>
            <p:spPr>
              <a:xfrm>
                <a:off x="1883550" y="2543150"/>
                <a:ext cx="73000" cy="327875"/>
              </a:xfrm>
              <a:custGeom>
                <a:avLst/>
                <a:gdLst/>
                <a:ahLst/>
                <a:cxnLst/>
                <a:rect l="l" t="t" r="r" b="b"/>
                <a:pathLst>
                  <a:path w="2920" h="13115" extrusionOk="0">
                    <a:moveTo>
                      <a:pt x="128" y="1"/>
                    </a:moveTo>
                    <a:lnTo>
                      <a:pt x="1" y="13114"/>
                    </a:lnTo>
                    <a:lnTo>
                      <a:pt x="2920" y="13114"/>
                    </a:lnTo>
                    <a:lnTo>
                      <a:pt x="2638" y="27"/>
                    </a:lnTo>
                    <a:lnTo>
                      <a:pt x="1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9"/>
              <p:cNvSpPr/>
              <p:nvPr/>
            </p:nvSpPr>
            <p:spPr>
              <a:xfrm>
                <a:off x="1902100" y="2568775"/>
                <a:ext cx="33325" cy="49300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1972" extrusionOk="0">
                    <a:moveTo>
                      <a:pt x="462" y="0"/>
                    </a:moveTo>
                    <a:lnTo>
                      <a:pt x="0" y="1127"/>
                    </a:lnTo>
                    <a:lnTo>
                      <a:pt x="692" y="1972"/>
                    </a:lnTo>
                    <a:lnTo>
                      <a:pt x="1332" y="1127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9"/>
              <p:cNvSpPr/>
              <p:nvPr/>
            </p:nvSpPr>
            <p:spPr>
              <a:xfrm>
                <a:off x="1898300" y="2636000"/>
                <a:ext cx="41000" cy="153675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6147" extrusionOk="0">
                    <a:moveTo>
                      <a:pt x="1153" y="359"/>
                    </a:moveTo>
                    <a:lnTo>
                      <a:pt x="1307" y="5737"/>
                    </a:lnTo>
                    <a:lnTo>
                      <a:pt x="281" y="5763"/>
                    </a:lnTo>
                    <a:lnTo>
                      <a:pt x="486" y="359"/>
                    </a:lnTo>
                    <a:close/>
                    <a:moveTo>
                      <a:pt x="128" y="0"/>
                    </a:moveTo>
                    <a:lnTo>
                      <a:pt x="0" y="6146"/>
                    </a:lnTo>
                    <a:lnTo>
                      <a:pt x="1639" y="6146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9"/>
              <p:cNvSpPr/>
              <p:nvPr/>
            </p:nvSpPr>
            <p:spPr>
              <a:xfrm>
                <a:off x="1900850" y="2805650"/>
                <a:ext cx="326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306" h="1871" extrusionOk="0">
                    <a:moveTo>
                      <a:pt x="743" y="1"/>
                    </a:moveTo>
                    <a:lnTo>
                      <a:pt x="0" y="1231"/>
                    </a:lnTo>
                    <a:lnTo>
                      <a:pt x="769" y="1870"/>
                    </a:lnTo>
                    <a:lnTo>
                      <a:pt x="1306" y="1102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9"/>
              <p:cNvSpPr/>
              <p:nvPr/>
            </p:nvSpPr>
            <p:spPr>
              <a:xfrm>
                <a:off x="1911100" y="2652650"/>
                <a:ext cx="14725" cy="119750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790" extrusionOk="0">
                    <a:moveTo>
                      <a:pt x="180" y="0"/>
                    </a:moveTo>
                    <a:lnTo>
                      <a:pt x="1" y="4790"/>
                    </a:lnTo>
                    <a:lnTo>
                      <a:pt x="589" y="4739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9"/>
              <p:cNvSpPr/>
              <p:nvPr/>
            </p:nvSpPr>
            <p:spPr>
              <a:xfrm>
                <a:off x="2012250" y="2548300"/>
                <a:ext cx="51250" cy="322725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12909" extrusionOk="0">
                    <a:moveTo>
                      <a:pt x="2050" y="1"/>
                    </a:moveTo>
                    <a:lnTo>
                      <a:pt x="179" y="78"/>
                    </a:lnTo>
                    <a:lnTo>
                      <a:pt x="0" y="12908"/>
                    </a:lnTo>
                    <a:lnTo>
                      <a:pt x="2050" y="12908"/>
                    </a:lnTo>
                    <a:lnTo>
                      <a:pt x="20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9"/>
              <p:cNvSpPr/>
              <p:nvPr/>
            </p:nvSpPr>
            <p:spPr>
              <a:xfrm>
                <a:off x="2013525" y="2573250"/>
                <a:ext cx="5382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411" extrusionOk="0">
                    <a:moveTo>
                      <a:pt x="2152" y="0"/>
                    </a:moveTo>
                    <a:lnTo>
                      <a:pt x="0" y="26"/>
                    </a:lnTo>
                    <a:lnTo>
                      <a:pt x="0" y="411"/>
                    </a:lnTo>
                    <a:lnTo>
                      <a:pt x="2152" y="334"/>
                    </a:lnTo>
                    <a:lnTo>
                      <a:pt x="21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9"/>
              <p:cNvSpPr/>
              <p:nvPr/>
            </p:nvSpPr>
            <p:spPr>
              <a:xfrm>
                <a:off x="2010325" y="2854975"/>
                <a:ext cx="57650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2306" h="359" extrusionOk="0">
                    <a:moveTo>
                      <a:pt x="2306" y="1"/>
                    </a:moveTo>
                    <a:lnTo>
                      <a:pt x="1" y="52"/>
                    </a:lnTo>
                    <a:lnTo>
                      <a:pt x="1" y="308"/>
                    </a:lnTo>
                    <a:lnTo>
                      <a:pt x="2306" y="359"/>
                    </a:lnTo>
                    <a:lnTo>
                      <a:pt x="23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9"/>
              <p:cNvSpPr/>
              <p:nvPr/>
            </p:nvSpPr>
            <p:spPr>
              <a:xfrm>
                <a:off x="2023150" y="2829975"/>
                <a:ext cx="32025" cy="17325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693" extrusionOk="0">
                    <a:moveTo>
                      <a:pt x="614" y="1"/>
                    </a:moveTo>
                    <a:cubicBezTo>
                      <a:pt x="358" y="1"/>
                      <a:pt x="0" y="693"/>
                      <a:pt x="0" y="693"/>
                    </a:cubicBezTo>
                    <a:lnTo>
                      <a:pt x="1280" y="641"/>
                    </a:lnTo>
                    <a:cubicBezTo>
                      <a:pt x="1280" y="641"/>
                      <a:pt x="871" y="1"/>
                      <a:pt x="6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9"/>
              <p:cNvSpPr/>
              <p:nvPr/>
            </p:nvSpPr>
            <p:spPr>
              <a:xfrm>
                <a:off x="2025050" y="2590525"/>
                <a:ext cx="28200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514" extrusionOk="0">
                    <a:moveTo>
                      <a:pt x="1" y="1"/>
                    </a:moveTo>
                    <a:cubicBezTo>
                      <a:pt x="1" y="1"/>
                      <a:pt x="359" y="514"/>
                      <a:pt x="616" y="514"/>
                    </a:cubicBezTo>
                    <a:cubicBezTo>
                      <a:pt x="872" y="514"/>
                      <a:pt x="1127" y="1"/>
                      <a:pt x="11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9"/>
              <p:cNvSpPr/>
              <p:nvPr/>
            </p:nvSpPr>
            <p:spPr>
              <a:xfrm>
                <a:off x="2025700" y="2628950"/>
                <a:ext cx="26900" cy="179300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7172" extrusionOk="0">
                    <a:moveTo>
                      <a:pt x="435" y="1"/>
                    </a:moveTo>
                    <a:cubicBezTo>
                      <a:pt x="435" y="1"/>
                      <a:pt x="512" y="1127"/>
                      <a:pt x="103" y="1127"/>
                    </a:cubicBezTo>
                    <a:lnTo>
                      <a:pt x="1" y="6096"/>
                    </a:lnTo>
                    <a:cubicBezTo>
                      <a:pt x="1" y="6096"/>
                      <a:pt x="384" y="6275"/>
                      <a:pt x="384" y="7171"/>
                    </a:cubicBezTo>
                    <a:lnTo>
                      <a:pt x="769" y="7171"/>
                    </a:lnTo>
                    <a:cubicBezTo>
                      <a:pt x="769" y="7171"/>
                      <a:pt x="692" y="6096"/>
                      <a:pt x="1076" y="6096"/>
                    </a:cubicBezTo>
                    <a:lnTo>
                      <a:pt x="1025" y="1127"/>
                    </a:lnTo>
                    <a:cubicBezTo>
                      <a:pt x="1025" y="1127"/>
                      <a:pt x="718" y="1102"/>
                      <a:pt x="7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9"/>
              <p:cNvSpPr/>
              <p:nvPr/>
            </p:nvSpPr>
            <p:spPr>
              <a:xfrm>
                <a:off x="2139025" y="2543150"/>
                <a:ext cx="35250" cy="327875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3115" extrusionOk="0">
                    <a:moveTo>
                      <a:pt x="179" y="1"/>
                    </a:moveTo>
                    <a:lnTo>
                      <a:pt x="0" y="13114"/>
                    </a:lnTo>
                    <a:lnTo>
                      <a:pt x="1230" y="13114"/>
                    </a:lnTo>
                    <a:lnTo>
                      <a:pt x="14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9"/>
              <p:cNvSpPr/>
              <p:nvPr/>
            </p:nvSpPr>
            <p:spPr>
              <a:xfrm>
                <a:off x="2149925" y="2550200"/>
                <a:ext cx="18600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744" h="923" extrusionOk="0">
                    <a:moveTo>
                      <a:pt x="743" y="0"/>
                    </a:moveTo>
                    <a:lnTo>
                      <a:pt x="0" y="51"/>
                    </a:lnTo>
                    <a:lnTo>
                      <a:pt x="0" y="922"/>
                    </a:lnTo>
                    <a:lnTo>
                      <a:pt x="333" y="460"/>
                    </a:lnTo>
                    <a:lnTo>
                      <a:pt x="691" y="922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9"/>
              <p:cNvSpPr/>
              <p:nvPr/>
            </p:nvSpPr>
            <p:spPr>
              <a:xfrm>
                <a:off x="2144775" y="2838325"/>
                <a:ext cx="19875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795" h="974" extrusionOk="0">
                    <a:moveTo>
                      <a:pt x="26" y="1"/>
                    </a:moveTo>
                    <a:lnTo>
                      <a:pt x="0" y="974"/>
                    </a:lnTo>
                    <a:lnTo>
                      <a:pt x="794" y="923"/>
                    </a:lnTo>
                    <a:lnTo>
                      <a:pt x="743" y="1"/>
                    </a:lnTo>
                    <a:lnTo>
                      <a:pt x="411" y="512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9"/>
              <p:cNvSpPr/>
              <p:nvPr/>
            </p:nvSpPr>
            <p:spPr>
              <a:xfrm>
                <a:off x="2147350" y="2579000"/>
                <a:ext cx="19250" cy="259350"/>
              </a:xfrm>
              <a:custGeom>
                <a:avLst/>
                <a:gdLst/>
                <a:ahLst/>
                <a:cxnLst/>
                <a:rect l="l" t="t" r="r" b="b"/>
                <a:pathLst>
                  <a:path w="770" h="10374" extrusionOk="0">
                    <a:moveTo>
                      <a:pt x="436" y="0"/>
                    </a:moveTo>
                    <a:lnTo>
                      <a:pt x="103" y="360"/>
                    </a:lnTo>
                    <a:lnTo>
                      <a:pt x="1" y="9888"/>
                    </a:lnTo>
                    <a:lnTo>
                      <a:pt x="282" y="10374"/>
                    </a:lnTo>
                    <a:lnTo>
                      <a:pt x="589" y="9888"/>
                    </a:lnTo>
                    <a:lnTo>
                      <a:pt x="769" y="385"/>
                    </a:lnTo>
                    <a:lnTo>
                      <a:pt x="4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1" name="Google Shape;451;p39"/>
          <p:cNvSpPr txBox="1">
            <a:spLocks noGrp="1"/>
          </p:cNvSpPr>
          <p:nvPr>
            <p:ph type="subTitle" idx="15"/>
          </p:nvPr>
        </p:nvSpPr>
        <p:spPr>
          <a:xfrm>
            <a:off x="3937850" y="4030540"/>
            <a:ext cx="2340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Allows users to cancel tickets.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9"/>
          <p:cNvSpPr/>
          <p:nvPr/>
        </p:nvSpPr>
        <p:spPr>
          <a:xfrm>
            <a:off x="4867308" y="1700552"/>
            <a:ext cx="2854789" cy="763198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9"/>
          <p:cNvSpPr/>
          <p:nvPr/>
        </p:nvSpPr>
        <p:spPr>
          <a:xfrm>
            <a:off x="1173215" y="1713767"/>
            <a:ext cx="2872340" cy="749983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4" name="Google Shape;404;p39"/>
          <p:cNvSpPr/>
          <p:nvPr/>
        </p:nvSpPr>
        <p:spPr>
          <a:xfrm>
            <a:off x="1173215" y="3687793"/>
            <a:ext cx="2872340" cy="749983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9"/>
          <p:cNvSpPr txBox="1">
            <a:spLocks noGrp="1"/>
          </p:cNvSpPr>
          <p:nvPr>
            <p:ph type="title"/>
          </p:nvPr>
        </p:nvSpPr>
        <p:spPr>
          <a:xfrm>
            <a:off x="1240040" y="1358721"/>
            <a:ext cx="2772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Hotel Menu</a:t>
            </a:r>
          </a:p>
        </p:txBody>
      </p:sp>
      <p:sp>
        <p:nvSpPr>
          <p:cNvPr id="406" name="Google Shape;406;p39"/>
          <p:cNvSpPr txBox="1">
            <a:spLocks noGrp="1"/>
          </p:cNvSpPr>
          <p:nvPr>
            <p:ph type="title" idx="2"/>
          </p:nvPr>
        </p:nvSpPr>
        <p:spPr>
          <a:xfrm>
            <a:off x="1240040" y="837469"/>
            <a:ext cx="10080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05.</a:t>
            </a:r>
            <a:endParaRPr dirty="0"/>
          </a:p>
        </p:txBody>
      </p:sp>
      <p:sp>
        <p:nvSpPr>
          <p:cNvPr id="407" name="Google Shape;407;p39"/>
          <p:cNvSpPr txBox="1">
            <a:spLocks noGrp="1"/>
          </p:cNvSpPr>
          <p:nvPr>
            <p:ph type="subTitle" idx="1"/>
          </p:nvPr>
        </p:nvSpPr>
        <p:spPr>
          <a:xfrm>
            <a:off x="1240040" y="1845942"/>
            <a:ext cx="2683449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Allows users to take a look at the hotel menu.</a:t>
            </a:r>
          </a:p>
        </p:txBody>
      </p:sp>
      <p:sp>
        <p:nvSpPr>
          <p:cNvPr id="408" name="Google Shape;408;p39"/>
          <p:cNvSpPr txBox="1">
            <a:spLocks noGrp="1"/>
          </p:cNvSpPr>
          <p:nvPr>
            <p:ph type="title" idx="3"/>
          </p:nvPr>
        </p:nvSpPr>
        <p:spPr>
          <a:xfrm>
            <a:off x="4867308" y="1355122"/>
            <a:ext cx="2756378" cy="3663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Feedback</a:t>
            </a:r>
            <a:endParaRPr dirty="0"/>
          </a:p>
        </p:txBody>
      </p:sp>
      <p:sp>
        <p:nvSpPr>
          <p:cNvPr id="409" name="Google Shape;409;p39"/>
          <p:cNvSpPr txBox="1">
            <a:spLocks noGrp="1"/>
          </p:cNvSpPr>
          <p:nvPr>
            <p:ph type="title" idx="4"/>
          </p:nvPr>
        </p:nvSpPr>
        <p:spPr>
          <a:xfrm>
            <a:off x="4857749" y="831850"/>
            <a:ext cx="1069439" cy="4835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06.</a:t>
            </a:r>
            <a:endParaRPr dirty="0"/>
          </a:p>
        </p:txBody>
      </p:sp>
      <p:sp>
        <p:nvSpPr>
          <p:cNvPr id="410" name="Google Shape;410;p39"/>
          <p:cNvSpPr txBox="1">
            <a:spLocks noGrp="1"/>
          </p:cNvSpPr>
          <p:nvPr>
            <p:ph type="subTitle" idx="5"/>
          </p:nvPr>
        </p:nvSpPr>
        <p:spPr>
          <a:xfrm>
            <a:off x="4955057" y="1835480"/>
            <a:ext cx="2679289" cy="4933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Allows users to give feedback about their experience. </a:t>
            </a:r>
            <a:endParaRPr dirty="0"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 idx="8"/>
          </p:nvPr>
        </p:nvSpPr>
        <p:spPr>
          <a:xfrm>
            <a:off x="1240040" y="3273706"/>
            <a:ext cx="2772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Contact Us</a:t>
            </a:r>
            <a:endParaRPr dirty="0"/>
          </a:p>
        </p:txBody>
      </p:sp>
      <p:sp>
        <p:nvSpPr>
          <p:cNvPr id="414" name="Google Shape;414;p39"/>
          <p:cNvSpPr txBox="1">
            <a:spLocks noGrp="1"/>
          </p:cNvSpPr>
          <p:nvPr>
            <p:ph type="title" idx="9"/>
          </p:nvPr>
        </p:nvSpPr>
        <p:spPr>
          <a:xfrm>
            <a:off x="1240040" y="2751952"/>
            <a:ext cx="10080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07.</a:t>
            </a:r>
            <a:endParaRPr dirty="0"/>
          </a:p>
        </p:txBody>
      </p:sp>
      <p:sp>
        <p:nvSpPr>
          <p:cNvPr id="415" name="Google Shape;415;p39"/>
          <p:cNvSpPr txBox="1">
            <a:spLocks noGrp="1"/>
          </p:cNvSpPr>
          <p:nvPr>
            <p:ph type="subTitle" idx="13"/>
          </p:nvPr>
        </p:nvSpPr>
        <p:spPr>
          <a:xfrm>
            <a:off x="1240040" y="3821231"/>
            <a:ext cx="3156862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Allows users to contact headquarters of the app.</a:t>
            </a:r>
            <a:endParaRPr dirty="0"/>
          </a:p>
        </p:txBody>
      </p:sp>
      <p:sp>
        <p:nvSpPr>
          <p:cNvPr id="417" name="Google Shape;417;p39"/>
          <p:cNvSpPr/>
          <p:nvPr/>
        </p:nvSpPr>
        <p:spPr>
          <a:xfrm rot="10800000">
            <a:off x="7033328" y="-180377"/>
            <a:ext cx="681364" cy="1352108"/>
          </a:xfrm>
          <a:custGeom>
            <a:avLst/>
            <a:gdLst/>
            <a:ahLst/>
            <a:cxnLst/>
            <a:rect l="l" t="t" r="r" b="b"/>
            <a:pathLst>
              <a:path w="18378" h="36472" extrusionOk="0">
                <a:moveTo>
                  <a:pt x="10986" y="1"/>
                </a:moveTo>
                <a:cubicBezTo>
                  <a:pt x="10754" y="1"/>
                  <a:pt x="10515" y="72"/>
                  <a:pt x="10307" y="211"/>
                </a:cubicBezTo>
                <a:cubicBezTo>
                  <a:pt x="7192" y="2282"/>
                  <a:pt x="4010" y="4271"/>
                  <a:pt x="796" y="6176"/>
                </a:cubicBezTo>
                <a:cubicBezTo>
                  <a:pt x="182" y="6541"/>
                  <a:pt x="0" y="7154"/>
                  <a:pt x="398" y="7767"/>
                </a:cubicBezTo>
                <a:cubicBezTo>
                  <a:pt x="713" y="8248"/>
                  <a:pt x="1028" y="8728"/>
                  <a:pt x="1293" y="9225"/>
                </a:cubicBezTo>
                <a:cubicBezTo>
                  <a:pt x="1309" y="9358"/>
                  <a:pt x="1342" y="9491"/>
                  <a:pt x="1409" y="9607"/>
                </a:cubicBezTo>
                <a:cubicBezTo>
                  <a:pt x="4922" y="16252"/>
                  <a:pt x="5701" y="24023"/>
                  <a:pt x="3563" y="31232"/>
                </a:cubicBezTo>
                <a:cubicBezTo>
                  <a:pt x="3381" y="31762"/>
                  <a:pt x="3629" y="32358"/>
                  <a:pt x="4143" y="32574"/>
                </a:cubicBezTo>
                <a:lnTo>
                  <a:pt x="12909" y="36402"/>
                </a:lnTo>
                <a:cubicBezTo>
                  <a:pt x="13032" y="36449"/>
                  <a:pt x="13161" y="36472"/>
                  <a:pt x="13289" y="36472"/>
                </a:cubicBezTo>
                <a:cubicBezTo>
                  <a:pt x="13612" y="36472"/>
                  <a:pt x="13929" y="36326"/>
                  <a:pt x="14119" y="36054"/>
                </a:cubicBezTo>
                <a:cubicBezTo>
                  <a:pt x="17251" y="31182"/>
                  <a:pt x="18377" y="25399"/>
                  <a:pt x="18029" y="19682"/>
                </a:cubicBezTo>
                <a:cubicBezTo>
                  <a:pt x="17797" y="16500"/>
                  <a:pt x="17217" y="13368"/>
                  <a:pt x="16289" y="10336"/>
                </a:cubicBezTo>
                <a:cubicBezTo>
                  <a:pt x="15428" y="7436"/>
                  <a:pt x="14483" y="4403"/>
                  <a:pt x="12611" y="1984"/>
                </a:cubicBezTo>
                <a:cubicBezTo>
                  <a:pt x="12561" y="1918"/>
                  <a:pt x="12495" y="1851"/>
                  <a:pt x="12412" y="1818"/>
                </a:cubicBezTo>
                <a:cubicBezTo>
                  <a:pt x="12246" y="1404"/>
                  <a:pt x="12080" y="1006"/>
                  <a:pt x="11898" y="592"/>
                </a:cubicBezTo>
                <a:cubicBezTo>
                  <a:pt x="11724" y="191"/>
                  <a:pt x="11364" y="1"/>
                  <a:pt x="109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9"/>
          <p:cNvSpPr/>
          <p:nvPr/>
        </p:nvSpPr>
        <p:spPr>
          <a:xfrm>
            <a:off x="8287425" y="1481278"/>
            <a:ext cx="273156" cy="264274"/>
          </a:xfrm>
          <a:custGeom>
            <a:avLst/>
            <a:gdLst/>
            <a:ahLst/>
            <a:cxnLst/>
            <a:rect l="l" t="t" r="r" b="b"/>
            <a:pathLst>
              <a:path w="11816" h="11433" extrusionOk="0">
                <a:moveTo>
                  <a:pt x="5624" y="0"/>
                </a:moveTo>
                <a:cubicBezTo>
                  <a:pt x="5116" y="0"/>
                  <a:pt x="4606" y="74"/>
                  <a:pt x="4110" y="228"/>
                </a:cubicBezTo>
                <a:cubicBezTo>
                  <a:pt x="2337" y="808"/>
                  <a:pt x="1061" y="2349"/>
                  <a:pt x="829" y="4205"/>
                </a:cubicBezTo>
                <a:cubicBezTo>
                  <a:pt x="0" y="6442"/>
                  <a:pt x="713" y="8961"/>
                  <a:pt x="2585" y="10419"/>
                </a:cubicBezTo>
                <a:cubicBezTo>
                  <a:pt x="3500" y="11109"/>
                  <a:pt x="4598" y="11433"/>
                  <a:pt x="5702" y="11433"/>
                </a:cubicBezTo>
                <a:cubicBezTo>
                  <a:pt x="7039" y="11433"/>
                  <a:pt x="8386" y="10959"/>
                  <a:pt x="9429" y="10088"/>
                </a:cubicBezTo>
                <a:cubicBezTo>
                  <a:pt x="11434" y="8414"/>
                  <a:pt x="11815" y="5481"/>
                  <a:pt x="10705" y="3161"/>
                </a:cubicBezTo>
                <a:cubicBezTo>
                  <a:pt x="9784" y="1253"/>
                  <a:pt x="7724" y="0"/>
                  <a:pt x="56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801220"/>
      </p:ext>
    </p:extLst>
  </p:cSld>
  <p:clrMapOvr>
    <a:masterClrMapping/>
  </p:clrMapOvr>
</p:sld>
</file>

<file path=ppt/theme/theme1.xml><?xml version="1.0" encoding="utf-8"?>
<a:theme xmlns:a="http://schemas.openxmlformats.org/drawingml/2006/main" name="Brazilian Literature Thesis by Slidesgo">
  <a:themeElements>
    <a:clrScheme name="Simple Light">
      <a:dk1>
        <a:srgbClr val="0E1C30"/>
      </a:dk1>
      <a:lt1>
        <a:srgbClr val="FFEAD8"/>
      </a:lt1>
      <a:dk2>
        <a:srgbClr val="FFB088"/>
      </a:dk2>
      <a:lt2>
        <a:srgbClr val="FFB95C"/>
      </a:lt2>
      <a:accent1>
        <a:srgbClr val="DD6326"/>
      </a:accent1>
      <a:accent2>
        <a:srgbClr val="437A67"/>
      </a:accent2>
      <a:accent3>
        <a:srgbClr val="80BE9B"/>
      </a:accent3>
      <a:accent4>
        <a:srgbClr val="FF9C47"/>
      </a:accent4>
      <a:accent5>
        <a:srgbClr val="FFF2E8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477</Words>
  <Application>Microsoft Office PowerPoint</Application>
  <PresentationFormat>On-screen Show (16:9)</PresentationFormat>
  <Paragraphs>189</Paragraphs>
  <Slides>28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Consolas</vt:lpstr>
      <vt:lpstr>Bebas Neue</vt:lpstr>
      <vt:lpstr>Crete Round</vt:lpstr>
      <vt:lpstr>Roboto Slab</vt:lpstr>
      <vt:lpstr>Arial</vt:lpstr>
      <vt:lpstr>Brazilian Literature Thesis by Slidesgo</vt:lpstr>
      <vt:lpstr>PowerPoint Presentation</vt:lpstr>
      <vt:lpstr>DSA Project </vt:lpstr>
      <vt:lpstr>Introduction</vt:lpstr>
      <vt:lpstr>Graph Representation</vt:lpstr>
      <vt:lpstr>ISB</vt:lpstr>
      <vt:lpstr>PowerPoint Presentation</vt:lpstr>
      <vt:lpstr>PowerPoint Presentation</vt:lpstr>
      <vt:lpstr>Book Ticket</vt:lpstr>
      <vt:lpstr>Hotel Menu</vt:lpstr>
      <vt:lpstr>01.</vt:lpstr>
      <vt:lpstr>Book Ticket</vt:lpstr>
      <vt:lpstr>PowerPoint Presentation</vt:lpstr>
      <vt:lpstr>View Ticket</vt:lpstr>
      <vt:lpstr>PowerPoint Presentation</vt:lpstr>
      <vt:lpstr>Update</vt:lpstr>
      <vt:lpstr>Update</vt:lpstr>
      <vt:lpstr>Before</vt:lpstr>
      <vt:lpstr>Cancel</vt:lpstr>
      <vt:lpstr>View Menu</vt:lpstr>
      <vt:lpstr>View Menu</vt:lpstr>
      <vt:lpstr>View Menu</vt:lpstr>
      <vt:lpstr>Feedback</vt:lpstr>
      <vt:lpstr>Feedback</vt:lpstr>
      <vt:lpstr>Contact us</vt:lpstr>
      <vt:lpstr>Contact Us</vt:lpstr>
      <vt:lpstr>General Hierarchy  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Seminar-1</dc:title>
  <dc:creator>dell</dc:creator>
  <cp:lastModifiedBy>ABDULLAH MEHDI</cp:lastModifiedBy>
  <cp:revision>48</cp:revision>
  <dcterms:modified xsi:type="dcterms:W3CDTF">2023-07-31T13:40:34Z</dcterms:modified>
</cp:coreProperties>
</file>