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FF98EA-330B-43EC-804C-570F816F9F27}">
  <a:tblStyle styleId="{F5FF98EA-330B-43EC-804C-570F816F9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484275"/>
            <a:ext cx="8520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Аннотации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Создание и использование аннотаций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@Retention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@Target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Пример работы с сетью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Класс URL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URLConnection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Практическое задание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Класс URL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url 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"http://en.wikipedia.org/wiki/Java"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System.out.println(url.getHost());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System.out.println(url.getPath());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System.out.println(url.getProtocol());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URLConnection urlConnection = url.openConnection();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HttpURLConnection</a:t>
            </a:r>
            <a:endParaRPr/>
          </a:p>
        </p:txBody>
      </p:sp>
      <p:graphicFrame>
        <p:nvGraphicFramePr>
          <p:cNvPr id="115" name="Shape 115"/>
          <p:cNvGraphicFramePr/>
          <p:nvPr/>
        </p:nvGraphicFramePr>
        <p:xfrm>
          <a:off x="1598250" y="20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{F5FF98EA-330B-43EC-804C-570F816F9F27}</a:tableStyleId>
              </a:tblPr>
              <a:tblGrid>
                <a:gridCol w="2973750"/>
                <a:gridCol w="29737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 getContentLength()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Возвращает длину в байтах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String getContentType()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Возвращает ContentType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long getDate()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Возвращает время и дату ответа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String getHeaderField(int n)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Возвращает поле заголовка по индексу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Map&lt;String,List&lt;String&gt;&gt; getHeaderFields()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Возвращает все поля заголовка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InputStream getInputStream()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Возвращает поток данных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Аннотации</a:t>
            </a:r>
            <a:endParaRPr sz="1800"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4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toString()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super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.toString();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Создание и использование аннотаций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UnstableCode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@UnstableCode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Аннотации и параметры</a:t>
            </a:r>
            <a:endParaRPr sz="1800"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version();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@Version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(version =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doSome(){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Несколько а</a:t>
            </a:r>
            <a:r>
              <a:rPr lang="en" sz="1800"/>
              <a:t>ннотаций</a:t>
            </a:r>
            <a:endParaRPr sz="18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@Solution.Version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(version =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"1.1"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@UnstableCode</a:t>
            </a:r>
            <a:endParaRPr sz="12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@Retention</a:t>
            </a:r>
            <a:endParaRPr sz="1800"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@Retention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(RetentionPolicy.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version();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 — аннотация доступна только в исходном коде.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— аннотация хранится в .class файле, и доступна только на этапе компиляции.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 — аннотация доступна во время выполнения программы.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@Target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@Target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(ElementType.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version()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1" name="Shape 91"/>
          <p:cNvGraphicFramePr/>
          <p:nvPr/>
        </p:nvGraphicFramePr>
        <p:xfrm>
          <a:off x="1539875" y="230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{F5FF98EA-330B-43EC-804C-570F816F9F27}</a:tableStyleId>
              </a:tblPr>
              <a:tblGrid>
                <a:gridCol w="3032125"/>
                <a:gridCol w="3032125"/>
              </a:tblGrid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TYPE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Классы, интерфейсы, перечисления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FIELD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Поля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Методы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PARAMETER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Параметры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CONSTRUCTOR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Конструкторы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LOCAL_VARIABLE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Локальные переменные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ANNOTATION_TYPE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Другие аннотации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PACKAGE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Пакеты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Аннотации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Существует несколько ограничений на создание аннотаций: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Аннотации не могут участвовать в наследовании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Все методы в аннотациях должны быть без параметров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Только примитивные типы, String, Class, перечисления или массивы ранее перечисленных типов могут быть параметрами аннотации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Аннотации не могут быть обобщенными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Класс URL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URL — Единый указатель ресурса (англ. Uniform Resource Locator) — единообразный локатор (определитель местонахождения) ресурса.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Традиционная форма записи URL: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&lt;схема&gt;:[//[&lt;логин&gt;:&lt;пароль&gt;@]&lt;хост&gt;[:&lt;порт&gt;]][/]&lt;URL‐путь&gt;[?&lt;параметры&gt;][#&lt;якорь&gt;]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Общепринятые схемы (протоколы) URL включают ftp, http, mailto, file и так далее.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https://www.google.ru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file://localhost/etc/fstab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ftp://user:password@host:port/path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tg://user?id=123456789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