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Overload{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method(Object o)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"Object"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method(java.io.FileNotFoundException f)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"FileNotFoundException"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method(java.io.IOException i)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2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"IOException"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main(String args[]) {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Overload test =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Overload();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    test.method(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</a:rPr>
              <a:t>null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Результатом его компиляции и выполнения будет: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1. Ошибка компиляции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2. Ошибка времени выполнения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3. «Object»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4. «FileNotFoundException»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5. «IOException»</a:t>
            </a:r>
            <a:endParaRPr sz="1200">
              <a:solidFill>
                <a:srgbClr val="000000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abstract 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 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public abstract int </a:t>
            </a:r>
            <a:r>
              <a:rPr b="1" lang="en" sz="1800">
                <a:solidFill>
                  <a:srgbClr val="660E7A"/>
                </a:solidFill>
                <a:highlight>
                  <a:srgbClr val="FFFFFF"/>
                </a:highlight>
              </a:rPr>
              <a:t>value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abstract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"A"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"B"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"C"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Main{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main(String ars[]){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Mountain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static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"Himalaya"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static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Mountain getMountain()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"Getting Name 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return null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main(String[ ] args)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 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</a:rPr>
              <a:t>getMountain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().</a:t>
            </a:r>
            <a:r>
              <a:rPr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name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print(){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"Hello, It's A"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A{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"Hello, It's B"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B{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super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super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final abstract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print(){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"Hello, It's A"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1400">
                <a:solidFill>
                  <a:srgbClr val="808000"/>
                </a:solidFill>
                <a:highlight>
                  <a:srgbClr val="FFFFFF"/>
                </a:highlight>
              </a:rPr>
              <a:t>@Override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"Hello, It's A"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Main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static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static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static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static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 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"Hello, It's D"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 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A.B.C.D d =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A.B.C.D();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d.print();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Main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B{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D{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print()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    System.</a:t>
            </a:r>
            <a:r>
              <a:rPr b="1" i="1" lang="en" sz="14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400">
                <a:solidFill>
                  <a:srgbClr val="008000"/>
                </a:solidFill>
                <a:highlight>
                  <a:srgbClr val="FFFFFF"/>
                </a:highlight>
              </a:rPr>
              <a:t>"Hello, It's D"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 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 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A.B.C.D d = </a:t>
            </a:r>
            <a:r>
              <a:rPr b="1" lang="en" sz="14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A.B.C.D();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    d.print();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Main 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B{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 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     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         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public void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print() 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                System.</a:t>
            </a:r>
            <a:r>
              <a:rPr b="1" i="1" lang="en" sz="1600">
                <a:solidFill>
                  <a:srgbClr val="660E7A"/>
                </a:solidFill>
                <a:highlight>
                  <a:srgbClr val="FFFFFF"/>
                </a:highlight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.println(</a:t>
            </a:r>
            <a:r>
              <a:rPr b="1" lang="en" sz="1600">
                <a:solidFill>
                  <a:srgbClr val="008000"/>
                </a:solidFill>
                <a:highlight>
                  <a:srgbClr val="FFFFFF"/>
                </a:highlight>
              </a:rPr>
              <a:t>"Hello, It's D"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            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        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    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Main().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A().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B().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C().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D().print();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Main 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private static int </a:t>
            </a:r>
            <a:r>
              <a:rPr i="1" lang="en" sz="1800">
                <a:solidFill>
                  <a:srgbClr val="660E7A"/>
                </a:solidFill>
                <a:highlight>
                  <a:srgbClr val="FFFFFF"/>
                </a:highlight>
              </a:rPr>
              <a:t>VALUE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subTitle"/>
          </p:nvPr>
        </p:nvSpPr>
        <p:spPr>
          <a:xfrm>
            <a:off x="311700" y="203475"/>
            <a:ext cx="8520600" cy="48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 {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</a:rPr>
              <a:t>public abstract void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print();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