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5.xml" ContentType="application/vnd.openxmlformats-officedocument.theme+xml"/>
  <Override PartName="/ppt/tags/tag123.xml" ContentType="application/vnd.openxmlformats-officedocument.presentationml.tags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notesSlides/notesSlide2.xml" ContentType="application/vnd.openxmlformats-officedocument.presentationml.notesSlide+xml"/>
  <Override PartName="/ppt/tags/tag125.xml" ContentType="application/vnd.openxmlformats-officedocument.presentationml.tags+xml"/>
  <Override PartName="/ppt/notesSlides/notesSlide3.xml" ContentType="application/vnd.openxmlformats-officedocument.presentationml.notesSlide+xml"/>
  <Override PartName="/ppt/tags/tag126.xml" ContentType="application/vnd.openxmlformats-officedocument.presentationml.tags+xml"/>
  <Override PartName="/ppt/notesSlides/notesSlide4.xml" ContentType="application/vnd.openxmlformats-officedocument.presentationml.notesSlide+xml"/>
  <Override PartName="/ppt/tags/tag127.xml" ContentType="application/vnd.openxmlformats-officedocument.presentationml.tags+xml"/>
  <Override PartName="/ppt/notesSlides/notesSlide5.xml" ContentType="application/vnd.openxmlformats-officedocument.presentationml.notesSlide+xml"/>
  <Override PartName="/ppt/tags/tag128.xml" ContentType="application/vnd.openxmlformats-officedocument.presentationml.tags+xml"/>
  <Override PartName="/ppt/notesSlides/notesSlide6.xml" ContentType="application/vnd.openxmlformats-officedocument.presentationml.notesSlide+xml"/>
  <Override PartName="/ppt/tags/tag12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2" r:id="rId2"/>
    <p:sldMasterId id="2147483753" r:id="rId3"/>
    <p:sldMasterId id="2147483784" r:id="rId4"/>
  </p:sldMasterIdLst>
  <p:notesMasterIdLst>
    <p:notesMasterId r:id="rId12"/>
  </p:notesMasterIdLst>
  <p:sldIdLst>
    <p:sldId id="258" r:id="rId5"/>
    <p:sldId id="262" r:id="rId6"/>
    <p:sldId id="267" r:id="rId7"/>
    <p:sldId id="264" r:id="rId8"/>
    <p:sldId id="268" r:id="rId9"/>
    <p:sldId id="269" r:id="rId10"/>
    <p:sldId id="270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5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9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2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6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4749B-0CF1-405F-B9A2-719FD36DEDB4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3B850-68B2-44C2-A6A1-A2E7C7C9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5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9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0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2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6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6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9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2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2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2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3B850-68B2-44C2-A6A1-A2E7C7C957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7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0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0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9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0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Фоновая 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Вставьте картинку и переместите на задний план</a:t>
            </a:r>
          </a:p>
        </p:txBody>
      </p:sp>
      <p:sp>
        <p:nvSpPr>
          <p:cNvPr id="3" name="Подзаголовок"/>
          <p:cNvSpPr>
            <a:spLocks noGrp="1"/>
          </p:cNvSpPr>
          <p:nvPr>
            <p:ph type="subTitle" idx="1" hasCustomPrompt="1"/>
          </p:nvPr>
        </p:nvSpPr>
        <p:spPr>
          <a:xfrm>
            <a:off x="1143000" y="3378697"/>
            <a:ext cx="6858000" cy="124182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42812" indent="0" algn="ctr">
              <a:buNone/>
              <a:defRPr sz="1500"/>
            </a:lvl2pPr>
            <a:lvl3pPr marL="685630" indent="0" algn="ctr">
              <a:buNone/>
              <a:defRPr sz="14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  <a:lvl6pPr marL="1714079" indent="0" algn="ctr">
              <a:buNone/>
              <a:defRPr sz="1200"/>
            </a:lvl6pPr>
            <a:lvl7pPr marL="2056889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2" indent="0" algn="ctr">
              <a:buNone/>
              <a:defRPr sz="1200"/>
            </a:lvl9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143000" y="1085486"/>
            <a:ext cx="6858000" cy="1790700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57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0" y="3"/>
            <a:ext cx="9144000" cy="25654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612984" y="3799589"/>
            <a:ext cx="7918032" cy="104195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12996" y="2733181"/>
            <a:ext cx="7918031" cy="543026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8121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105546" y="1456438"/>
            <a:ext cx="3409805" cy="298675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28651" y="1456438"/>
            <a:ext cx="4083050" cy="298675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7102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4526599" y="4091664"/>
            <a:ext cx="3743945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4526599" y="3279520"/>
            <a:ext cx="3743945" cy="511643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4629151" y="1252834"/>
            <a:ext cx="3440744" cy="202668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527289" y="4091664"/>
            <a:ext cx="3689869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527291" y="3279520"/>
            <a:ext cx="3689868" cy="511643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628651" y="1245448"/>
            <a:ext cx="3364022" cy="203591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8162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4622443" y="3126139"/>
            <a:ext cx="3396485" cy="175888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4622443" y="4572329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933148" y="3126622"/>
            <a:ext cx="3396485" cy="175888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933148" y="4572989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4622443" y="1198372"/>
            <a:ext cx="3396485" cy="175888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4622443" y="2644562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933148" y="1198855"/>
            <a:ext cx="3396485" cy="175888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933148" y="2645222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7291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075819" y="4089818"/>
            <a:ext cx="2573449" cy="719202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6068901" y="3815722"/>
            <a:ext cx="2580368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6142381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342833" y="4089819"/>
            <a:ext cx="2539448" cy="71920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3338572" y="3815722"/>
            <a:ext cx="253679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3409394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553705" y="4089818"/>
            <a:ext cx="2527277" cy="719202"/>
          </a:xfrm>
        </p:spPr>
        <p:txBody>
          <a:bodyPr wrap="square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556362" y="3815722"/>
            <a:ext cx="252462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629843" y="2046060"/>
            <a:ext cx="2374161" cy="16110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510779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652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58" y="4014433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2319739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4014434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4" y="4014435"/>
            <a:ext cx="1571043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2" y="4014435"/>
            <a:ext cx="1570685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0401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518695" y="3697284"/>
            <a:ext cx="2017814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6518695" y="3094864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4815514" y="3181907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445239" y="3697282"/>
            <a:ext cx="2029485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2444751" y="3119437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742057" y="3181907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518695" y="1870966"/>
            <a:ext cx="2017814" cy="963935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6518695" y="1278529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4815516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2445239" y="1870967"/>
            <a:ext cx="2029485" cy="9639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1" y="1295806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42059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856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3223504" y="1533949"/>
            <a:ext cx="5317007" cy="305017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79" y="1449045"/>
            <a:ext cx="2308192" cy="272007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1" y="90485"/>
            <a:ext cx="7918031" cy="852593"/>
          </a:xfrm>
        </p:spPr>
        <p:txBody>
          <a:bodyPr anchor="b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194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5568951" y="2718487"/>
            <a:ext cx="2492869" cy="1798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5867623" y="2299096"/>
            <a:ext cx="2194197" cy="272654"/>
          </a:xfrm>
        </p:spPr>
        <p:txBody>
          <a:bodyPr>
            <a:noAutofit/>
          </a:bodyPr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4936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58" y="3880033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2185340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3880034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4" y="3880035"/>
            <a:ext cx="1571043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2" y="3880035"/>
            <a:ext cx="1570685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65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433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7167866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7221656" y="2356679"/>
            <a:ext cx="1080000" cy="108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5540885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5594674" y="2356679"/>
            <a:ext cx="1080000" cy="108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05" y="3631844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3967694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6924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2340715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945" y="3628393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713223" y="2356679"/>
            <a:ext cx="1080000" cy="108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6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-1" y="11"/>
            <a:ext cx="4572001" cy="514349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035056" y="1763515"/>
            <a:ext cx="3629303" cy="295709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035055" y="377098"/>
            <a:ext cx="3643127" cy="852593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9226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509390" y="4181189"/>
            <a:ext cx="3216127" cy="309316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1589429" y="3257551"/>
            <a:ext cx="6136088" cy="85655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3924000" y="1634862"/>
            <a:ext cx="1215000" cy="1215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108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3528719" y="3870503"/>
            <a:ext cx="3216127" cy="309316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3523802" y="2903763"/>
            <a:ext cx="4991549" cy="883046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677101" y="2898064"/>
            <a:ext cx="1177448" cy="117744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5" y="1384447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2087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1632503" y="2018257"/>
            <a:ext cx="5703800" cy="155983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8461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2341957" y="3983537"/>
            <a:ext cx="2242466" cy="61579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2341958" y="3705024"/>
            <a:ext cx="2062581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106987" y="3140000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008930" y="3545000"/>
            <a:ext cx="1215000" cy="1215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5027106" y="2338086"/>
            <a:ext cx="3488245" cy="748015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5027107" y="1985912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1766062" y="1968331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4541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155723" y="3237899"/>
            <a:ext cx="2970000" cy="162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4921675" y="850852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4850089" y="3237899"/>
            <a:ext cx="3488245" cy="1361097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850090" y="2885725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014232" y="2885670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17359" y="769618"/>
            <a:ext cx="3488245" cy="1429415"/>
          </a:xfrm>
        </p:spPr>
        <p:txBody>
          <a:bodyPr>
            <a:normAutofit/>
          </a:bodyPr>
          <a:lstStyle>
            <a:lvl1pPr algn="r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0089" y="419656"/>
            <a:ext cx="2176463" cy="337925"/>
          </a:xfrm>
        </p:spPr>
        <p:txBody>
          <a:bodyPr>
            <a:normAutofit/>
          </a:bodyPr>
          <a:lstStyle>
            <a:lvl1pPr algn="l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155724" y="419656"/>
            <a:ext cx="3049880" cy="337925"/>
          </a:xfrm>
        </p:spPr>
        <p:txBody>
          <a:bodyPr>
            <a:normAutofit/>
          </a:bodyPr>
          <a:lstStyle>
            <a:lvl1pPr algn="r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1818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213390" y="3334369"/>
            <a:ext cx="2418746" cy="118296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3391" y="2989650"/>
            <a:ext cx="2083299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4927715" y="2930016"/>
            <a:ext cx="1080000" cy="108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118593" y="2989650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4868080" y="777913"/>
            <a:ext cx="3488245" cy="151802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262111" y="1066197"/>
            <a:ext cx="2970000" cy="162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4868081" y="425740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118593" y="424820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8636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063304" y="3784214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063304" y="2978587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3304" y="2172961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4815358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1" y="90485"/>
            <a:ext cx="4814939" cy="852593"/>
          </a:xfrm>
        </p:spPr>
        <p:txBody>
          <a:bodyPr anchor="b"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137190" y="-6350"/>
            <a:ext cx="3007780" cy="51570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81555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122334" y="2"/>
            <a:ext cx="402166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6579" y="2498183"/>
            <a:ext cx="3852154" cy="230949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36579" y="878301"/>
            <a:ext cx="3852153" cy="1106520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39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4223000" y="1456448"/>
            <a:ext cx="4250109" cy="301646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6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93698" y="1456448"/>
            <a:ext cx="3275570" cy="301646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85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5105557" y="1456438"/>
            <a:ext cx="3409805" cy="29867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57114" indent="0">
              <a:buNone/>
              <a:defRPr sz="1600"/>
            </a:lvl2pPr>
            <a:lvl3pPr marL="514229" indent="0">
              <a:buNone/>
              <a:defRPr sz="1400"/>
            </a:lvl3pPr>
            <a:lvl4pPr marL="771335" indent="0">
              <a:buNone/>
              <a:defRPr sz="1100"/>
            </a:lvl4pPr>
            <a:lvl5pPr marL="1028445" indent="0">
              <a:buNone/>
              <a:defRPr sz="1100"/>
            </a:lvl5pPr>
            <a:lvl6pPr marL="1285555" indent="0">
              <a:buNone/>
              <a:defRPr sz="1100"/>
            </a:lvl6pPr>
            <a:lvl7pPr marL="1542662" indent="0">
              <a:buNone/>
              <a:defRPr sz="1100"/>
            </a:lvl7pPr>
            <a:lvl8pPr marL="1799775" indent="0">
              <a:buNone/>
              <a:defRPr sz="1100"/>
            </a:lvl8pPr>
            <a:lvl9pPr marL="2056889" indent="0">
              <a:buNone/>
              <a:defRPr sz="11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97331" y="1456438"/>
            <a:ext cx="4067813" cy="29867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38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/>
          <p:cNvSpPr>
            <a:spLocks noGrp="1"/>
          </p:cNvSpPr>
          <p:nvPr>
            <p:ph type="body" sz="half" idx="15" hasCustomPrompt="1"/>
          </p:nvPr>
        </p:nvSpPr>
        <p:spPr>
          <a:xfrm>
            <a:off x="4526601" y="3650133"/>
            <a:ext cx="3703516" cy="115995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body" sz="quarter" idx="3" hasCustomPrompt="1"/>
          </p:nvPr>
        </p:nvSpPr>
        <p:spPr>
          <a:xfrm>
            <a:off x="4526600" y="2880333"/>
            <a:ext cx="3730812" cy="511643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14" indent="0">
              <a:buNone/>
              <a:defRPr sz="1100" b="1"/>
            </a:lvl2pPr>
            <a:lvl3pPr marL="514229" indent="0">
              <a:buNone/>
              <a:defRPr sz="1100" b="1"/>
            </a:lvl3pPr>
            <a:lvl4pPr marL="771335" indent="0">
              <a:buNone/>
              <a:defRPr sz="900" b="1"/>
            </a:lvl4pPr>
            <a:lvl5pPr marL="1028445" indent="0">
              <a:buNone/>
              <a:defRPr sz="900" b="1"/>
            </a:lvl5pPr>
            <a:lvl6pPr marL="1285555" indent="0">
              <a:buNone/>
              <a:defRPr sz="900" b="1"/>
            </a:lvl6pPr>
            <a:lvl7pPr marL="1542662" indent="0">
              <a:buNone/>
              <a:defRPr sz="900" b="1"/>
            </a:lvl7pPr>
            <a:lvl8pPr marL="1799775" indent="0">
              <a:buNone/>
              <a:defRPr sz="900" b="1"/>
            </a:lvl8pPr>
            <a:lvl9pPr marL="2056889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1" name="Картинка 2"/>
          <p:cNvSpPr>
            <a:spLocks noGrp="1"/>
          </p:cNvSpPr>
          <p:nvPr>
            <p:ph type="pic" sz="quarter" idx="14" hasCustomPrompt="1"/>
          </p:nvPr>
        </p:nvSpPr>
        <p:spPr>
          <a:xfrm>
            <a:off x="4629151" y="1252834"/>
            <a:ext cx="3240000" cy="16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527168" y="3650133"/>
            <a:ext cx="3703638" cy="11599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Подзаголовок 1"/>
          <p:cNvSpPr>
            <a:spLocks noGrp="1"/>
          </p:cNvSpPr>
          <p:nvPr>
            <p:ph type="body" idx="1" hasCustomPrompt="1"/>
          </p:nvPr>
        </p:nvSpPr>
        <p:spPr>
          <a:xfrm>
            <a:off x="527292" y="2880333"/>
            <a:ext cx="3703516" cy="511643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14" indent="0">
              <a:buNone/>
              <a:defRPr sz="1100" b="1"/>
            </a:lvl2pPr>
            <a:lvl3pPr marL="514229" indent="0">
              <a:buNone/>
              <a:defRPr sz="1100" b="1"/>
            </a:lvl3pPr>
            <a:lvl4pPr marL="771335" indent="0">
              <a:buNone/>
              <a:defRPr sz="900" b="1"/>
            </a:lvl4pPr>
            <a:lvl5pPr marL="1028445" indent="0">
              <a:buNone/>
              <a:defRPr sz="900" b="1"/>
            </a:lvl5pPr>
            <a:lvl6pPr marL="1285555" indent="0">
              <a:buNone/>
              <a:defRPr sz="900" b="1"/>
            </a:lvl6pPr>
            <a:lvl7pPr marL="1542662" indent="0">
              <a:buNone/>
              <a:defRPr sz="900" b="1"/>
            </a:lvl7pPr>
            <a:lvl8pPr marL="1799775" indent="0">
              <a:buNone/>
              <a:defRPr sz="900" b="1"/>
            </a:lvl8pPr>
            <a:lvl9pPr marL="2056889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0" name="Картинка 1"/>
          <p:cNvSpPr>
            <a:spLocks noGrp="1"/>
          </p:cNvSpPr>
          <p:nvPr>
            <p:ph type="pic" sz="quarter" idx="13" hasCustomPrompt="1"/>
          </p:nvPr>
        </p:nvSpPr>
        <p:spPr>
          <a:xfrm>
            <a:off x="628651" y="1245449"/>
            <a:ext cx="3240000" cy="16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21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4"/>
          <p:cNvSpPr>
            <a:spLocks noGrp="1"/>
          </p:cNvSpPr>
          <p:nvPr>
            <p:ph type="pic" sz="quarter" idx="16" hasCustomPrompt="1"/>
          </p:nvPr>
        </p:nvSpPr>
        <p:spPr>
          <a:xfrm>
            <a:off x="4622454" y="3126149"/>
            <a:ext cx="3396485" cy="1758881"/>
          </a:xfr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21" name="Подзаголовок 4"/>
          <p:cNvSpPr>
            <a:spLocks noGrp="1"/>
          </p:cNvSpPr>
          <p:nvPr>
            <p:ph type="body" sz="quarter" idx="22" hasCustomPrompt="1"/>
          </p:nvPr>
        </p:nvSpPr>
        <p:spPr>
          <a:xfrm>
            <a:off x="4621934" y="4570384"/>
            <a:ext cx="3395663" cy="313134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3" name="Картинка 3"/>
          <p:cNvSpPr>
            <a:spLocks noGrp="1"/>
          </p:cNvSpPr>
          <p:nvPr>
            <p:ph type="pic" sz="quarter" idx="15" hasCustomPrompt="1"/>
          </p:nvPr>
        </p:nvSpPr>
        <p:spPr>
          <a:xfrm>
            <a:off x="933159" y="3126633"/>
            <a:ext cx="3396485" cy="1758881"/>
          </a:xfr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18" name="Подзаголовок 3"/>
          <p:cNvSpPr>
            <a:spLocks noGrp="1"/>
          </p:cNvSpPr>
          <p:nvPr>
            <p:ph type="body" sz="quarter" idx="21" hasCustomPrompt="1"/>
          </p:nvPr>
        </p:nvSpPr>
        <p:spPr>
          <a:xfrm>
            <a:off x="933461" y="4571886"/>
            <a:ext cx="3395663" cy="313134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7" name="Картинка 2"/>
          <p:cNvSpPr>
            <a:spLocks noGrp="1"/>
          </p:cNvSpPr>
          <p:nvPr>
            <p:ph type="pic" sz="quarter" idx="14" hasCustomPrompt="1"/>
          </p:nvPr>
        </p:nvSpPr>
        <p:spPr>
          <a:xfrm>
            <a:off x="4622454" y="1198382"/>
            <a:ext cx="3396485" cy="1758881"/>
          </a:xfr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15" name="Подзаголовок 2"/>
          <p:cNvSpPr>
            <a:spLocks noGrp="1"/>
          </p:cNvSpPr>
          <p:nvPr>
            <p:ph type="body" sz="quarter" idx="20" hasCustomPrompt="1"/>
          </p:nvPr>
        </p:nvSpPr>
        <p:spPr>
          <a:xfrm>
            <a:off x="4621934" y="2644379"/>
            <a:ext cx="3395663" cy="313134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6" name="Картинка 1"/>
          <p:cNvSpPr>
            <a:spLocks noGrp="1"/>
          </p:cNvSpPr>
          <p:nvPr>
            <p:ph type="pic" sz="quarter" idx="13" hasCustomPrompt="1"/>
          </p:nvPr>
        </p:nvSpPr>
        <p:spPr>
          <a:xfrm>
            <a:off x="933159" y="1198866"/>
            <a:ext cx="3396485" cy="17588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3" name="Подзаголовок 1"/>
          <p:cNvSpPr>
            <a:spLocks noGrp="1"/>
          </p:cNvSpPr>
          <p:nvPr>
            <p:ph type="body" sz="quarter" idx="19" hasCustomPrompt="1"/>
          </p:nvPr>
        </p:nvSpPr>
        <p:spPr>
          <a:xfrm>
            <a:off x="933461" y="2644379"/>
            <a:ext cx="3395663" cy="313134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57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6075822" y="3997694"/>
            <a:ext cx="2537608" cy="772197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14" indent="0" algn="l">
              <a:buNone/>
              <a:defRPr sz="900"/>
            </a:lvl2pPr>
            <a:lvl3pPr marL="514229" indent="0" algn="l">
              <a:buNone/>
              <a:defRPr sz="900"/>
            </a:lvl3pPr>
            <a:lvl4pPr marL="771335" indent="0" algn="l">
              <a:buNone/>
              <a:defRPr sz="900"/>
            </a:lvl4pPr>
            <a:lvl5pPr marL="1028445" indent="0" algn="l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Подзаголовок 3"/>
          <p:cNvSpPr>
            <a:spLocks noGrp="1"/>
          </p:cNvSpPr>
          <p:nvPr>
            <p:ph type="body" idx="21" hasCustomPrompt="1"/>
          </p:nvPr>
        </p:nvSpPr>
        <p:spPr>
          <a:xfrm>
            <a:off x="6096198" y="3764756"/>
            <a:ext cx="2517232" cy="281933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14" indent="0">
              <a:buNone/>
              <a:defRPr sz="1100" b="1"/>
            </a:lvl2pPr>
            <a:lvl3pPr marL="514229" indent="0">
              <a:buNone/>
              <a:defRPr sz="1100" b="1"/>
            </a:lvl3pPr>
            <a:lvl4pPr marL="771335" indent="0">
              <a:buNone/>
              <a:defRPr sz="900" b="1"/>
            </a:lvl4pPr>
            <a:lvl5pPr marL="1028445" indent="0">
              <a:buNone/>
              <a:defRPr sz="900" b="1"/>
            </a:lvl5pPr>
            <a:lvl6pPr marL="1285555" indent="0">
              <a:buNone/>
              <a:defRPr sz="900" b="1"/>
            </a:lvl6pPr>
            <a:lvl7pPr marL="1542662" indent="0">
              <a:buNone/>
              <a:defRPr sz="900" b="1"/>
            </a:lvl7pPr>
            <a:lvl8pPr marL="1799775" indent="0">
              <a:buNone/>
              <a:defRPr sz="900" b="1"/>
            </a:lvl8pPr>
            <a:lvl9pPr marL="2056889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2" name="Картинка 3"/>
          <p:cNvSpPr>
            <a:spLocks noGrp="1"/>
          </p:cNvSpPr>
          <p:nvPr>
            <p:ph type="pic" sz="quarter" idx="12" hasCustomPrompt="1"/>
          </p:nvPr>
        </p:nvSpPr>
        <p:spPr>
          <a:xfrm>
            <a:off x="6142381" y="2046061"/>
            <a:ext cx="2376000" cy="1566000"/>
          </a:xfr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3342834" y="3997696"/>
            <a:ext cx="2569540" cy="772196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14" indent="0" algn="l">
              <a:buNone/>
              <a:defRPr sz="900"/>
            </a:lvl2pPr>
            <a:lvl3pPr marL="514229" indent="0" algn="l">
              <a:buNone/>
              <a:defRPr sz="900"/>
            </a:lvl3pPr>
            <a:lvl4pPr marL="771335" indent="0" algn="l">
              <a:buNone/>
              <a:defRPr sz="900"/>
            </a:lvl4pPr>
            <a:lvl5pPr marL="1028445" indent="0" algn="l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Подзаголовок 2"/>
          <p:cNvSpPr>
            <a:spLocks noGrp="1"/>
          </p:cNvSpPr>
          <p:nvPr>
            <p:ph type="body" idx="20" hasCustomPrompt="1"/>
          </p:nvPr>
        </p:nvSpPr>
        <p:spPr>
          <a:xfrm>
            <a:off x="3338581" y="3764756"/>
            <a:ext cx="2573803" cy="281933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14" indent="0">
              <a:buNone/>
              <a:defRPr sz="1100" b="1"/>
            </a:lvl2pPr>
            <a:lvl3pPr marL="514229" indent="0">
              <a:buNone/>
              <a:defRPr sz="1100" b="1"/>
            </a:lvl3pPr>
            <a:lvl4pPr marL="771335" indent="0">
              <a:buNone/>
              <a:defRPr sz="900" b="1"/>
            </a:lvl4pPr>
            <a:lvl5pPr marL="1028445" indent="0">
              <a:buNone/>
              <a:defRPr sz="900" b="1"/>
            </a:lvl5pPr>
            <a:lvl6pPr marL="1285555" indent="0">
              <a:buNone/>
              <a:defRPr sz="900" b="1"/>
            </a:lvl6pPr>
            <a:lvl7pPr marL="1542662" indent="0">
              <a:buNone/>
              <a:defRPr sz="900" b="1"/>
            </a:lvl7pPr>
            <a:lvl8pPr marL="1799775" indent="0">
              <a:buNone/>
              <a:defRPr sz="900" b="1"/>
            </a:lvl8pPr>
            <a:lvl9pPr marL="2056889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1" name="Картинка 2"/>
          <p:cNvSpPr>
            <a:spLocks noGrp="1"/>
          </p:cNvSpPr>
          <p:nvPr>
            <p:ph type="pic" sz="quarter" idx="11" hasCustomPrompt="1"/>
          </p:nvPr>
        </p:nvSpPr>
        <p:spPr>
          <a:xfrm>
            <a:off x="3409394" y="2046061"/>
            <a:ext cx="2376000" cy="1566000"/>
          </a:xfr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6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553707" y="3997694"/>
            <a:ext cx="2557984" cy="772197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57114" indent="0" algn="l">
              <a:buNone/>
              <a:defRPr sz="900"/>
            </a:lvl2pPr>
            <a:lvl3pPr marL="514229" indent="0" algn="l">
              <a:buNone/>
              <a:defRPr sz="900"/>
            </a:lvl3pPr>
            <a:lvl4pPr marL="771335" indent="0" algn="l">
              <a:buNone/>
              <a:defRPr sz="900"/>
            </a:lvl4pPr>
            <a:lvl5pPr marL="1028445" indent="0" algn="l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Подзаголовок 1"/>
          <p:cNvSpPr>
            <a:spLocks noGrp="1"/>
          </p:cNvSpPr>
          <p:nvPr>
            <p:ph type="body" idx="1" hasCustomPrompt="1"/>
          </p:nvPr>
        </p:nvSpPr>
        <p:spPr>
          <a:xfrm>
            <a:off x="556362" y="3764756"/>
            <a:ext cx="2555328" cy="281933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14" indent="0">
              <a:buNone/>
              <a:defRPr sz="1100" b="1"/>
            </a:lvl2pPr>
            <a:lvl3pPr marL="514229" indent="0">
              <a:buNone/>
              <a:defRPr sz="1100" b="1"/>
            </a:lvl3pPr>
            <a:lvl4pPr marL="771335" indent="0">
              <a:buNone/>
              <a:defRPr sz="900" b="1"/>
            </a:lvl4pPr>
            <a:lvl5pPr marL="1028445" indent="0">
              <a:buNone/>
              <a:defRPr sz="900" b="1"/>
            </a:lvl5pPr>
            <a:lvl6pPr marL="1285555" indent="0">
              <a:buNone/>
              <a:defRPr sz="900" b="1"/>
            </a:lvl6pPr>
            <a:lvl7pPr marL="1542662" indent="0">
              <a:buNone/>
              <a:defRPr sz="900" b="1"/>
            </a:lvl7pPr>
            <a:lvl8pPr marL="1799775" indent="0">
              <a:buNone/>
              <a:defRPr sz="900" b="1"/>
            </a:lvl8pPr>
            <a:lvl9pPr marL="2056889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3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629843" y="2046060"/>
            <a:ext cx="2376000" cy="156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561604" y="1384457"/>
            <a:ext cx="7917656" cy="51077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47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60" y="4014434"/>
            <a:ext cx="1571128" cy="657579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Картинка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60" y="2319739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4014436"/>
            <a:ext cx="1571128" cy="657578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Картинка 1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8" y="2313930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2801822" y="4014436"/>
            <a:ext cx="1571043" cy="657578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Картинка 1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6" y="2313930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4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708267" y="4014436"/>
            <a:ext cx="1570685" cy="657578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708174" y="2313930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8" nam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561614" y="1384457"/>
            <a:ext cx="7902179" cy="51077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26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518695" y="3697285"/>
            <a:ext cx="2017814" cy="100118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14" indent="0" algn="ctr">
              <a:buNone/>
              <a:defRPr sz="900"/>
            </a:lvl2pPr>
            <a:lvl3pPr marL="514229" indent="0" algn="ctr">
              <a:buNone/>
              <a:defRPr sz="900"/>
            </a:lvl3pPr>
            <a:lvl4pPr marL="771335" indent="0" algn="ctr">
              <a:buNone/>
              <a:defRPr sz="900"/>
            </a:lvl4pPr>
            <a:lvl5pPr marL="1028445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Подзаголовок 4"/>
          <p:cNvSpPr>
            <a:spLocks noGrp="1"/>
          </p:cNvSpPr>
          <p:nvPr>
            <p:ph type="body" sz="quarter" idx="23" hasCustomPrompt="1"/>
          </p:nvPr>
        </p:nvSpPr>
        <p:spPr>
          <a:xfrm>
            <a:off x="6518695" y="3115346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9" name="Картинка 4"/>
          <p:cNvSpPr>
            <a:spLocks noGrp="1"/>
          </p:cNvSpPr>
          <p:nvPr>
            <p:ph type="pic" sz="quarter" idx="15" hasCustomPrompt="1"/>
          </p:nvPr>
        </p:nvSpPr>
        <p:spPr>
          <a:xfrm>
            <a:off x="4815514" y="3181917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2445242" y="3697282"/>
            <a:ext cx="2029485" cy="100118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14" indent="0" algn="ctr">
              <a:buNone/>
              <a:defRPr sz="900"/>
            </a:lvl2pPr>
            <a:lvl3pPr marL="514229" indent="0" algn="ctr">
              <a:buNone/>
              <a:defRPr sz="900"/>
            </a:lvl3pPr>
            <a:lvl4pPr marL="771335" indent="0" algn="ctr">
              <a:buNone/>
              <a:defRPr sz="900"/>
            </a:lvl4pPr>
            <a:lvl5pPr marL="1028445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Подзаголовок 3"/>
          <p:cNvSpPr>
            <a:spLocks noGrp="1"/>
          </p:cNvSpPr>
          <p:nvPr>
            <p:ph type="body" sz="quarter" idx="22" hasCustomPrompt="1"/>
          </p:nvPr>
        </p:nvSpPr>
        <p:spPr>
          <a:xfrm>
            <a:off x="2444751" y="3139919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7" name="Картинка 3"/>
          <p:cNvSpPr>
            <a:spLocks noGrp="1"/>
          </p:cNvSpPr>
          <p:nvPr>
            <p:ph type="pic" sz="quarter" idx="11" hasCustomPrompt="1"/>
          </p:nvPr>
        </p:nvSpPr>
        <p:spPr>
          <a:xfrm>
            <a:off x="742057" y="3181917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8695" y="1870976"/>
            <a:ext cx="2017814" cy="963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14" indent="0" algn="ctr">
              <a:buNone/>
              <a:defRPr sz="900"/>
            </a:lvl2pPr>
            <a:lvl3pPr marL="514229" indent="0" algn="ctr">
              <a:buNone/>
              <a:defRPr sz="900"/>
            </a:lvl3pPr>
            <a:lvl4pPr marL="771335" indent="0" algn="ctr">
              <a:buNone/>
              <a:defRPr sz="900"/>
            </a:lvl4pPr>
            <a:lvl5pPr marL="1028445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body" sz="quarter" idx="21" hasCustomPrompt="1"/>
          </p:nvPr>
        </p:nvSpPr>
        <p:spPr>
          <a:xfrm>
            <a:off x="6518695" y="1299011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8" name="Картинка 2"/>
          <p:cNvSpPr>
            <a:spLocks noGrp="1"/>
          </p:cNvSpPr>
          <p:nvPr>
            <p:ph type="pic" sz="quarter" idx="12" hasCustomPrompt="1"/>
          </p:nvPr>
        </p:nvSpPr>
        <p:spPr>
          <a:xfrm>
            <a:off x="4815516" y="1390806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21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2445242" y="1870967"/>
            <a:ext cx="2029485" cy="96393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14" indent="0" algn="ctr">
              <a:buNone/>
              <a:defRPr sz="900"/>
            </a:lvl2pPr>
            <a:lvl3pPr marL="514229" indent="0" algn="ctr">
              <a:buNone/>
              <a:defRPr sz="900"/>
            </a:lvl3pPr>
            <a:lvl4pPr marL="771335" indent="0" algn="ctr">
              <a:buNone/>
              <a:defRPr sz="900"/>
            </a:lvl4pPr>
            <a:lvl5pPr marL="1028445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Подзаголовок 1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1" y="1316288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742059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815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"/>
          <p:cNvSpPr>
            <a:spLocks noGrp="1"/>
          </p:cNvSpPr>
          <p:nvPr>
            <p:ph type="media" sz="quarter" idx="20" hasCustomPrompt="1"/>
          </p:nvPr>
        </p:nvSpPr>
        <p:spPr>
          <a:xfrm>
            <a:off x="3223505" y="1533950"/>
            <a:ext cx="5291847" cy="223249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ru-RU" dirty="0"/>
              <a:t>Нажмите на иконку чтобы добавить видео</a:t>
            </a:r>
            <a:endParaRPr lang="en-US" dirty="0"/>
          </a:p>
        </p:txBody>
      </p:sp>
      <p:sp>
        <p:nvSpPr>
          <p:cNvPr id="4" nam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624480" y="1449055"/>
            <a:ext cx="2308192" cy="27200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5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лава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оновая 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 и переместите на задний план</a:t>
            </a:r>
          </a:p>
        </p:txBody>
      </p:sp>
      <p:sp>
        <p:nvSpPr>
          <p:cNvPr id="13" name="Текст"/>
          <p:cNvSpPr>
            <a:spLocks noGrp="1"/>
          </p:cNvSpPr>
          <p:nvPr>
            <p:ph type="subTitle" idx="1" hasCustomPrompt="1"/>
          </p:nvPr>
        </p:nvSpPr>
        <p:spPr>
          <a:xfrm>
            <a:off x="1007726" y="3115012"/>
            <a:ext cx="5103159" cy="124182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42812" indent="0" algn="ctr">
              <a:buNone/>
              <a:defRPr sz="1500"/>
            </a:lvl2pPr>
            <a:lvl3pPr marL="685630" indent="0" algn="ctr">
              <a:buNone/>
              <a:defRPr sz="14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  <a:lvl6pPr marL="1714079" indent="0" algn="ctr">
              <a:buNone/>
              <a:defRPr sz="1200"/>
            </a:lvl6pPr>
            <a:lvl7pPr marL="2056889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2" indent="0" algn="ctr">
              <a:buNone/>
              <a:defRPr sz="1200"/>
            </a:lvl9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1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997675" y="2056042"/>
            <a:ext cx="7155737" cy="816673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3" name="Подзаголовок"/>
          <p:cNvSpPr>
            <a:spLocks noGrp="1"/>
          </p:cNvSpPr>
          <p:nvPr>
            <p:ph type="body" sz="quarter" idx="10" hasCustomPrompt="1"/>
          </p:nvPr>
        </p:nvSpPr>
        <p:spPr>
          <a:xfrm>
            <a:off x="1007735" y="1138290"/>
            <a:ext cx="3671887" cy="470297"/>
          </a:xfrm>
        </p:spPr>
        <p:txBody>
          <a:bodyPr wrap="square">
            <a:no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347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1"/>
          </p:nvPr>
        </p:nvSpPr>
        <p:spPr>
          <a:xfrm>
            <a:off x="5568961" y="2718497"/>
            <a:ext cx="2492869" cy="1798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Текст 1"/>
          <p:cNvSpPr>
            <a:spLocks noGrp="1"/>
          </p:cNvSpPr>
          <p:nvPr>
            <p:ph type="body" sz="quarter" idx="20" hasCustomPrompt="1"/>
          </p:nvPr>
        </p:nvSpPr>
        <p:spPr>
          <a:xfrm>
            <a:off x="5867624" y="2299096"/>
            <a:ext cx="2194197" cy="272654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45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60" y="3880043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Картинка 4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2534060"/>
            <a:ext cx="1584000" cy="1188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3880044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Картинка 3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2528248"/>
            <a:ext cx="1584000" cy="1188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5" y="3880045"/>
            <a:ext cx="1571043" cy="807833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Картинка 2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2528248"/>
            <a:ext cx="1584000" cy="1188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4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708183" y="3880045"/>
            <a:ext cx="1570685" cy="807833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2528248"/>
            <a:ext cx="1584000" cy="1188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15" nam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613183" y="1456448"/>
            <a:ext cx="7902179" cy="51077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91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5"/>
          <p:cNvSpPr>
            <a:spLocks noGrp="1"/>
          </p:cNvSpPr>
          <p:nvPr>
            <p:ph type="body" sz="quarter" idx="20" hasCustomPrompt="1"/>
          </p:nvPr>
        </p:nvSpPr>
        <p:spPr>
          <a:xfrm>
            <a:off x="7167866" y="3628394"/>
            <a:ext cx="1260000" cy="81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Картинка 5"/>
          <p:cNvSpPr>
            <a:spLocks noGrp="1"/>
          </p:cNvSpPr>
          <p:nvPr>
            <p:ph type="pic" sz="quarter" idx="14" hasCustomPrompt="1"/>
          </p:nvPr>
        </p:nvSpPr>
        <p:spPr>
          <a:xfrm>
            <a:off x="7167064" y="2356679"/>
            <a:ext cx="1260000" cy="108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5540885" y="3628394"/>
            <a:ext cx="1260000" cy="81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9" name="Картинка 4"/>
          <p:cNvSpPr>
            <a:spLocks noGrp="1"/>
          </p:cNvSpPr>
          <p:nvPr>
            <p:ph type="pic" sz="quarter" idx="13" hasCustomPrompt="1"/>
          </p:nvPr>
        </p:nvSpPr>
        <p:spPr>
          <a:xfrm>
            <a:off x="5540082" y="2356679"/>
            <a:ext cx="1260000" cy="108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05" y="3631844"/>
            <a:ext cx="1260000" cy="81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Картинка 3"/>
          <p:cNvSpPr>
            <a:spLocks noGrp="1"/>
          </p:cNvSpPr>
          <p:nvPr>
            <p:ph type="pic" sz="quarter" idx="12" hasCustomPrompt="1"/>
          </p:nvPr>
        </p:nvSpPr>
        <p:spPr>
          <a:xfrm>
            <a:off x="3913102" y="2356679"/>
            <a:ext cx="126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2286924" y="3628394"/>
            <a:ext cx="1260000" cy="81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Картинка 2"/>
          <p:cNvSpPr>
            <a:spLocks noGrp="1"/>
          </p:cNvSpPr>
          <p:nvPr>
            <p:ph type="pic" sz="quarter" idx="11" hasCustomPrompt="1"/>
          </p:nvPr>
        </p:nvSpPr>
        <p:spPr>
          <a:xfrm>
            <a:off x="2286123" y="2356679"/>
            <a:ext cx="126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2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659945" y="3628394"/>
            <a:ext cx="1260000" cy="81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658631" y="2356679"/>
            <a:ext cx="1260000" cy="108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9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97331" y="1456438"/>
            <a:ext cx="7918031" cy="56286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142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подписи"/>
          <p:cNvSpPr>
            <a:spLocks noGrp="1"/>
          </p:cNvSpPr>
          <p:nvPr>
            <p:ph type="body" sz="quarter" idx="14" hasCustomPrompt="1"/>
          </p:nvPr>
        </p:nvSpPr>
        <p:spPr>
          <a:xfrm>
            <a:off x="4805966" y="4114101"/>
            <a:ext cx="3216127" cy="30931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lvl="0"/>
            <a:r>
              <a:rPr lang="ru-RU" dirty="0"/>
              <a:t>Введите подпись</a:t>
            </a:r>
          </a:p>
        </p:txBody>
      </p:sp>
      <p:sp>
        <p:nvSpPr>
          <p:cNvPr id="6" nam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449268" y="3087759"/>
            <a:ext cx="6572816" cy="79844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Картинка круглая"/>
          <p:cNvSpPr>
            <a:spLocks noGrp="1"/>
          </p:cNvSpPr>
          <p:nvPr>
            <p:ph type="pic" sz="quarter" idx="13" hasCustomPrompt="1"/>
          </p:nvPr>
        </p:nvSpPr>
        <p:spPr>
          <a:xfrm>
            <a:off x="3924000" y="1634862"/>
            <a:ext cx="144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947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подписи"/>
          <p:cNvSpPr>
            <a:spLocks noGrp="1"/>
          </p:cNvSpPr>
          <p:nvPr>
            <p:ph type="body" sz="quarter" idx="14" hasCustomPrompt="1"/>
          </p:nvPr>
        </p:nvSpPr>
        <p:spPr>
          <a:xfrm>
            <a:off x="3566001" y="3870504"/>
            <a:ext cx="3216127" cy="30931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ru-RU" dirty="0"/>
              <a:t>Введите подпись</a:t>
            </a:r>
          </a:p>
        </p:txBody>
      </p:sp>
      <p:sp>
        <p:nvSpPr>
          <p:cNvPr id="9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3566000" y="2883708"/>
            <a:ext cx="4418371" cy="93264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Картинка круглая"/>
          <p:cNvSpPr>
            <a:spLocks noGrp="1"/>
          </p:cNvSpPr>
          <p:nvPr>
            <p:ph type="pic" sz="quarter" idx="13" hasCustomPrompt="1"/>
          </p:nvPr>
        </p:nvSpPr>
        <p:spPr>
          <a:xfrm>
            <a:off x="1294964" y="2883707"/>
            <a:ext cx="1548000" cy="1161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2" nam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633778" y="1456448"/>
            <a:ext cx="7881572" cy="65511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405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Фоновая 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lang="ru-RU" sz="1400"/>
            </a:lvl1pPr>
          </a:lstStyle>
          <a:p>
            <a:r>
              <a:rPr lang="ru-RU" dirty="0"/>
              <a:t>Вставьте картинку и переместите на задний план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897039" y="2294895"/>
            <a:ext cx="5923128" cy="160496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12" indent="0" algn="ctr">
              <a:buNone/>
              <a:defRPr sz="1200"/>
            </a:lvl2pPr>
            <a:lvl3pPr marL="685630" indent="0" algn="ctr">
              <a:buNone/>
              <a:defRPr sz="1200"/>
            </a:lvl3pPr>
            <a:lvl4pPr marL="1028445" indent="0" algn="ctr">
              <a:buNone/>
              <a:defRPr sz="1200"/>
            </a:lvl4pPr>
            <a:lvl5pPr marL="137126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80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Картинка круглая"/>
          <p:cNvSpPr>
            <a:spLocks noGrp="1"/>
          </p:cNvSpPr>
          <p:nvPr>
            <p:ph type="pic" sz="quarter" idx="14" hasCustomPrompt="1"/>
          </p:nvPr>
        </p:nvSpPr>
        <p:spPr>
          <a:xfrm>
            <a:off x="734005" y="3597179"/>
            <a:ext cx="1152000" cy="8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1970580" y="3919673"/>
            <a:ext cx="2601431" cy="552417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1970570" y="3679624"/>
            <a:ext cx="1616605" cy="272654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9" name="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5106988" y="3126185"/>
            <a:ext cx="2880000" cy="135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5007700" y="2372702"/>
            <a:ext cx="3507661" cy="707057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5007692" y="2109511"/>
            <a:ext cx="3141885" cy="272654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Текст 1"/>
          <p:cNvSpPr>
            <a:spLocks noGrp="1"/>
          </p:cNvSpPr>
          <p:nvPr>
            <p:ph type="body" sz="quarter" idx="15" hasCustomPrompt="1"/>
          </p:nvPr>
        </p:nvSpPr>
        <p:spPr>
          <a:xfrm>
            <a:off x="2491381" y="2099062"/>
            <a:ext cx="1616605" cy="272654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429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2"/>
          <p:cNvSpPr>
            <a:spLocks noGrp="1"/>
          </p:cNvSpPr>
          <p:nvPr>
            <p:ph type="pic" sz="quarter" idx="13" hasCustomPrompt="1"/>
          </p:nvPr>
        </p:nvSpPr>
        <p:spPr>
          <a:xfrm>
            <a:off x="1164784" y="3466106"/>
            <a:ext cx="2880000" cy="1350000"/>
          </a:xfrm>
        </p:spPr>
        <p:txBody>
          <a:bodyPr/>
          <a:lstStyle>
            <a:lvl1pPr marL="0" marR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63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4988192" y="3175855"/>
            <a:ext cx="3507661" cy="1154846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4988192" y="2899972"/>
            <a:ext cx="3507661" cy="272654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2516782" y="2897728"/>
            <a:ext cx="1616605" cy="272654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8" name="Картинка 1"/>
          <p:cNvSpPr>
            <a:spLocks noGrp="1"/>
          </p:cNvSpPr>
          <p:nvPr>
            <p:ph type="pic" sz="quarter" idx="14" hasCustomPrompt="1"/>
          </p:nvPr>
        </p:nvSpPr>
        <p:spPr>
          <a:xfrm>
            <a:off x="5167038" y="955505"/>
            <a:ext cx="2880000" cy="135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5073131" y="418465"/>
            <a:ext cx="1616605" cy="272654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593446" y="694358"/>
            <a:ext cx="3507661" cy="1185251"/>
          </a:xfrm>
        </p:spPr>
        <p:txBody>
          <a:bodyPr>
            <a:noAutofit/>
          </a:bodyPr>
          <a:lstStyle>
            <a:lvl1pPr algn="r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Текст 1"/>
          <p:cNvSpPr>
            <a:spLocks noGrp="1"/>
          </p:cNvSpPr>
          <p:nvPr>
            <p:ph type="body" sz="quarter" idx="19" hasCustomPrompt="1"/>
          </p:nvPr>
        </p:nvSpPr>
        <p:spPr>
          <a:xfrm>
            <a:off x="593436" y="418465"/>
            <a:ext cx="3514540" cy="272654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462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круглая"/>
          <p:cNvSpPr>
            <a:spLocks noGrp="1"/>
          </p:cNvSpPr>
          <p:nvPr>
            <p:ph type="pic" sz="quarter" idx="15" hasCustomPrompt="1"/>
          </p:nvPr>
        </p:nvSpPr>
        <p:spPr>
          <a:xfrm>
            <a:off x="4976420" y="3056740"/>
            <a:ext cx="1152000" cy="8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6389543" y="3475549"/>
            <a:ext cx="2116029" cy="1154846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389543" y="3199666"/>
            <a:ext cx="2116029" cy="272654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2491381" y="3216088"/>
            <a:ext cx="1616605" cy="272654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8" name="Картинка"/>
          <p:cNvSpPr>
            <a:spLocks noGrp="1"/>
          </p:cNvSpPr>
          <p:nvPr>
            <p:ph type="pic" sz="quarter" idx="14" hasCustomPrompt="1"/>
          </p:nvPr>
        </p:nvSpPr>
        <p:spPr>
          <a:xfrm>
            <a:off x="1166799" y="1100158"/>
            <a:ext cx="2880000" cy="135000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4997920" y="812026"/>
            <a:ext cx="3507661" cy="1154846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997920" y="536146"/>
            <a:ext cx="3507661" cy="272654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Текст 1"/>
          <p:cNvSpPr>
            <a:spLocks noGrp="1"/>
          </p:cNvSpPr>
          <p:nvPr>
            <p:ph type="body" sz="quarter" idx="20" hasCustomPrompt="1"/>
          </p:nvPr>
        </p:nvSpPr>
        <p:spPr>
          <a:xfrm>
            <a:off x="2491381" y="522709"/>
            <a:ext cx="1616605" cy="272654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520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231919" y="3784214"/>
            <a:ext cx="4180341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5" hasCustomPrompt="1"/>
          </p:nvPr>
        </p:nvSpPr>
        <p:spPr>
          <a:xfrm>
            <a:off x="1231919" y="2978588"/>
            <a:ext cx="4180341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9" name="Текст 1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19" y="2172961"/>
            <a:ext cx="4180341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Основной 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4815358" cy="50217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4814939" cy="852593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14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6137190" y="-6350"/>
            <a:ext cx="3007780" cy="5157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33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6293772" y="-4559"/>
            <a:ext cx="2844000" cy="5157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35" name="Текст 5"/>
          <p:cNvSpPr>
            <a:spLocks noGrp="1"/>
          </p:cNvSpPr>
          <p:nvPr>
            <p:ph type="body" sz="quarter" idx="35" hasCustomPrompt="1"/>
          </p:nvPr>
        </p:nvSpPr>
        <p:spPr>
          <a:xfrm>
            <a:off x="694713" y="4174354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215942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26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4" hasCustomPrompt="1"/>
          </p:nvPr>
        </p:nvSpPr>
        <p:spPr>
          <a:xfrm>
            <a:off x="694713" y="3535429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215942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26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3" hasCustomPrompt="1"/>
          </p:nvPr>
        </p:nvSpPr>
        <p:spPr>
          <a:xfrm>
            <a:off x="694713" y="289650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215942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26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8" name="Текст 2"/>
          <p:cNvSpPr>
            <a:spLocks noGrp="1"/>
          </p:cNvSpPr>
          <p:nvPr>
            <p:ph type="body" sz="quarter" idx="32" hasCustomPrompt="1"/>
          </p:nvPr>
        </p:nvSpPr>
        <p:spPr>
          <a:xfrm>
            <a:off x="694713" y="2257576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215942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26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Текст 1"/>
          <p:cNvSpPr>
            <a:spLocks noGrp="1"/>
          </p:cNvSpPr>
          <p:nvPr>
            <p:ph type="body" sz="quarter" idx="31" hasCustomPrompt="1"/>
          </p:nvPr>
        </p:nvSpPr>
        <p:spPr>
          <a:xfrm>
            <a:off x="682080" y="161865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215942"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26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2" y="90485"/>
            <a:ext cx="5063090" cy="835347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640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5145217" y="13"/>
            <a:ext cx="3998795" cy="51434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57114" indent="0">
              <a:buNone/>
              <a:defRPr sz="1600"/>
            </a:lvl2pPr>
            <a:lvl3pPr marL="514229" indent="0">
              <a:buNone/>
              <a:defRPr sz="1400"/>
            </a:lvl3pPr>
            <a:lvl4pPr marL="771335" indent="0">
              <a:buNone/>
              <a:defRPr sz="1100"/>
            </a:lvl4pPr>
            <a:lvl5pPr marL="1028445" indent="0">
              <a:buNone/>
              <a:defRPr sz="1100"/>
            </a:lvl5pPr>
            <a:lvl6pPr marL="1285555" indent="0">
              <a:buNone/>
              <a:defRPr sz="1100"/>
            </a:lvl6pPr>
            <a:lvl7pPr marL="1542662" indent="0">
              <a:buNone/>
              <a:defRPr sz="1100"/>
            </a:lvl7pPr>
            <a:lvl8pPr marL="1799775" indent="0">
              <a:buNone/>
              <a:defRPr sz="1100"/>
            </a:lvl8pPr>
            <a:lvl9pPr marL="2056889" indent="0">
              <a:buNone/>
              <a:defRPr sz="11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836580" y="2528891"/>
            <a:ext cx="3852154" cy="2309493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14" indent="0">
              <a:buNone/>
              <a:defRPr sz="800"/>
            </a:lvl2pPr>
            <a:lvl3pPr marL="514229" indent="0">
              <a:buNone/>
              <a:defRPr sz="700"/>
            </a:lvl3pPr>
            <a:lvl4pPr marL="771335" indent="0">
              <a:buNone/>
              <a:defRPr sz="600"/>
            </a:lvl4pPr>
            <a:lvl5pPr marL="1028445" indent="0">
              <a:buNone/>
              <a:defRPr sz="600"/>
            </a:lvl5pPr>
            <a:lvl6pPr marL="1285555" indent="0">
              <a:buNone/>
              <a:defRPr sz="600"/>
            </a:lvl6pPr>
            <a:lvl7pPr marL="1542662" indent="0">
              <a:buNone/>
              <a:defRPr sz="600"/>
            </a:lvl7pPr>
            <a:lvl8pPr marL="1799775" indent="0">
              <a:buNone/>
              <a:defRPr sz="600"/>
            </a:lvl8pPr>
            <a:lvl9pPr marL="2056889" indent="0">
              <a:buNone/>
              <a:defRPr sz="6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36582" y="878301"/>
            <a:ext cx="3852153" cy="110652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921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лава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021373" y="3344083"/>
            <a:ext cx="5103159" cy="1241822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839" indent="0" algn="ctr">
              <a:buNone/>
              <a:defRPr sz="1500"/>
            </a:lvl2pPr>
            <a:lvl3pPr marL="685681" indent="0" algn="ctr">
              <a:buNone/>
              <a:defRPr sz="14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  <a:lvl6pPr marL="1714205" indent="0" algn="ctr">
              <a:buNone/>
              <a:defRPr sz="1200"/>
            </a:lvl6pPr>
            <a:lvl7pPr marL="2057042" indent="0" algn="ctr">
              <a:buNone/>
              <a:defRPr sz="1200"/>
            </a:lvl7pPr>
            <a:lvl8pPr marL="2399880" indent="0" algn="ctr">
              <a:buNone/>
              <a:defRPr sz="1200"/>
            </a:lvl8pPr>
            <a:lvl9pPr marL="2742719" indent="0" algn="ctr">
              <a:buNone/>
              <a:defRPr sz="12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1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997670" y="1930709"/>
            <a:ext cx="7155737" cy="1031169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sz="quarter" idx="10" hasCustomPrompt="1"/>
          </p:nvPr>
        </p:nvSpPr>
        <p:spPr>
          <a:xfrm>
            <a:off x="997744" y="901306"/>
            <a:ext cx="3610832" cy="439340"/>
          </a:xfrm>
        </p:spPr>
        <p:txBody>
          <a:bodyPr>
            <a:noAutofit/>
          </a:bodyPr>
          <a:lstStyle>
            <a:lvl1pPr marL="0" indent="0">
              <a:buNone/>
              <a:defRPr sz="21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129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312608" y="-2094"/>
            <a:ext cx="2831399" cy="51455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694713" y="4174354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72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362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694713" y="3535426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72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362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694713" y="289650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72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362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694713" y="2257576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72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362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682080" y="161865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72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362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2" y="90485"/>
            <a:ext cx="5063090" cy="835347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754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5471111" y="3829247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5471111" y="2987314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5471111" y="2193283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232007" y="3829247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232007" y="3016480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232657" y="2201171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597320" y="1513146"/>
            <a:ext cx="7897791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95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597326" y="1427700"/>
            <a:ext cx="7918031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597694" y="2070499"/>
            <a:ext cx="7917656" cy="273605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552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81814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313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3638551" y="8"/>
            <a:ext cx="5506418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30688" y="1902706"/>
            <a:ext cx="2758621" cy="2923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1100"/>
            </a:lvl2pPr>
            <a:lvl3pPr marL="685681" indent="0">
              <a:buNone/>
              <a:defRPr sz="900"/>
            </a:lvl3pPr>
            <a:lvl4pPr marL="1028522" indent="0">
              <a:buNone/>
              <a:defRPr sz="800"/>
            </a:lvl4pPr>
            <a:lvl5pPr marL="1371362" indent="0">
              <a:buNone/>
              <a:defRPr sz="800"/>
            </a:lvl5pPr>
            <a:lvl6pPr marL="1714205" indent="0">
              <a:buNone/>
              <a:defRPr sz="800"/>
            </a:lvl6pPr>
            <a:lvl7pPr marL="2057042" indent="0">
              <a:buNone/>
              <a:defRPr sz="800"/>
            </a:lvl7pPr>
            <a:lvl8pPr marL="2399880" indent="0">
              <a:buNone/>
              <a:defRPr sz="800"/>
            </a:lvl8pPr>
            <a:lvl9pPr marL="2742719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30681" y="409996"/>
            <a:ext cx="2758620" cy="955261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724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" y="8"/>
            <a:ext cx="363949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4162893" y="1456445"/>
            <a:ext cx="4352458" cy="317015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1100"/>
            </a:lvl2pPr>
            <a:lvl3pPr marL="685681" indent="0">
              <a:buNone/>
              <a:defRPr sz="900"/>
            </a:lvl3pPr>
            <a:lvl4pPr marL="1028522" indent="0">
              <a:buNone/>
              <a:defRPr sz="800"/>
            </a:lvl4pPr>
            <a:lvl5pPr marL="1371362" indent="0">
              <a:buNone/>
              <a:defRPr sz="800"/>
            </a:lvl5pPr>
            <a:lvl6pPr marL="1714205" indent="0">
              <a:buNone/>
              <a:defRPr sz="800"/>
            </a:lvl6pPr>
            <a:lvl7pPr marL="2057042" indent="0">
              <a:buNone/>
              <a:defRPr sz="800"/>
            </a:lvl7pPr>
            <a:lvl8pPr marL="2399880" indent="0">
              <a:buNone/>
              <a:defRPr sz="800"/>
            </a:lvl8pPr>
            <a:lvl9pPr marL="2742719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4162893" y="90491"/>
            <a:ext cx="4352458" cy="852593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602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565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12992" y="3799594"/>
            <a:ext cx="7918031" cy="908891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1100"/>
            </a:lvl2pPr>
            <a:lvl3pPr marL="685681" indent="0">
              <a:buNone/>
              <a:defRPr sz="900"/>
            </a:lvl3pPr>
            <a:lvl4pPr marL="1028522" indent="0">
              <a:buNone/>
              <a:defRPr sz="800"/>
            </a:lvl4pPr>
            <a:lvl5pPr marL="1371362" indent="0">
              <a:buNone/>
              <a:defRPr sz="800"/>
            </a:lvl5pPr>
            <a:lvl6pPr marL="1714205" indent="0">
              <a:buNone/>
              <a:defRPr sz="800"/>
            </a:lvl6pPr>
            <a:lvl7pPr marL="2057042" indent="0">
              <a:buNone/>
              <a:defRPr sz="800"/>
            </a:lvl7pPr>
            <a:lvl8pPr marL="2399880" indent="0">
              <a:buNone/>
              <a:defRPr sz="800"/>
            </a:lvl8pPr>
            <a:lvl9pPr marL="2742719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12992" y="2733181"/>
            <a:ext cx="7918031" cy="543026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8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5430166" y="3784214"/>
            <a:ext cx="3240000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5430166" y="2968351"/>
            <a:ext cx="3240000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5430165" y="2180699"/>
            <a:ext cx="3240000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355488" y="3784214"/>
            <a:ext cx="3240000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5" hasCustomPrompt="1"/>
          </p:nvPr>
        </p:nvSpPr>
        <p:spPr>
          <a:xfrm>
            <a:off x="1355488" y="2978588"/>
            <a:ext cx="3240000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9" name="Текст 1"/>
          <p:cNvSpPr>
            <a:spLocks noGrp="1"/>
          </p:cNvSpPr>
          <p:nvPr>
            <p:ph type="body" sz="quarter" idx="11" hasCustomPrompt="1"/>
          </p:nvPr>
        </p:nvSpPr>
        <p:spPr>
          <a:xfrm>
            <a:off x="1355488" y="2172961"/>
            <a:ext cx="3240000" cy="4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Основной 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7918450" cy="50217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485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8"/>
            <a:ext cx="4572001" cy="5143499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035052" y="1456438"/>
            <a:ext cx="3629303" cy="295709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1100"/>
            </a:lvl2pPr>
            <a:lvl3pPr marL="685681" indent="0">
              <a:buNone/>
              <a:defRPr sz="900"/>
            </a:lvl3pPr>
            <a:lvl4pPr marL="1028522" indent="0">
              <a:buNone/>
              <a:defRPr sz="800"/>
            </a:lvl4pPr>
            <a:lvl5pPr marL="1371362" indent="0">
              <a:buNone/>
              <a:defRPr sz="800"/>
            </a:lvl5pPr>
            <a:lvl6pPr marL="1714205" indent="0">
              <a:buNone/>
              <a:defRPr sz="800"/>
            </a:lvl6pPr>
            <a:lvl7pPr marL="2057042" indent="0">
              <a:buNone/>
              <a:defRPr sz="800"/>
            </a:lvl7pPr>
            <a:lvl8pPr marL="2399880" indent="0">
              <a:buNone/>
              <a:defRPr sz="800"/>
            </a:lvl8pPr>
            <a:lvl9pPr marL="2742719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021228" y="90491"/>
            <a:ext cx="3643127" cy="852593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534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223000" y="1456445"/>
            <a:ext cx="4250109" cy="30164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2100"/>
            </a:lvl2pPr>
            <a:lvl3pPr marL="685681" indent="0">
              <a:buNone/>
              <a:defRPr sz="1800"/>
            </a:lvl3pPr>
            <a:lvl4pPr marL="1028522" indent="0">
              <a:buNone/>
              <a:defRPr sz="1500"/>
            </a:lvl4pPr>
            <a:lvl5pPr marL="1371362" indent="0">
              <a:buNone/>
              <a:defRPr sz="1500"/>
            </a:lvl5pPr>
            <a:lvl6pPr marL="1714205" indent="0">
              <a:buNone/>
              <a:defRPr sz="1500"/>
            </a:lvl6pPr>
            <a:lvl7pPr marL="2057042" indent="0">
              <a:buNone/>
              <a:defRPr sz="1500"/>
            </a:lvl7pPr>
            <a:lvl8pPr marL="2399880" indent="0">
              <a:buNone/>
              <a:defRPr sz="1500"/>
            </a:lvl8pPr>
            <a:lvl9pPr marL="2742719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28650" y="1456445"/>
            <a:ext cx="3143250" cy="301646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1100"/>
            </a:lvl2pPr>
            <a:lvl3pPr marL="685681" indent="0">
              <a:buNone/>
              <a:defRPr sz="900"/>
            </a:lvl3pPr>
            <a:lvl4pPr marL="1028522" indent="0">
              <a:buNone/>
              <a:defRPr sz="800"/>
            </a:lvl4pPr>
            <a:lvl5pPr marL="1371362" indent="0">
              <a:buNone/>
              <a:defRPr sz="800"/>
            </a:lvl5pPr>
            <a:lvl6pPr marL="1714205" indent="0">
              <a:buNone/>
              <a:defRPr sz="800"/>
            </a:lvl6pPr>
            <a:lvl7pPr marL="2057042" indent="0">
              <a:buNone/>
              <a:defRPr sz="800"/>
            </a:lvl7pPr>
            <a:lvl8pPr marL="2399880" indent="0">
              <a:buNone/>
              <a:defRPr sz="800"/>
            </a:lvl8pPr>
            <a:lvl9pPr marL="2742719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947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105553" y="1456438"/>
            <a:ext cx="3409805" cy="298675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32" indent="0">
              <a:buNone/>
              <a:defRPr sz="1600"/>
            </a:lvl2pPr>
            <a:lvl3pPr marL="514265" indent="0">
              <a:buNone/>
              <a:defRPr sz="1400"/>
            </a:lvl3pPr>
            <a:lvl4pPr marL="771392" indent="0">
              <a:buNone/>
              <a:defRPr sz="1100"/>
            </a:lvl4pPr>
            <a:lvl5pPr marL="1028522" indent="0">
              <a:buNone/>
              <a:defRPr sz="1100"/>
            </a:lvl5pPr>
            <a:lvl6pPr marL="1285651" indent="0">
              <a:buNone/>
              <a:defRPr sz="1100"/>
            </a:lvl6pPr>
            <a:lvl7pPr marL="1542779" indent="0">
              <a:buNone/>
              <a:defRPr sz="1100"/>
            </a:lvl7pPr>
            <a:lvl8pPr marL="1799910" indent="0">
              <a:buNone/>
              <a:defRPr sz="1100"/>
            </a:lvl8pPr>
            <a:lvl9pPr marL="2057042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28651" y="1456438"/>
            <a:ext cx="4083050" cy="298675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39" indent="0">
              <a:buNone/>
              <a:defRPr sz="1100"/>
            </a:lvl2pPr>
            <a:lvl3pPr marL="685681" indent="0">
              <a:buNone/>
              <a:defRPr sz="900"/>
            </a:lvl3pPr>
            <a:lvl4pPr marL="1028522" indent="0">
              <a:buNone/>
              <a:defRPr sz="800"/>
            </a:lvl4pPr>
            <a:lvl5pPr marL="1371362" indent="0">
              <a:buNone/>
              <a:defRPr sz="800"/>
            </a:lvl5pPr>
            <a:lvl6pPr marL="1714205" indent="0">
              <a:buNone/>
              <a:defRPr sz="800"/>
            </a:lvl6pPr>
            <a:lvl7pPr marL="2057042" indent="0">
              <a:buNone/>
              <a:defRPr sz="800"/>
            </a:lvl7pPr>
            <a:lvl8pPr marL="2399880" indent="0">
              <a:buNone/>
              <a:defRPr sz="800"/>
            </a:lvl8pPr>
            <a:lvl9pPr marL="2742719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710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4526606" y="4091665"/>
            <a:ext cx="3743945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32" indent="0">
              <a:buNone/>
              <a:defRPr sz="800"/>
            </a:lvl2pPr>
            <a:lvl3pPr marL="514265" indent="0">
              <a:buNone/>
              <a:defRPr sz="700"/>
            </a:lvl3pPr>
            <a:lvl4pPr marL="771392" indent="0">
              <a:buNone/>
              <a:defRPr sz="600"/>
            </a:lvl4pPr>
            <a:lvl5pPr marL="1028522" indent="0">
              <a:buNone/>
              <a:defRPr sz="600"/>
            </a:lvl5pPr>
            <a:lvl6pPr marL="1285651" indent="0">
              <a:buNone/>
              <a:defRPr sz="600"/>
            </a:lvl6pPr>
            <a:lvl7pPr marL="1542779" indent="0">
              <a:buNone/>
              <a:defRPr sz="600"/>
            </a:lvl7pPr>
            <a:lvl8pPr marL="1799910" indent="0">
              <a:buNone/>
              <a:defRPr sz="600"/>
            </a:lvl8pPr>
            <a:lvl9pPr marL="2057042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4526606" y="3279527"/>
            <a:ext cx="3743945" cy="511643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32" indent="0">
              <a:buNone/>
              <a:defRPr sz="1100" b="1"/>
            </a:lvl2pPr>
            <a:lvl3pPr marL="514265" indent="0">
              <a:buNone/>
              <a:defRPr sz="1000" b="1"/>
            </a:lvl3pPr>
            <a:lvl4pPr marL="771392" indent="0">
              <a:buNone/>
              <a:defRPr sz="900" b="1"/>
            </a:lvl4pPr>
            <a:lvl5pPr marL="1028522" indent="0">
              <a:buNone/>
              <a:defRPr sz="900" b="1"/>
            </a:lvl5pPr>
            <a:lvl6pPr marL="1285651" indent="0">
              <a:buNone/>
              <a:defRPr sz="900" b="1"/>
            </a:lvl6pPr>
            <a:lvl7pPr marL="1542779" indent="0">
              <a:buNone/>
              <a:defRPr sz="900" b="1"/>
            </a:lvl7pPr>
            <a:lvl8pPr marL="1799910" indent="0">
              <a:buNone/>
              <a:defRPr sz="900" b="1"/>
            </a:lvl8pPr>
            <a:lvl9pPr marL="2057042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4629151" y="1252834"/>
            <a:ext cx="3440744" cy="202668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527296" y="4091665"/>
            <a:ext cx="3689869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32" indent="0">
              <a:buNone/>
              <a:defRPr sz="800"/>
            </a:lvl2pPr>
            <a:lvl3pPr marL="514265" indent="0">
              <a:buNone/>
              <a:defRPr sz="700"/>
            </a:lvl3pPr>
            <a:lvl4pPr marL="771392" indent="0">
              <a:buNone/>
              <a:defRPr sz="600"/>
            </a:lvl4pPr>
            <a:lvl5pPr marL="1028522" indent="0">
              <a:buNone/>
              <a:defRPr sz="600"/>
            </a:lvl5pPr>
            <a:lvl6pPr marL="1285651" indent="0">
              <a:buNone/>
              <a:defRPr sz="600"/>
            </a:lvl6pPr>
            <a:lvl7pPr marL="1542779" indent="0">
              <a:buNone/>
              <a:defRPr sz="600"/>
            </a:lvl7pPr>
            <a:lvl8pPr marL="1799910" indent="0">
              <a:buNone/>
              <a:defRPr sz="600"/>
            </a:lvl8pPr>
            <a:lvl9pPr marL="2057042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527291" y="3279527"/>
            <a:ext cx="3689868" cy="511643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32" indent="0">
              <a:buNone/>
              <a:defRPr sz="1100" b="1"/>
            </a:lvl2pPr>
            <a:lvl3pPr marL="514265" indent="0">
              <a:buNone/>
              <a:defRPr sz="1000" b="1"/>
            </a:lvl3pPr>
            <a:lvl4pPr marL="771392" indent="0">
              <a:buNone/>
              <a:defRPr sz="900" b="1"/>
            </a:lvl4pPr>
            <a:lvl5pPr marL="1028522" indent="0">
              <a:buNone/>
              <a:defRPr sz="900" b="1"/>
            </a:lvl5pPr>
            <a:lvl6pPr marL="1285651" indent="0">
              <a:buNone/>
              <a:defRPr sz="900" b="1"/>
            </a:lvl6pPr>
            <a:lvl7pPr marL="1542779" indent="0">
              <a:buNone/>
              <a:defRPr sz="900" b="1"/>
            </a:lvl7pPr>
            <a:lvl8pPr marL="1799910" indent="0">
              <a:buNone/>
              <a:defRPr sz="900" b="1"/>
            </a:lvl8pPr>
            <a:lvl9pPr marL="2057042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628651" y="1245455"/>
            <a:ext cx="3364022" cy="203591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816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4622450" y="3126146"/>
            <a:ext cx="3396485" cy="1758881"/>
          </a:xfr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4622450" y="4572329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39" indent="0">
              <a:buNone/>
              <a:defRPr sz="1500" b="1"/>
            </a:lvl2pPr>
            <a:lvl3pPr marL="685681" indent="0">
              <a:buNone/>
              <a:defRPr sz="1400" b="1"/>
            </a:lvl3pPr>
            <a:lvl4pPr marL="1028522" indent="0">
              <a:buNone/>
              <a:defRPr sz="1200" b="1"/>
            </a:lvl4pPr>
            <a:lvl5pPr marL="1371362" indent="0">
              <a:buNone/>
              <a:defRPr sz="1200" b="1"/>
            </a:lvl5pPr>
            <a:lvl6pPr marL="1714205" indent="0">
              <a:buNone/>
              <a:defRPr sz="1200" b="1"/>
            </a:lvl6pPr>
            <a:lvl7pPr marL="2057042" indent="0">
              <a:buNone/>
              <a:defRPr sz="1200" b="1"/>
            </a:lvl7pPr>
            <a:lvl8pPr marL="2399880" indent="0">
              <a:buNone/>
              <a:defRPr sz="1200" b="1"/>
            </a:lvl8pPr>
            <a:lvl9pPr marL="2742719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933155" y="3126629"/>
            <a:ext cx="3396485" cy="1758881"/>
          </a:xfr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933155" y="4572996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39" indent="0">
              <a:buNone/>
              <a:defRPr sz="1500" b="1"/>
            </a:lvl2pPr>
            <a:lvl3pPr marL="685681" indent="0">
              <a:buNone/>
              <a:defRPr sz="1400" b="1"/>
            </a:lvl3pPr>
            <a:lvl4pPr marL="1028522" indent="0">
              <a:buNone/>
              <a:defRPr sz="1200" b="1"/>
            </a:lvl4pPr>
            <a:lvl5pPr marL="1371362" indent="0">
              <a:buNone/>
              <a:defRPr sz="1200" b="1"/>
            </a:lvl5pPr>
            <a:lvl6pPr marL="1714205" indent="0">
              <a:buNone/>
              <a:defRPr sz="1200" b="1"/>
            </a:lvl6pPr>
            <a:lvl7pPr marL="2057042" indent="0">
              <a:buNone/>
              <a:defRPr sz="1200" b="1"/>
            </a:lvl7pPr>
            <a:lvl8pPr marL="2399880" indent="0">
              <a:buNone/>
              <a:defRPr sz="1200" b="1"/>
            </a:lvl8pPr>
            <a:lvl9pPr marL="2742719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4622450" y="1198379"/>
            <a:ext cx="3396485" cy="1758881"/>
          </a:xfr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4622450" y="2644562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39" indent="0">
              <a:buNone/>
              <a:defRPr sz="1500" b="1"/>
            </a:lvl2pPr>
            <a:lvl3pPr marL="685681" indent="0">
              <a:buNone/>
              <a:defRPr sz="1400" b="1"/>
            </a:lvl3pPr>
            <a:lvl4pPr marL="1028522" indent="0">
              <a:buNone/>
              <a:defRPr sz="1200" b="1"/>
            </a:lvl4pPr>
            <a:lvl5pPr marL="1371362" indent="0">
              <a:buNone/>
              <a:defRPr sz="1200" b="1"/>
            </a:lvl5pPr>
            <a:lvl6pPr marL="1714205" indent="0">
              <a:buNone/>
              <a:defRPr sz="1200" b="1"/>
            </a:lvl6pPr>
            <a:lvl7pPr marL="2057042" indent="0">
              <a:buNone/>
              <a:defRPr sz="1200" b="1"/>
            </a:lvl7pPr>
            <a:lvl8pPr marL="2399880" indent="0">
              <a:buNone/>
              <a:defRPr sz="1200" b="1"/>
            </a:lvl8pPr>
            <a:lvl9pPr marL="2742719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933155" y="1198862"/>
            <a:ext cx="3396485" cy="175888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933155" y="2645229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39" indent="0">
              <a:buNone/>
              <a:defRPr sz="1500" b="1"/>
            </a:lvl2pPr>
            <a:lvl3pPr marL="685681" indent="0">
              <a:buNone/>
              <a:defRPr sz="1400" b="1"/>
            </a:lvl3pPr>
            <a:lvl4pPr marL="1028522" indent="0">
              <a:buNone/>
              <a:defRPr sz="1200" b="1"/>
            </a:lvl4pPr>
            <a:lvl5pPr marL="1371362" indent="0">
              <a:buNone/>
              <a:defRPr sz="1200" b="1"/>
            </a:lvl5pPr>
            <a:lvl6pPr marL="1714205" indent="0">
              <a:buNone/>
              <a:defRPr sz="1200" b="1"/>
            </a:lvl6pPr>
            <a:lvl7pPr marL="2057042" indent="0">
              <a:buNone/>
              <a:defRPr sz="1200" b="1"/>
            </a:lvl7pPr>
            <a:lvl8pPr marL="2399880" indent="0">
              <a:buNone/>
              <a:defRPr sz="1200" b="1"/>
            </a:lvl8pPr>
            <a:lvl9pPr marL="2742719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7291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075826" y="4089818"/>
            <a:ext cx="2573449" cy="719202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32" indent="0" algn="l">
              <a:buNone/>
              <a:defRPr sz="900"/>
            </a:lvl2pPr>
            <a:lvl3pPr marL="514265" indent="0" algn="l">
              <a:buNone/>
              <a:defRPr sz="900"/>
            </a:lvl3pPr>
            <a:lvl4pPr marL="771392" indent="0" algn="l">
              <a:buNone/>
              <a:defRPr sz="900"/>
            </a:lvl4pPr>
            <a:lvl5pPr marL="1028522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6068901" y="3815729"/>
            <a:ext cx="2580368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32" indent="0">
              <a:buNone/>
              <a:defRPr sz="1100" b="1"/>
            </a:lvl2pPr>
            <a:lvl3pPr marL="514265" indent="0">
              <a:buNone/>
              <a:defRPr sz="1000" b="1"/>
            </a:lvl3pPr>
            <a:lvl4pPr marL="771392" indent="0">
              <a:buNone/>
              <a:defRPr sz="900" b="1"/>
            </a:lvl4pPr>
            <a:lvl5pPr marL="1028522" indent="0">
              <a:buNone/>
              <a:defRPr sz="900" b="1"/>
            </a:lvl5pPr>
            <a:lvl6pPr marL="1285651" indent="0">
              <a:buNone/>
              <a:defRPr sz="900" b="1"/>
            </a:lvl6pPr>
            <a:lvl7pPr marL="1542779" indent="0">
              <a:buNone/>
              <a:defRPr sz="900" b="1"/>
            </a:lvl7pPr>
            <a:lvl8pPr marL="1799910" indent="0">
              <a:buNone/>
              <a:defRPr sz="900" b="1"/>
            </a:lvl8pPr>
            <a:lvl9pPr marL="2057042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6142382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342835" y="4089826"/>
            <a:ext cx="2539448" cy="71920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32" indent="0" algn="l">
              <a:buNone/>
              <a:defRPr sz="900"/>
            </a:lvl2pPr>
            <a:lvl3pPr marL="514265" indent="0" algn="l">
              <a:buNone/>
              <a:defRPr sz="900"/>
            </a:lvl3pPr>
            <a:lvl4pPr marL="771392" indent="0" algn="l">
              <a:buNone/>
              <a:defRPr sz="900"/>
            </a:lvl4pPr>
            <a:lvl5pPr marL="1028522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3338572" y="3815729"/>
            <a:ext cx="253679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32" indent="0">
              <a:buNone/>
              <a:defRPr sz="1100" b="1"/>
            </a:lvl2pPr>
            <a:lvl3pPr marL="514265" indent="0">
              <a:buNone/>
              <a:defRPr sz="1000" b="1"/>
            </a:lvl3pPr>
            <a:lvl4pPr marL="771392" indent="0">
              <a:buNone/>
              <a:defRPr sz="900" b="1"/>
            </a:lvl4pPr>
            <a:lvl5pPr marL="1028522" indent="0">
              <a:buNone/>
              <a:defRPr sz="900" b="1"/>
            </a:lvl5pPr>
            <a:lvl6pPr marL="1285651" indent="0">
              <a:buNone/>
              <a:defRPr sz="900" b="1"/>
            </a:lvl6pPr>
            <a:lvl7pPr marL="1542779" indent="0">
              <a:buNone/>
              <a:defRPr sz="900" b="1"/>
            </a:lvl7pPr>
            <a:lvl8pPr marL="1799910" indent="0">
              <a:buNone/>
              <a:defRPr sz="900" b="1"/>
            </a:lvl8pPr>
            <a:lvl9pPr marL="2057042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3409394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553712" y="4089818"/>
            <a:ext cx="2527277" cy="719202"/>
          </a:xfrm>
        </p:spPr>
        <p:txBody>
          <a:bodyPr wrap="square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57132" indent="0" algn="l">
              <a:buNone/>
              <a:defRPr sz="900"/>
            </a:lvl2pPr>
            <a:lvl3pPr marL="514265" indent="0" algn="l">
              <a:buNone/>
              <a:defRPr sz="900"/>
            </a:lvl3pPr>
            <a:lvl4pPr marL="771392" indent="0" algn="l">
              <a:buNone/>
              <a:defRPr sz="900"/>
            </a:lvl4pPr>
            <a:lvl5pPr marL="1028522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556362" y="3815729"/>
            <a:ext cx="252462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32" indent="0">
              <a:buNone/>
              <a:defRPr sz="1100" b="1"/>
            </a:lvl2pPr>
            <a:lvl3pPr marL="514265" indent="0">
              <a:buNone/>
              <a:defRPr sz="1000" b="1"/>
            </a:lvl3pPr>
            <a:lvl4pPr marL="771392" indent="0">
              <a:buNone/>
              <a:defRPr sz="900" b="1"/>
            </a:lvl4pPr>
            <a:lvl5pPr marL="1028522" indent="0">
              <a:buNone/>
              <a:defRPr sz="900" b="1"/>
            </a:lvl5pPr>
            <a:lvl6pPr marL="1285651" indent="0">
              <a:buNone/>
              <a:defRPr sz="900" b="1"/>
            </a:lvl6pPr>
            <a:lvl7pPr marL="1542779" indent="0">
              <a:buNone/>
              <a:defRPr sz="900" b="1"/>
            </a:lvl7pPr>
            <a:lvl8pPr marL="1799910" indent="0">
              <a:buNone/>
              <a:defRPr sz="900" b="1"/>
            </a:lvl8pPr>
            <a:lvl9pPr marL="2057042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629843" y="2046060"/>
            <a:ext cx="2374161" cy="16110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4"/>
            <a:ext cx="7917656" cy="510779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652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60" y="4014435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60" y="2319739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4014435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8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5" y="4014435"/>
            <a:ext cx="1571043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6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9" y="4014435"/>
            <a:ext cx="1570685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4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4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040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518695" y="3697285"/>
            <a:ext cx="2017814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6518695" y="3094871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4815514" y="3181914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445239" y="3697282"/>
            <a:ext cx="2029485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2444751" y="3119444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742057" y="3181914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518695" y="1870973"/>
            <a:ext cx="2017814" cy="963935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6518695" y="1278531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4815516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2445239" y="1870967"/>
            <a:ext cx="2029485" cy="9639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1" y="1295813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42059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856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3223511" y="1533949"/>
            <a:ext cx="5317007" cy="305017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80" y="1449052"/>
            <a:ext cx="2308192" cy="272007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8" y="90492"/>
            <a:ext cx="7918031" cy="852593"/>
          </a:xfrm>
        </p:spPr>
        <p:txBody>
          <a:bodyPr anchor="b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19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5568958" y="2718494"/>
            <a:ext cx="2492869" cy="1798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5867624" y="2299096"/>
            <a:ext cx="2194197" cy="272654"/>
          </a:xfrm>
        </p:spPr>
        <p:txBody>
          <a:bodyPr>
            <a:noAutofit/>
          </a:bodyPr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49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7918450" cy="50217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20"/>
          </p:nvPr>
        </p:nvSpPr>
        <p:spPr>
          <a:xfrm>
            <a:off x="730727" y="2089785"/>
            <a:ext cx="7784635" cy="278186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9753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60" y="3880040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60" y="2185341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3880041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8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5" y="3880042"/>
            <a:ext cx="1571043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6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9" y="3880042"/>
            <a:ext cx="1570685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4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4"/>
            <a:ext cx="7917656" cy="665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4332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7167866" y="3628400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7221656" y="2356679"/>
            <a:ext cx="1080000" cy="108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5540885" y="3628400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5594674" y="2356679"/>
            <a:ext cx="1080000" cy="108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05" y="3631851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3967694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6924" y="3628400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2340715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945" y="3628400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39" indent="0" algn="ctr">
              <a:buNone/>
              <a:defRPr sz="1200"/>
            </a:lvl2pPr>
            <a:lvl3pPr marL="685681" indent="0" algn="ctr">
              <a:buNone/>
              <a:defRPr sz="1200"/>
            </a:lvl3pPr>
            <a:lvl4pPr marL="1028522" indent="0" algn="ctr">
              <a:buNone/>
              <a:defRPr sz="1200"/>
            </a:lvl4pPr>
            <a:lvl5pPr marL="1371362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713223" y="2356679"/>
            <a:ext cx="1080000" cy="108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4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67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509397" y="4181190"/>
            <a:ext cx="3216127" cy="309316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1589431" y="3257551"/>
            <a:ext cx="6136088" cy="85655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3924000" y="1634862"/>
            <a:ext cx="1215000" cy="1215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1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3528726" y="3870504"/>
            <a:ext cx="3216127" cy="309316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3523809" y="2903764"/>
            <a:ext cx="4991549" cy="883046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677103" y="2898064"/>
            <a:ext cx="1177448" cy="117744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4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208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1632505" y="2018264"/>
            <a:ext cx="5703800" cy="155983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32" indent="0" algn="ctr">
              <a:buNone/>
              <a:defRPr sz="900"/>
            </a:lvl2pPr>
            <a:lvl3pPr marL="514265" indent="0" algn="ctr">
              <a:buNone/>
              <a:defRPr sz="900"/>
            </a:lvl3pPr>
            <a:lvl4pPr marL="771392" indent="0" algn="ctr">
              <a:buNone/>
              <a:defRPr sz="900"/>
            </a:lvl4pPr>
            <a:lvl5pPr marL="1028522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8461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2341957" y="3983538"/>
            <a:ext cx="2242466" cy="61579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2341958" y="3705031"/>
            <a:ext cx="2062581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106987" y="3140000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008930" y="3545000"/>
            <a:ext cx="1215000" cy="1215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7" y="90491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5027113" y="2338093"/>
            <a:ext cx="3488245" cy="748015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5027107" y="1985919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1766069" y="1968338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4541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155723" y="3237899"/>
            <a:ext cx="2970000" cy="1620000"/>
          </a:xfrm>
        </p:spPr>
        <p:txBody>
          <a:bodyPr/>
          <a:lstStyle>
            <a:lvl1pPr marL="0" marR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4921675" y="850852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4850096" y="3237899"/>
            <a:ext cx="3488245" cy="1361097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850092" y="2885732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014239" y="2885677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17366" y="769620"/>
            <a:ext cx="3488245" cy="1429415"/>
          </a:xfrm>
        </p:spPr>
        <p:txBody>
          <a:bodyPr>
            <a:normAutofit/>
          </a:bodyPr>
          <a:lstStyle>
            <a:lvl1pPr algn="r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0096" y="419663"/>
            <a:ext cx="2176463" cy="337925"/>
          </a:xfrm>
        </p:spPr>
        <p:txBody>
          <a:bodyPr>
            <a:normAutofit/>
          </a:bodyPr>
          <a:lstStyle>
            <a:lvl1pPr algn="l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155724" y="419663"/>
            <a:ext cx="3049880" cy="337925"/>
          </a:xfrm>
        </p:spPr>
        <p:txBody>
          <a:bodyPr>
            <a:normAutofit/>
          </a:bodyPr>
          <a:lstStyle>
            <a:lvl1pPr algn="r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1818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213391" y="3334369"/>
            <a:ext cx="2418746" cy="118296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3392" y="2989657"/>
            <a:ext cx="2083299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4927715" y="2930016"/>
            <a:ext cx="1080000" cy="108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118600" y="2989657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4868087" y="777913"/>
            <a:ext cx="3488245" cy="151802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262111" y="1066197"/>
            <a:ext cx="2970000" cy="162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4868083" y="425747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118600" y="424827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8636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063311" y="3784221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063311" y="2978594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3311" y="2172968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4815358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8" y="90492"/>
            <a:ext cx="4814939" cy="852593"/>
          </a:xfrm>
        </p:spPr>
        <p:txBody>
          <a:bodyPr anchor="b"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137190" y="-6350"/>
            <a:ext cx="3007780" cy="51570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257132" indent="0">
              <a:buNone/>
              <a:defRPr sz="1600"/>
            </a:lvl2pPr>
            <a:lvl3pPr marL="514265" indent="0">
              <a:buNone/>
              <a:defRPr sz="1400"/>
            </a:lvl3pPr>
            <a:lvl4pPr marL="771392" indent="0">
              <a:buNone/>
              <a:defRPr sz="1100"/>
            </a:lvl4pPr>
            <a:lvl5pPr marL="1028522" indent="0">
              <a:buNone/>
              <a:defRPr sz="1100"/>
            </a:lvl5pPr>
            <a:lvl6pPr marL="1285651" indent="0">
              <a:buNone/>
              <a:defRPr sz="1100"/>
            </a:lvl6pPr>
            <a:lvl7pPr marL="1542779" indent="0">
              <a:buNone/>
              <a:defRPr sz="1100"/>
            </a:lvl7pPr>
            <a:lvl8pPr marL="1799910" indent="0">
              <a:buNone/>
              <a:defRPr sz="1100"/>
            </a:lvl8pPr>
            <a:lvl9pPr marL="2057042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8155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122341" y="9"/>
            <a:ext cx="402166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32" indent="0">
              <a:buNone/>
              <a:defRPr sz="1600"/>
            </a:lvl2pPr>
            <a:lvl3pPr marL="514265" indent="0">
              <a:buNone/>
              <a:defRPr sz="1400"/>
            </a:lvl3pPr>
            <a:lvl4pPr marL="771392" indent="0">
              <a:buNone/>
              <a:defRPr sz="1100"/>
            </a:lvl4pPr>
            <a:lvl5pPr marL="1028522" indent="0">
              <a:buNone/>
              <a:defRPr sz="1100"/>
            </a:lvl5pPr>
            <a:lvl6pPr marL="1285651" indent="0">
              <a:buNone/>
              <a:defRPr sz="1100"/>
            </a:lvl6pPr>
            <a:lvl7pPr marL="1542779" indent="0">
              <a:buNone/>
              <a:defRPr sz="1100"/>
            </a:lvl7pPr>
            <a:lvl8pPr marL="1799910" indent="0">
              <a:buNone/>
              <a:defRPr sz="1100"/>
            </a:lvl8pPr>
            <a:lvl9pPr marL="2057042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6580" y="2498183"/>
            <a:ext cx="3852154" cy="230949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32" indent="0">
              <a:buNone/>
              <a:defRPr sz="800"/>
            </a:lvl2pPr>
            <a:lvl3pPr marL="514265" indent="0">
              <a:buNone/>
              <a:defRPr sz="700"/>
            </a:lvl3pPr>
            <a:lvl4pPr marL="771392" indent="0">
              <a:buNone/>
              <a:defRPr sz="600"/>
            </a:lvl4pPr>
            <a:lvl5pPr marL="1028522" indent="0">
              <a:buNone/>
              <a:defRPr sz="600"/>
            </a:lvl5pPr>
            <a:lvl6pPr marL="1285651" indent="0">
              <a:buNone/>
              <a:defRPr sz="600"/>
            </a:lvl6pPr>
            <a:lvl7pPr marL="1542779" indent="0">
              <a:buNone/>
              <a:defRPr sz="600"/>
            </a:lvl7pPr>
            <a:lvl8pPr marL="1799910" indent="0">
              <a:buNone/>
              <a:defRPr sz="600"/>
            </a:lvl8pPr>
            <a:lvl9pPr marL="2057042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36579" y="878301"/>
            <a:ext cx="3852153" cy="1106520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3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05158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лава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021373" y="3344083"/>
            <a:ext cx="5103159" cy="1241822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4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1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997667" y="1930709"/>
            <a:ext cx="7155737" cy="1031169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sz="quarter" idx="10" hasCustomPrompt="1"/>
          </p:nvPr>
        </p:nvSpPr>
        <p:spPr>
          <a:xfrm>
            <a:off x="997744" y="901306"/>
            <a:ext cx="3610832" cy="439340"/>
          </a:xfrm>
        </p:spPr>
        <p:txBody>
          <a:bodyPr>
            <a:noAutofit/>
          </a:bodyPr>
          <a:lstStyle>
            <a:lvl1pPr marL="0" indent="0">
              <a:buNone/>
              <a:defRPr sz="21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1294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312605" y="-2094"/>
            <a:ext cx="2831399" cy="51455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694713" y="4174354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84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464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694713" y="3535426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84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464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694713" y="289650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84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464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694713" y="2257576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84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464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682080" y="161865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1984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464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2" y="90485"/>
            <a:ext cx="5063090" cy="835347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754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5471111" y="3829247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5471111" y="2987314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5471111" y="2193283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232007" y="3829247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232007" y="3016480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232657" y="2201171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597320" y="1513146"/>
            <a:ext cx="7897791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959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597323" y="1427700"/>
            <a:ext cx="7918031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597694" y="2070499"/>
            <a:ext cx="7917656" cy="273605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55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818144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3131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3638551" y="5"/>
            <a:ext cx="5506418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30685" y="1902706"/>
            <a:ext cx="2758621" cy="2923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30681" y="409993"/>
            <a:ext cx="2758620" cy="955261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724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" y="5"/>
            <a:ext cx="363949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4162893" y="1456442"/>
            <a:ext cx="4352458" cy="317015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4162893" y="90488"/>
            <a:ext cx="4352458" cy="852593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6026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565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12989" y="3799591"/>
            <a:ext cx="7918031" cy="908891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12989" y="2733181"/>
            <a:ext cx="7918031" cy="543026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8260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5"/>
            <a:ext cx="4572001" cy="5143499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035049" y="1456438"/>
            <a:ext cx="3629303" cy="295709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021225" y="90488"/>
            <a:ext cx="3643127" cy="852593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5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31" y="90494"/>
            <a:ext cx="7918031" cy="852593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964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223000" y="1456442"/>
            <a:ext cx="4250109" cy="30164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28650" y="1456442"/>
            <a:ext cx="3143250" cy="301646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9475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105550" y="1456438"/>
            <a:ext cx="3409805" cy="298675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50" indent="0">
              <a:buNone/>
              <a:defRPr sz="1600"/>
            </a:lvl2pPr>
            <a:lvl3pPr marL="514301" indent="0">
              <a:buNone/>
              <a:defRPr sz="1400"/>
            </a:lvl3pPr>
            <a:lvl4pPr marL="771449" indent="0">
              <a:buNone/>
              <a:defRPr sz="1100"/>
            </a:lvl4pPr>
            <a:lvl5pPr marL="1028598" indent="0">
              <a:buNone/>
              <a:defRPr sz="1100"/>
            </a:lvl5pPr>
            <a:lvl6pPr marL="1285747" indent="0">
              <a:buNone/>
              <a:defRPr sz="1100"/>
            </a:lvl6pPr>
            <a:lvl7pPr marL="1542896" indent="0">
              <a:buNone/>
              <a:defRPr sz="1100"/>
            </a:lvl7pPr>
            <a:lvl8pPr marL="1800045" indent="0">
              <a:buNone/>
              <a:defRPr sz="1100"/>
            </a:lvl8pPr>
            <a:lvl9pPr marL="2057195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28651" y="1456438"/>
            <a:ext cx="4083050" cy="298675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7102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4526603" y="4091665"/>
            <a:ext cx="3743945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50" indent="0">
              <a:buNone/>
              <a:defRPr sz="800"/>
            </a:lvl2pPr>
            <a:lvl3pPr marL="514301" indent="0">
              <a:buNone/>
              <a:defRPr sz="700"/>
            </a:lvl3pPr>
            <a:lvl4pPr marL="771449" indent="0">
              <a:buNone/>
              <a:defRPr sz="600"/>
            </a:lvl4pPr>
            <a:lvl5pPr marL="1028598" indent="0">
              <a:buNone/>
              <a:defRPr sz="600"/>
            </a:lvl5pPr>
            <a:lvl6pPr marL="1285747" indent="0">
              <a:buNone/>
              <a:defRPr sz="600"/>
            </a:lvl6pPr>
            <a:lvl7pPr marL="1542896" indent="0">
              <a:buNone/>
              <a:defRPr sz="600"/>
            </a:lvl7pPr>
            <a:lvl8pPr marL="1800045" indent="0">
              <a:buNone/>
              <a:defRPr sz="600"/>
            </a:lvl8pPr>
            <a:lvl9pPr marL="2057195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4526603" y="3279524"/>
            <a:ext cx="3743945" cy="511643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50" indent="0">
              <a:buNone/>
              <a:defRPr sz="1100" b="1"/>
            </a:lvl2pPr>
            <a:lvl3pPr marL="514301" indent="0">
              <a:buNone/>
              <a:defRPr sz="1000" b="1"/>
            </a:lvl3pPr>
            <a:lvl4pPr marL="771449" indent="0">
              <a:buNone/>
              <a:defRPr sz="900" b="1"/>
            </a:lvl4pPr>
            <a:lvl5pPr marL="1028598" indent="0">
              <a:buNone/>
              <a:defRPr sz="900" b="1"/>
            </a:lvl5pPr>
            <a:lvl6pPr marL="1285747" indent="0">
              <a:buNone/>
              <a:defRPr sz="900" b="1"/>
            </a:lvl6pPr>
            <a:lvl7pPr marL="1542896" indent="0">
              <a:buNone/>
              <a:defRPr sz="900" b="1"/>
            </a:lvl7pPr>
            <a:lvl8pPr marL="1800045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4629151" y="1252834"/>
            <a:ext cx="3440744" cy="202668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527293" y="4091665"/>
            <a:ext cx="3689869" cy="70594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257150" indent="0">
              <a:buNone/>
              <a:defRPr sz="800"/>
            </a:lvl2pPr>
            <a:lvl3pPr marL="514301" indent="0">
              <a:buNone/>
              <a:defRPr sz="700"/>
            </a:lvl3pPr>
            <a:lvl4pPr marL="771449" indent="0">
              <a:buNone/>
              <a:defRPr sz="600"/>
            </a:lvl4pPr>
            <a:lvl5pPr marL="1028598" indent="0">
              <a:buNone/>
              <a:defRPr sz="600"/>
            </a:lvl5pPr>
            <a:lvl6pPr marL="1285747" indent="0">
              <a:buNone/>
              <a:defRPr sz="600"/>
            </a:lvl6pPr>
            <a:lvl7pPr marL="1542896" indent="0">
              <a:buNone/>
              <a:defRPr sz="600"/>
            </a:lvl7pPr>
            <a:lvl8pPr marL="1800045" indent="0">
              <a:buNone/>
              <a:defRPr sz="600"/>
            </a:lvl8pPr>
            <a:lvl9pPr marL="2057195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527291" y="3279524"/>
            <a:ext cx="3689868" cy="511643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50" indent="0">
              <a:buNone/>
              <a:defRPr sz="1100" b="1"/>
            </a:lvl2pPr>
            <a:lvl3pPr marL="514301" indent="0">
              <a:buNone/>
              <a:defRPr sz="1000" b="1"/>
            </a:lvl3pPr>
            <a:lvl4pPr marL="771449" indent="0">
              <a:buNone/>
              <a:defRPr sz="900" b="1"/>
            </a:lvl4pPr>
            <a:lvl5pPr marL="1028598" indent="0">
              <a:buNone/>
              <a:defRPr sz="900" b="1"/>
            </a:lvl5pPr>
            <a:lvl6pPr marL="1285747" indent="0">
              <a:buNone/>
              <a:defRPr sz="900" b="1"/>
            </a:lvl6pPr>
            <a:lvl7pPr marL="1542896" indent="0">
              <a:buNone/>
              <a:defRPr sz="900" b="1"/>
            </a:lvl7pPr>
            <a:lvl8pPr marL="1800045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628651" y="1245452"/>
            <a:ext cx="3364022" cy="203591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8162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4622447" y="3126143"/>
            <a:ext cx="3396485" cy="1758881"/>
          </a:xfr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4622447" y="4572329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933152" y="3126626"/>
            <a:ext cx="3396485" cy="1758881"/>
          </a:xfr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933152" y="4572993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4622447" y="1198376"/>
            <a:ext cx="3396485" cy="1758881"/>
          </a:xfr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4622447" y="2644562"/>
            <a:ext cx="3396485" cy="31269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933152" y="1198859"/>
            <a:ext cx="3396485" cy="175888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933152" y="2645226"/>
            <a:ext cx="3396485" cy="31203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7291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075823" y="4089818"/>
            <a:ext cx="2573449" cy="719202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50" indent="0" algn="l">
              <a:buNone/>
              <a:defRPr sz="900"/>
            </a:lvl2pPr>
            <a:lvl3pPr marL="514301" indent="0" algn="l">
              <a:buNone/>
              <a:defRPr sz="900"/>
            </a:lvl3pPr>
            <a:lvl4pPr marL="771449" indent="0" algn="l">
              <a:buNone/>
              <a:defRPr sz="900"/>
            </a:lvl4pPr>
            <a:lvl5pPr marL="1028598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6068901" y="3815726"/>
            <a:ext cx="2580368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50" indent="0">
              <a:buNone/>
              <a:defRPr sz="1100" b="1"/>
            </a:lvl2pPr>
            <a:lvl3pPr marL="514301" indent="0">
              <a:buNone/>
              <a:defRPr sz="1000" b="1"/>
            </a:lvl3pPr>
            <a:lvl4pPr marL="771449" indent="0">
              <a:buNone/>
              <a:defRPr sz="900" b="1"/>
            </a:lvl4pPr>
            <a:lvl5pPr marL="1028598" indent="0">
              <a:buNone/>
              <a:defRPr sz="900" b="1"/>
            </a:lvl5pPr>
            <a:lvl6pPr marL="1285747" indent="0">
              <a:buNone/>
              <a:defRPr sz="900" b="1"/>
            </a:lvl6pPr>
            <a:lvl7pPr marL="1542896" indent="0">
              <a:buNone/>
              <a:defRPr sz="900" b="1"/>
            </a:lvl7pPr>
            <a:lvl8pPr marL="1800045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6142382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342835" y="4089823"/>
            <a:ext cx="2539448" cy="71920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50" indent="0" algn="l">
              <a:buNone/>
              <a:defRPr sz="900"/>
            </a:lvl2pPr>
            <a:lvl3pPr marL="514301" indent="0" algn="l">
              <a:buNone/>
              <a:defRPr sz="900"/>
            </a:lvl3pPr>
            <a:lvl4pPr marL="771449" indent="0" algn="l">
              <a:buNone/>
              <a:defRPr sz="900"/>
            </a:lvl4pPr>
            <a:lvl5pPr marL="1028598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3338572" y="3815726"/>
            <a:ext cx="253679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50" indent="0">
              <a:buNone/>
              <a:defRPr sz="1100" b="1"/>
            </a:lvl2pPr>
            <a:lvl3pPr marL="514301" indent="0">
              <a:buNone/>
              <a:defRPr sz="1000" b="1"/>
            </a:lvl3pPr>
            <a:lvl4pPr marL="771449" indent="0">
              <a:buNone/>
              <a:defRPr sz="900" b="1"/>
            </a:lvl4pPr>
            <a:lvl5pPr marL="1028598" indent="0">
              <a:buNone/>
              <a:defRPr sz="900" b="1"/>
            </a:lvl5pPr>
            <a:lvl6pPr marL="1285747" indent="0">
              <a:buNone/>
              <a:defRPr sz="900" b="1"/>
            </a:lvl6pPr>
            <a:lvl7pPr marL="1542896" indent="0">
              <a:buNone/>
              <a:defRPr sz="900" b="1"/>
            </a:lvl7pPr>
            <a:lvl8pPr marL="1800045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3409394" y="2046061"/>
            <a:ext cx="2374161" cy="1611094"/>
          </a:xfr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553709" y="4089818"/>
            <a:ext cx="2527277" cy="719202"/>
          </a:xfrm>
        </p:spPr>
        <p:txBody>
          <a:bodyPr wrap="square"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57150" indent="0" algn="l">
              <a:buNone/>
              <a:defRPr sz="900"/>
            </a:lvl2pPr>
            <a:lvl3pPr marL="514301" indent="0" algn="l">
              <a:buNone/>
              <a:defRPr sz="900"/>
            </a:lvl3pPr>
            <a:lvl4pPr marL="771449" indent="0" algn="l">
              <a:buNone/>
              <a:defRPr sz="900"/>
            </a:lvl4pPr>
            <a:lvl5pPr marL="1028598" indent="0" algn="l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556362" y="3815726"/>
            <a:ext cx="2524620" cy="281933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50" indent="0">
              <a:buNone/>
              <a:defRPr sz="1100" b="1"/>
            </a:lvl2pPr>
            <a:lvl3pPr marL="514301" indent="0">
              <a:buNone/>
              <a:defRPr sz="1000" b="1"/>
            </a:lvl3pPr>
            <a:lvl4pPr marL="771449" indent="0">
              <a:buNone/>
              <a:defRPr sz="900" b="1"/>
            </a:lvl4pPr>
            <a:lvl5pPr marL="1028598" indent="0">
              <a:buNone/>
              <a:defRPr sz="900" b="1"/>
            </a:lvl5pPr>
            <a:lvl6pPr marL="1285747" indent="0">
              <a:buNone/>
              <a:defRPr sz="900" b="1"/>
            </a:lvl6pPr>
            <a:lvl7pPr marL="1542896" indent="0">
              <a:buNone/>
              <a:defRPr sz="900" b="1"/>
            </a:lvl7pPr>
            <a:lvl8pPr marL="1800045" indent="0">
              <a:buNone/>
              <a:defRPr sz="900" b="1"/>
            </a:lvl8pPr>
            <a:lvl9pPr marL="2057195" indent="0">
              <a:buNone/>
              <a:defRPr sz="9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629843" y="2046060"/>
            <a:ext cx="2374161" cy="16110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1"/>
            <a:ext cx="7917656" cy="510779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65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60" y="4014435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60" y="2319739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4014435"/>
            <a:ext cx="1571128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8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5" y="4014435"/>
            <a:ext cx="1571043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6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6" y="4014435"/>
            <a:ext cx="1570685" cy="30931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4" y="2313927"/>
            <a:ext cx="1571128" cy="15711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1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0401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518695" y="3697285"/>
            <a:ext cx="2017814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6518695" y="3094868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4815514" y="3181911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445239" y="3697282"/>
            <a:ext cx="2029485" cy="1001180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2444751" y="3119441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742057" y="3181911"/>
            <a:ext cx="1571128" cy="14533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518695" y="1870970"/>
            <a:ext cx="2017814" cy="963935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6518695" y="1278531"/>
            <a:ext cx="2017814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4815516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2445239" y="1870967"/>
            <a:ext cx="2029485" cy="9639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1" y="1295810"/>
            <a:ext cx="2030758" cy="3095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42059" y="1390803"/>
            <a:ext cx="1571128" cy="1423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856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3223508" y="1533949"/>
            <a:ext cx="5317007" cy="305017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80" y="1449049"/>
            <a:ext cx="2308192" cy="272007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5" y="90489"/>
            <a:ext cx="7918031" cy="852593"/>
          </a:xfrm>
        </p:spPr>
        <p:txBody>
          <a:bodyPr anchor="b">
            <a:no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19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5568955" y="2718491"/>
            <a:ext cx="2492869" cy="1798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5867624" y="2299096"/>
            <a:ext cx="2194197" cy="272654"/>
          </a:xfrm>
        </p:spPr>
        <p:txBody>
          <a:bodyPr>
            <a:noAutofit/>
          </a:bodyPr>
          <a:lstStyle>
            <a:lvl1pPr algn="l"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4936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60" y="3880037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60" y="2185341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3880038"/>
            <a:ext cx="1571128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8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5" y="3880039"/>
            <a:ext cx="1571043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6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6" y="3880039"/>
            <a:ext cx="1570685" cy="80783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708174" y="2179528"/>
            <a:ext cx="1571128" cy="157112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1"/>
            <a:ext cx="7917656" cy="665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4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3638551" y="-6350"/>
            <a:ext cx="5506418" cy="5157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30692" y="1902706"/>
            <a:ext cx="2758621" cy="292326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30681" y="628653"/>
            <a:ext cx="2758620" cy="736600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5083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7167866" y="3628397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7221656" y="2356679"/>
            <a:ext cx="1080000" cy="108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5540885" y="3628397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5594674" y="2356679"/>
            <a:ext cx="1080000" cy="108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05" y="3631848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3967694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6924" y="3628397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2340715" y="2356679"/>
            <a:ext cx="1080000" cy="108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945" y="3628397"/>
            <a:ext cx="1080000" cy="807833"/>
          </a:xfr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342866" indent="0" algn="ctr">
              <a:buNone/>
              <a:defRPr sz="1200"/>
            </a:lvl2pPr>
            <a:lvl3pPr marL="685732" indent="0" algn="ctr">
              <a:buNone/>
              <a:defRPr sz="12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713223" y="2356679"/>
            <a:ext cx="1080000" cy="108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1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674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509394" y="4181190"/>
            <a:ext cx="3216127" cy="309316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1589431" y="3257551"/>
            <a:ext cx="6136088" cy="856550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3924000" y="1634862"/>
            <a:ext cx="1215000" cy="1215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108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3528723" y="3870504"/>
            <a:ext cx="3216127" cy="309316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3523806" y="2903764"/>
            <a:ext cx="4991549" cy="883046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677103" y="2898064"/>
            <a:ext cx="1177448" cy="117744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599137" y="1384451"/>
            <a:ext cx="7917656" cy="61153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 algn="l"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2087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1632505" y="2018261"/>
            <a:ext cx="5703800" cy="1559831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50" indent="0" algn="ctr">
              <a:buNone/>
              <a:defRPr sz="900"/>
            </a:lvl2pPr>
            <a:lvl3pPr marL="514301" indent="0" algn="ctr">
              <a:buNone/>
              <a:defRPr sz="900"/>
            </a:lvl3pPr>
            <a:lvl4pPr marL="771449" indent="0" algn="ctr">
              <a:buNone/>
              <a:defRPr sz="900"/>
            </a:lvl4pPr>
            <a:lvl5pPr marL="1028598" indent="0" algn="ctr">
              <a:buNone/>
              <a:defRPr sz="9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8461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2341957" y="3983538"/>
            <a:ext cx="2242466" cy="61579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2341958" y="3705028"/>
            <a:ext cx="2062581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106987" y="3140000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008930" y="3545000"/>
            <a:ext cx="1215000" cy="1215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4" y="90488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5027110" y="2338090"/>
            <a:ext cx="3488245" cy="748015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5027107" y="1985916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1766066" y="1968335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4541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155723" y="3237899"/>
            <a:ext cx="2970000" cy="1620000"/>
          </a:xfrm>
        </p:spPr>
        <p:txBody>
          <a:bodyPr/>
          <a:lstStyle>
            <a:lvl1pPr marL="0" marR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32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4921675" y="850852"/>
            <a:ext cx="2970000" cy="16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4850093" y="3237899"/>
            <a:ext cx="3488245" cy="1361097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850092" y="2885729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014236" y="2885674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17363" y="769620"/>
            <a:ext cx="3488245" cy="1429415"/>
          </a:xfrm>
        </p:spPr>
        <p:txBody>
          <a:bodyPr>
            <a:normAutofit/>
          </a:bodyPr>
          <a:lstStyle>
            <a:lvl1pPr algn="r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0093" y="419660"/>
            <a:ext cx="2176463" cy="337925"/>
          </a:xfrm>
        </p:spPr>
        <p:txBody>
          <a:bodyPr>
            <a:normAutofit/>
          </a:bodyPr>
          <a:lstStyle>
            <a:lvl1pPr algn="l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155724" y="419660"/>
            <a:ext cx="3049880" cy="337925"/>
          </a:xfrm>
        </p:spPr>
        <p:txBody>
          <a:bodyPr>
            <a:normAutofit/>
          </a:bodyPr>
          <a:lstStyle>
            <a:lvl1pPr algn="r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1818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213391" y="3334369"/>
            <a:ext cx="2418746" cy="118296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3392" y="2989654"/>
            <a:ext cx="2083299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4927715" y="2930016"/>
            <a:ext cx="1080000" cy="108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118597" y="2989654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4868084" y="777913"/>
            <a:ext cx="3488245" cy="1518026"/>
          </a:xfrm>
        </p:spPr>
        <p:txBody>
          <a:bodyPr>
            <a:normAutofit/>
          </a:bodyPr>
          <a:lstStyle>
            <a:lvl1pPr algn="l">
              <a:defRPr sz="12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262111" y="1066197"/>
            <a:ext cx="2970000" cy="162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4868083" y="425744"/>
            <a:ext cx="3049880" cy="337925"/>
          </a:xfrm>
        </p:spPr>
        <p:txBody>
          <a:bodyPr>
            <a:normAutofit/>
          </a:bodyPr>
          <a:lstStyle>
            <a:lvl1pPr algn="l">
              <a:defRPr sz="12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118597" y="424824"/>
            <a:ext cx="2176463" cy="337925"/>
          </a:xfrm>
        </p:spPr>
        <p:txBody>
          <a:bodyPr>
            <a:normAutofit/>
          </a:bodyPr>
          <a:lstStyle>
            <a:lvl1pPr algn="r">
              <a:defRPr sz="14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8636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063308" y="3784218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063308" y="2978591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3308" y="2172965"/>
            <a:ext cx="4348955" cy="5948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340925"/>
            <a:ext cx="4815358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5" y="90489"/>
            <a:ext cx="4814939" cy="852593"/>
          </a:xfrm>
        </p:spPr>
        <p:txBody>
          <a:bodyPr anchor="b"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137190" y="-6350"/>
            <a:ext cx="3007780" cy="51570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257150" indent="0">
              <a:buNone/>
              <a:defRPr sz="1600"/>
            </a:lvl2pPr>
            <a:lvl3pPr marL="514301" indent="0">
              <a:buNone/>
              <a:defRPr sz="1400"/>
            </a:lvl3pPr>
            <a:lvl4pPr marL="771449" indent="0">
              <a:buNone/>
              <a:defRPr sz="1100"/>
            </a:lvl4pPr>
            <a:lvl5pPr marL="1028598" indent="0">
              <a:buNone/>
              <a:defRPr sz="1100"/>
            </a:lvl5pPr>
            <a:lvl6pPr marL="1285747" indent="0">
              <a:buNone/>
              <a:defRPr sz="1100"/>
            </a:lvl6pPr>
            <a:lvl7pPr marL="1542896" indent="0">
              <a:buNone/>
              <a:defRPr sz="1100"/>
            </a:lvl7pPr>
            <a:lvl8pPr marL="1800045" indent="0">
              <a:buNone/>
              <a:defRPr sz="1100"/>
            </a:lvl8pPr>
            <a:lvl9pPr marL="2057195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8155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122338" y="6"/>
            <a:ext cx="402166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257150" indent="0">
              <a:buNone/>
              <a:defRPr sz="1600"/>
            </a:lvl2pPr>
            <a:lvl3pPr marL="514301" indent="0">
              <a:buNone/>
              <a:defRPr sz="1400"/>
            </a:lvl3pPr>
            <a:lvl4pPr marL="771449" indent="0">
              <a:buNone/>
              <a:defRPr sz="1100"/>
            </a:lvl4pPr>
            <a:lvl5pPr marL="1028598" indent="0">
              <a:buNone/>
              <a:defRPr sz="1100"/>
            </a:lvl5pPr>
            <a:lvl6pPr marL="1285747" indent="0">
              <a:buNone/>
              <a:defRPr sz="1100"/>
            </a:lvl6pPr>
            <a:lvl7pPr marL="1542896" indent="0">
              <a:buNone/>
              <a:defRPr sz="1100"/>
            </a:lvl7pPr>
            <a:lvl8pPr marL="1800045" indent="0">
              <a:buNone/>
              <a:defRPr sz="1100"/>
            </a:lvl8pPr>
            <a:lvl9pPr marL="2057195" indent="0">
              <a:buNone/>
              <a:defRPr sz="11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6580" y="2498183"/>
            <a:ext cx="3852154" cy="230949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50" indent="0">
              <a:buNone/>
              <a:defRPr sz="800"/>
            </a:lvl2pPr>
            <a:lvl3pPr marL="514301" indent="0">
              <a:buNone/>
              <a:defRPr sz="700"/>
            </a:lvl3pPr>
            <a:lvl4pPr marL="771449" indent="0">
              <a:buNone/>
              <a:defRPr sz="600"/>
            </a:lvl4pPr>
            <a:lvl5pPr marL="1028598" indent="0">
              <a:buNone/>
              <a:defRPr sz="600"/>
            </a:lvl5pPr>
            <a:lvl6pPr marL="1285747" indent="0">
              <a:buNone/>
              <a:defRPr sz="600"/>
            </a:lvl6pPr>
            <a:lvl7pPr marL="1542896" indent="0">
              <a:buNone/>
              <a:defRPr sz="600"/>
            </a:lvl7pPr>
            <a:lvl8pPr marL="1800045" indent="0">
              <a:buNone/>
              <a:defRPr sz="600"/>
            </a:lvl8pPr>
            <a:lvl9pPr marL="2057195" indent="0">
              <a:buNone/>
              <a:defRPr sz="6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36579" y="878301"/>
            <a:ext cx="3852153" cy="1106520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3910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лава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021373" y="3344083"/>
            <a:ext cx="5103159" cy="1241822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1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997663" y="1930708"/>
            <a:ext cx="7155737" cy="1031169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sz="quarter" idx="10" hasCustomPrompt="1"/>
          </p:nvPr>
        </p:nvSpPr>
        <p:spPr>
          <a:xfrm>
            <a:off x="997744" y="901304"/>
            <a:ext cx="3610832" cy="439340"/>
          </a:xfrm>
        </p:spPr>
        <p:txBody>
          <a:bodyPr>
            <a:noAutofit/>
          </a:bodyPr>
          <a:lstStyle>
            <a:lvl1pPr marL="0" indent="0">
              <a:buNone/>
              <a:defRPr sz="21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1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12" y="11"/>
            <a:ext cx="3639497" cy="51434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812" indent="0">
              <a:buNone/>
              <a:defRPr sz="2100"/>
            </a:lvl2pPr>
            <a:lvl3pPr marL="685630" indent="0">
              <a:buNone/>
              <a:defRPr sz="1800"/>
            </a:lvl3pPr>
            <a:lvl4pPr marL="1028445" indent="0">
              <a:buNone/>
              <a:defRPr sz="1500"/>
            </a:lvl4pPr>
            <a:lvl5pPr marL="1371260" indent="0">
              <a:buNone/>
              <a:defRPr sz="1500"/>
            </a:lvl5pPr>
            <a:lvl6pPr marL="1714079" indent="0">
              <a:buNone/>
              <a:defRPr sz="1500"/>
            </a:lvl6pPr>
            <a:lvl7pPr marL="2056889" indent="0">
              <a:buNone/>
              <a:defRPr sz="1500"/>
            </a:lvl7pPr>
            <a:lvl8pPr marL="2399700" indent="0">
              <a:buNone/>
              <a:defRPr sz="1500"/>
            </a:lvl8pPr>
            <a:lvl9pPr marL="2742512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4162893" y="1893628"/>
            <a:ext cx="4352458" cy="300933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812" indent="0">
              <a:buNone/>
              <a:defRPr sz="1100"/>
            </a:lvl2pPr>
            <a:lvl3pPr marL="685630" indent="0">
              <a:buNone/>
              <a:defRPr sz="900"/>
            </a:lvl3pPr>
            <a:lvl4pPr marL="1028445" indent="0">
              <a:buNone/>
              <a:defRPr sz="800"/>
            </a:lvl4pPr>
            <a:lvl5pPr marL="1371260" indent="0">
              <a:buNone/>
              <a:defRPr sz="800"/>
            </a:lvl5pPr>
            <a:lvl6pPr marL="1714079" indent="0">
              <a:buNone/>
              <a:defRPr sz="800"/>
            </a:lvl6pPr>
            <a:lvl7pPr marL="2056889" indent="0">
              <a:buNone/>
              <a:defRPr sz="800"/>
            </a:lvl7pPr>
            <a:lvl8pPr marL="2399700" indent="0">
              <a:buNone/>
              <a:defRPr sz="800"/>
            </a:lvl8pPr>
            <a:lvl9pPr marL="2742512" indent="0">
              <a:buNone/>
              <a:defRPr sz="80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4162893" y="315683"/>
            <a:ext cx="4352458" cy="852593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926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312601" y="-2094"/>
            <a:ext cx="2831399" cy="514559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694711" y="4174352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2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694711" y="3535426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2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694711" y="2896501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2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694711" y="2257575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2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682080" y="1618649"/>
            <a:ext cx="4602490" cy="416030"/>
          </a:xfrm>
          <a:prstGeom prst="roundRect">
            <a:avLst>
              <a:gd name="adj" fmla="val 4771"/>
            </a:avLst>
          </a:prstGeom>
          <a:noFill/>
        </p:spPr>
        <p:txBody>
          <a:bodyPr lIns="162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3"/>
            <a:ext cx="5063090" cy="835347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7542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5471111" y="3829247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5471111" y="2987314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5471111" y="2193283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232007" y="3829247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232007" y="3016480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232657" y="2201171"/>
            <a:ext cx="3240000" cy="486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597320" y="1513146"/>
            <a:ext cx="7897791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959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597319" y="1427700"/>
            <a:ext cx="7918031" cy="50217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597694" y="2070498"/>
            <a:ext cx="7917656" cy="273605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5525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818144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3131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3638551" y="1"/>
            <a:ext cx="5506418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30681" y="1902706"/>
            <a:ext cx="2758621" cy="2923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30681" y="409989"/>
            <a:ext cx="2758620" cy="955261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7240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1" y="1"/>
            <a:ext cx="3639497" cy="514349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4162892" y="1456438"/>
            <a:ext cx="4352458" cy="317015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4162892" y="90484"/>
            <a:ext cx="4352458" cy="852593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6026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565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12985" y="3799587"/>
            <a:ext cx="7918031" cy="908891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12985" y="2733181"/>
            <a:ext cx="7918031" cy="543026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8260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1"/>
            <a:ext cx="4572001" cy="5143499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035045" y="1456438"/>
            <a:ext cx="3629303" cy="2957096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021221" y="90484"/>
            <a:ext cx="3643127" cy="852593"/>
          </a:xfrm>
        </p:spPr>
        <p:txBody>
          <a:bodyPr anchor="b">
            <a:noAutofit/>
          </a:bodyPr>
          <a:lstStyle>
            <a:lvl1pPr>
              <a:defRPr sz="21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53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223000" y="1456438"/>
            <a:ext cx="4250109" cy="30164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28650" y="1456438"/>
            <a:ext cx="3143250" cy="301646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90484"/>
            <a:ext cx="7918031" cy="85259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94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ags" Target="../tags/tag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tags" Target="../tags/tag63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tags" Target="../tags/tag93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18981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iming>
    <p:tnLst>
      <p:par>
        <p:cTn id="1" dur="indefinite" restart="never" nodeType="tmRoot"/>
      </p:par>
    </p:tnLst>
  </p:timing>
  <p:txStyles>
    <p:titleStyle>
      <a:lvl1pPr algn="l" defTabSz="68563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63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229" indent="-171410" algn="l" defTabSz="68563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039" indent="-171410" algn="l" defTabSz="68563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199850" indent="-171410" algn="l" defTabSz="68563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2662" indent="-171410" algn="l" defTabSz="68563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480" indent="-171410" algn="l" defTabSz="6856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5" indent="-171410" algn="l" defTabSz="6856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0" indent="-171410" algn="l" defTabSz="6856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9" indent="-171410" algn="l" defTabSz="6856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2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3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5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6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9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9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2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0" tIns="34289" rIns="68570" bIns="34289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0" tIns="34289" rIns="68570" bIns="34289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5055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</p:sldLayoutIdLst>
  <p:timing>
    <p:tnLst>
      <p:par>
        <p:cTn id="1" dur="indefinite" restart="never" nodeType="tmRoot"/>
      </p:par>
    </p:tnLst>
  </p:timing>
  <p:txStyles>
    <p:titleStyle>
      <a:lvl1pPr algn="l" defTabSz="685681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681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265" indent="-171422" algn="l" defTabSz="685681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102" indent="-171422" algn="l" defTabSz="685681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199940" indent="-171422" algn="l" defTabSz="685681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2779" indent="-171422" algn="l" defTabSz="685681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621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6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4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4" tIns="34289" rIns="68574" bIns="34289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5055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</p:sldLayoutIdLst>
  <p:timing>
    <p:tnLst>
      <p:par>
        <p:cTn id="1" dur="indefinite" restart="never" nodeType="tmRoot"/>
      </p:par>
    </p:tnLst>
  </p:timing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732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5055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2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8.xml"/><Relationship Id="rId1" Type="http://schemas.openxmlformats.org/officeDocument/2006/relationships/tags" Target="../tags/tag12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26.xm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28.xml"/><Relationship Id="rId6" Type="http://schemas.openxmlformats.org/officeDocument/2006/relationships/hyperlink" Target="https://about.gitlab.com/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упрозрачный прямоугольник"/>
          <p:cNvSpPr/>
          <p:nvPr/>
        </p:nvSpPr>
        <p:spPr>
          <a:xfrm>
            <a:off x="12" y="1825438"/>
            <a:ext cx="9143999" cy="2289362"/>
          </a:xfrm>
          <a:prstGeom prst="rect">
            <a:avLst/>
          </a:prstGeom>
          <a:solidFill>
            <a:srgbClr val="1B1A23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marL="330914">
              <a:spcBef>
                <a:spcPts val="900"/>
              </a:spcBef>
            </a:pP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Линия"/>
          <p:cNvSpPr/>
          <p:nvPr/>
        </p:nvSpPr>
        <p:spPr>
          <a:xfrm>
            <a:off x="2728569" y="3138790"/>
            <a:ext cx="3686885" cy="25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ru-RU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48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 1"/>
          <p:cNvSpPr>
            <a:spLocks noGrp="1"/>
          </p:cNvSpPr>
          <p:nvPr>
            <p:ph type="body" sz="half" idx="2"/>
          </p:nvPr>
        </p:nvSpPr>
        <p:spPr>
          <a:xfrm>
            <a:off x="684709" y="3075807"/>
            <a:ext cx="7918031" cy="1637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ru-RU" b="1" dirty="0" err="1"/>
              <a:t>Git</a:t>
            </a:r>
            <a:r>
              <a:rPr lang="ru-RU" dirty="0"/>
              <a:t> – распределённая система управления версиями. Проект был создан 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r>
              <a:rPr lang="ru-RU" dirty="0"/>
              <a:t> для управления разработкой ядра </a:t>
            </a:r>
            <a:r>
              <a:rPr lang="ru-RU" dirty="0" err="1"/>
              <a:t>Linux</a:t>
            </a:r>
            <a:r>
              <a:rPr lang="ru-RU" dirty="0"/>
              <a:t>, первая версия выпущена 7 апреля 2005 года. На сегодняшний день его поддерживает </a:t>
            </a:r>
            <a:r>
              <a:rPr lang="ru-RU" dirty="0" err="1"/>
              <a:t>Джунио</a:t>
            </a:r>
            <a:r>
              <a:rPr lang="ru-RU" dirty="0"/>
              <a:t> </a:t>
            </a:r>
            <a:r>
              <a:rPr lang="ru-RU" dirty="0" err="1"/>
              <a:t>Хамано</a:t>
            </a:r>
            <a:r>
              <a:rPr lang="ru-RU" dirty="0"/>
              <a:t>.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ru-RU" b="1" dirty="0" err="1"/>
              <a:t>Git</a:t>
            </a:r>
            <a:r>
              <a:rPr lang="ru-RU" dirty="0"/>
              <a:t> – это набор консольных утилит, которые отслеживают и фиксируют изменения в файлах на основе снимков. Каждый раз, когда вы делаете </a:t>
            </a:r>
            <a:r>
              <a:rPr lang="ru-RU" dirty="0" err="1"/>
              <a:t>коммит</a:t>
            </a:r>
            <a:r>
              <a:rPr lang="ru-RU" dirty="0"/>
              <a:t>, то есть сохраняете состояние своего проекта в </a:t>
            </a:r>
            <a:r>
              <a:rPr lang="ru-RU" dirty="0" err="1"/>
              <a:t>Git’е</a:t>
            </a:r>
            <a:r>
              <a:rPr lang="ru-RU" dirty="0"/>
              <a:t>, система запоминает, как выглядит каждый файл в этот момент, и сохраняет ссылку на этот снимок.</a:t>
            </a:r>
          </a:p>
        </p:txBody>
      </p:sp>
      <p:sp>
        <p:nvSpPr>
          <p:cNvPr id="7" name="Прямоугольник  1"/>
          <p:cNvSpPr/>
          <p:nvPr/>
        </p:nvSpPr>
        <p:spPr>
          <a:xfrm>
            <a:off x="743271" y="2940551"/>
            <a:ext cx="413428" cy="2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/>
            <a:endParaRPr lang="ru-RU" sz="1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Заголовок"/>
          <p:cNvSpPr>
            <a:spLocks noGrp="1"/>
          </p:cNvSpPr>
          <p:nvPr>
            <p:ph type="title"/>
          </p:nvPr>
        </p:nvSpPr>
        <p:spPr>
          <a:xfrm>
            <a:off x="684709" y="2317408"/>
            <a:ext cx="7918031" cy="543026"/>
          </a:xfrm>
        </p:spPr>
        <p:txBody>
          <a:bodyPr vert="horz" lIns="51428" tIns="25718" rIns="51428" bIns="25718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Что такое </a:t>
            </a:r>
            <a:r>
              <a:rPr lang="en-US" dirty="0" err="1"/>
              <a:t>git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3086" name="Picture 14" descr="https://git-scm.com/book/en/v2/images/snapsho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6733"/>
            <a:ext cx="5400600" cy="20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769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half" idx="2"/>
          </p:nvPr>
        </p:nvSpPr>
        <p:spPr>
          <a:xfrm>
            <a:off x="3386870" y="1275606"/>
            <a:ext cx="5649625" cy="325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Git</a:t>
            </a:r>
            <a:r>
              <a:rPr lang="ru-RU" dirty="0"/>
              <a:t> </a:t>
            </a:r>
            <a:r>
              <a:rPr lang="ru-RU" dirty="0" smtClean="0"/>
              <a:t>имеет три </a:t>
            </a:r>
            <a:r>
              <a:rPr lang="ru-RU" dirty="0"/>
              <a:t>основных состояния, в которых могут находиться ваши файлы</a:t>
            </a:r>
            <a:r>
              <a:rPr lang="ru-RU" dirty="0" smtClean="0"/>
              <a:t>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Зафиксированное (</a:t>
            </a:r>
            <a:r>
              <a:rPr lang="en-US" b="1" dirty="0" err="1" smtClean="0"/>
              <a:t>commited</a:t>
            </a:r>
            <a:r>
              <a:rPr lang="ru-RU" dirty="0" smtClean="0"/>
              <a:t>) – файл уже сохранён в вашей локальной базе.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Изменённое </a:t>
            </a:r>
            <a:r>
              <a:rPr lang="ru-RU" b="1" dirty="0"/>
              <a:t>(</a:t>
            </a:r>
            <a:r>
              <a:rPr lang="ru-RU" b="1" dirty="0" err="1" smtClean="0"/>
              <a:t>modified</a:t>
            </a:r>
            <a:r>
              <a:rPr lang="ru-RU" b="1" dirty="0" smtClean="0"/>
              <a:t>) </a:t>
            </a:r>
            <a:r>
              <a:rPr lang="ru-RU" dirty="0" smtClean="0"/>
              <a:t>– файл поменялся, </a:t>
            </a:r>
            <a:r>
              <a:rPr lang="ru-RU" dirty="0"/>
              <a:t>но ещё не </a:t>
            </a:r>
            <a:r>
              <a:rPr lang="ru-RU" dirty="0" smtClean="0"/>
              <a:t>был </a:t>
            </a:r>
            <a:r>
              <a:rPr lang="ru-RU" dirty="0"/>
              <a:t>зафиксированы.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Подготовленное </a:t>
            </a:r>
            <a:r>
              <a:rPr lang="ru-RU" b="1" dirty="0"/>
              <a:t>(</a:t>
            </a:r>
            <a:r>
              <a:rPr lang="ru-RU" b="1" dirty="0" err="1"/>
              <a:t>staged</a:t>
            </a:r>
            <a:r>
              <a:rPr lang="ru-RU" b="1" dirty="0" smtClean="0"/>
              <a:t>)</a:t>
            </a:r>
            <a:r>
              <a:rPr lang="ru-RU" b="1" dirty="0"/>
              <a:t> </a:t>
            </a:r>
            <a:r>
              <a:rPr lang="ru-RU" dirty="0" smtClean="0"/>
              <a:t>– </a:t>
            </a:r>
            <a:r>
              <a:rPr lang="ru-RU" dirty="0"/>
              <a:t> </a:t>
            </a:r>
            <a:r>
              <a:rPr lang="ru-RU" dirty="0" smtClean="0"/>
              <a:t>это  изменённый файл, отмеченный </a:t>
            </a:r>
            <a:r>
              <a:rPr lang="ru-RU" dirty="0"/>
              <a:t>для включения в следующий </a:t>
            </a:r>
            <a:r>
              <a:rPr lang="ru-RU" dirty="0" err="1"/>
              <a:t>коммит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Git</a:t>
            </a:r>
            <a:r>
              <a:rPr lang="ru-RU" dirty="0" smtClean="0"/>
              <a:t>-директория — это то место, где </a:t>
            </a:r>
            <a:r>
              <a:rPr lang="ru-RU" dirty="0" err="1" smtClean="0"/>
              <a:t>Git</a:t>
            </a:r>
            <a:r>
              <a:rPr lang="ru-RU" dirty="0" smtClean="0"/>
              <a:t> хранит метаданные и базу объектов вашего проекта. </a:t>
            </a:r>
          </a:p>
          <a:p>
            <a:r>
              <a:rPr lang="ru-RU" dirty="0" smtClean="0"/>
              <a:t>Рабочая директория является снимком версии проекта. </a:t>
            </a:r>
          </a:p>
          <a:p>
            <a:r>
              <a:rPr lang="ru-RU" dirty="0" smtClean="0"/>
              <a:t>Область подготовленных файлов — это файл, обычно располагающийся в вашей </a:t>
            </a:r>
            <a:r>
              <a:rPr lang="ru-RU" dirty="0" err="1" smtClean="0"/>
              <a:t>Git</a:t>
            </a:r>
            <a:r>
              <a:rPr lang="ru-RU" dirty="0" smtClean="0"/>
              <a:t>-директории, в нём содержится информация о том, какие изменения попадут в следующий </a:t>
            </a:r>
            <a:r>
              <a:rPr lang="ru-RU" dirty="0" err="1" smtClean="0"/>
              <a:t>коммит</a:t>
            </a:r>
            <a:r>
              <a:rPr lang="ru-RU" dirty="0" smtClean="0"/>
              <a:t>. </a:t>
            </a:r>
          </a:p>
        </p:txBody>
      </p:sp>
      <p:sp>
        <p:nvSpPr>
          <p:cNvPr id="9" name="Прямоугольник  1"/>
          <p:cNvSpPr/>
          <p:nvPr/>
        </p:nvSpPr>
        <p:spPr>
          <a:xfrm>
            <a:off x="3491880" y="1059582"/>
            <a:ext cx="413428" cy="2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Заголовок"/>
          <p:cNvSpPr>
            <a:spLocks noGrp="1"/>
          </p:cNvSpPr>
          <p:nvPr>
            <p:ph type="title"/>
          </p:nvPr>
        </p:nvSpPr>
        <p:spPr>
          <a:xfrm>
            <a:off x="3386871" y="90484"/>
            <a:ext cx="5277478" cy="852593"/>
          </a:xfrm>
        </p:spPr>
        <p:txBody>
          <a:bodyPr>
            <a:normAutofit/>
          </a:bodyPr>
          <a:lstStyle/>
          <a:p>
            <a:r>
              <a:rPr lang="ru-RU" dirty="0"/>
              <a:t>Три состояния</a:t>
            </a:r>
          </a:p>
        </p:txBody>
      </p:sp>
      <p:pic>
        <p:nvPicPr>
          <p:cNvPr id="7" name="Picture 12" descr="Рабочая директория, область подготовленных файлов и директория Gi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3678"/>
            <a:ext cx="287407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15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170735"/>
              </p:ext>
            </p:extLst>
          </p:nvPr>
        </p:nvGraphicFramePr>
        <p:xfrm>
          <a:off x="597323" y="2499743"/>
          <a:ext cx="7918031" cy="141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7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9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config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--global user.name "My Name"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Определение</a:t>
                      </a:r>
                      <a:r>
                        <a:rPr lang="ru-RU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 имени, которым будут помечены </a:t>
                      </a:r>
                      <a:r>
                        <a:rPr lang="ru-RU" sz="11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коммиты</a:t>
                      </a:r>
                      <a:endParaRPr lang="ru-RU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--global </a:t>
                      </a: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user.email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myemail@example.com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Определение</a:t>
                      </a:r>
                      <a:r>
                        <a:rPr lang="ru-RU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email</a:t>
                      </a:r>
                      <a:r>
                        <a:rPr lang="ru-RU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, которым будут помечены </a:t>
                      </a:r>
                      <a:r>
                        <a:rPr lang="ru-RU" sz="11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коммиты</a:t>
                      </a:r>
                      <a:endParaRPr lang="ru-RU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endParaRPr lang="ru-RU" sz="11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  1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cs typeface="Segoe UI Semibold" panose="020B0702040204020203" pitchFamily="34" charset="0"/>
              </a:rPr>
              <a:t>Произведите установка утилиты на рабочую машину, дистрибутивы могут быть взяты с </a:t>
            </a:r>
            <a:r>
              <a:rPr lang="ru-RU" dirty="0" smtClean="0">
                <a:cs typeface="Segoe UI Semibold" panose="020B0702040204020203" pitchFamily="34" charset="0"/>
                <a:hlinkClick r:id="rId4"/>
              </a:rPr>
              <a:t>официального сайта </a:t>
            </a:r>
            <a:r>
              <a:rPr lang="en-US" dirty="0" err="1" smtClean="0">
                <a:cs typeface="Segoe UI Semibold" panose="020B0702040204020203" pitchFamily="34" charset="0"/>
                <a:hlinkClick r:id="rId4"/>
              </a:rPr>
              <a:t>git</a:t>
            </a:r>
            <a:r>
              <a:rPr lang="ru-RU" dirty="0" smtClean="0">
                <a:cs typeface="Segoe UI Semibold" panose="020B0702040204020203" pitchFamily="34" charset="0"/>
              </a:rPr>
              <a:t>.</a:t>
            </a:r>
          </a:p>
          <a:p>
            <a:r>
              <a:rPr lang="ru-RU" dirty="0" smtClean="0">
                <a:cs typeface="Segoe UI Semibold" panose="020B0702040204020203" pitchFamily="34" charset="0"/>
              </a:rPr>
              <a:t>Далее проведите настройку клиента:</a:t>
            </a:r>
          </a:p>
          <a:p>
            <a:endParaRPr lang="ru-RU" dirty="0">
              <a:cs typeface="Segoe UI Semibold" panose="020B0702040204020203" pitchFamily="34" charset="0"/>
            </a:endParaRPr>
          </a:p>
        </p:txBody>
      </p:sp>
      <p:sp>
        <p:nvSpPr>
          <p:cNvPr id="7" name="Прямоугольник  1"/>
          <p:cNvSpPr/>
          <p:nvPr/>
        </p:nvSpPr>
        <p:spPr>
          <a:xfrm>
            <a:off x="696081" y="1186257"/>
            <a:ext cx="413428" cy="2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/>
            <a:endParaRPr lang="ru-RU" sz="1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Заголовок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 smtClean="0"/>
              <a:t>Начало работы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5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 1"/>
          <p:cNvSpPr>
            <a:spLocks noGrp="1"/>
          </p:cNvSpPr>
          <p:nvPr>
            <p:ph type="body" sz="quarter" idx="19"/>
          </p:nvPr>
        </p:nvSpPr>
        <p:spPr>
          <a:xfrm>
            <a:off x="597323" y="1427700"/>
            <a:ext cx="7918031" cy="1072042"/>
          </a:xfrm>
        </p:spPr>
        <p:txBody>
          <a:bodyPr>
            <a:noAutofit/>
          </a:bodyPr>
          <a:lstStyle/>
          <a:p>
            <a:r>
              <a:rPr lang="ru-RU" dirty="0"/>
              <a:t>Как </a:t>
            </a:r>
            <a:r>
              <a:rPr lang="ru-RU" dirty="0" smtClean="0"/>
              <a:t>было отмечено ранее, </a:t>
            </a:r>
            <a:r>
              <a:rPr lang="ru-RU" dirty="0" err="1"/>
              <a:t>git</a:t>
            </a:r>
            <a:r>
              <a:rPr lang="ru-RU" dirty="0"/>
              <a:t> хранит свои файлы и историю прямо в папке проекта. Чтобы создать новый </a:t>
            </a:r>
            <a:r>
              <a:rPr lang="ru-RU" dirty="0" err="1"/>
              <a:t>репозиторий</a:t>
            </a:r>
            <a:r>
              <a:rPr lang="ru-RU" dirty="0"/>
              <a:t>, </a:t>
            </a:r>
            <a:r>
              <a:rPr lang="ru-RU" dirty="0" smtClean="0"/>
              <a:t>необходим открыть </a:t>
            </a:r>
            <a:r>
              <a:rPr lang="ru-RU" dirty="0"/>
              <a:t>терминал, зайти в папку </a:t>
            </a:r>
            <a:r>
              <a:rPr lang="ru-RU" dirty="0" smtClean="0"/>
              <a:t>проекта </a:t>
            </a:r>
            <a:r>
              <a:rPr lang="ru-RU" dirty="0"/>
              <a:t>и выполнить команду </a:t>
            </a:r>
            <a:r>
              <a:rPr lang="ru-RU" dirty="0" err="1"/>
              <a:t>init</a:t>
            </a:r>
            <a:r>
              <a:rPr lang="ru-RU" dirty="0"/>
              <a:t>. Это включит приложение в этой конкретной папке и создаст скрытую директорию .</a:t>
            </a:r>
            <a:r>
              <a:rPr lang="ru-RU" dirty="0" err="1"/>
              <a:t>git</a:t>
            </a:r>
            <a:r>
              <a:rPr lang="ru-RU" dirty="0"/>
              <a:t>, где будет храниться история </a:t>
            </a:r>
            <a:r>
              <a:rPr lang="ru-RU" dirty="0" err="1"/>
              <a:t>репозитория</a:t>
            </a:r>
            <a:r>
              <a:rPr lang="ru-RU" dirty="0"/>
              <a:t> и настройки</a:t>
            </a:r>
            <a:r>
              <a:rPr lang="ru-RU" dirty="0" smtClean="0"/>
              <a:t>. Для сохранения состояния файлов необходимо проделать шаги по добавлению незафиксированных файлов в </a:t>
            </a:r>
            <a:r>
              <a:rPr lang="ru-RU" dirty="0" err="1" smtClean="0"/>
              <a:t>коммит</a:t>
            </a:r>
            <a:r>
              <a:rPr lang="ru-RU" dirty="0" smtClean="0"/>
              <a:t> и произвести фиксацию изменений.</a:t>
            </a:r>
            <a:endParaRPr lang="ru-RU" dirty="0">
              <a:cs typeface="Segoe UI Semibold" panose="020B0702040204020203" pitchFamily="34" charset="0"/>
            </a:endParaRPr>
          </a:p>
        </p:txBody>
      </p:sp>
      <p:sp>
        <p:nvSpPr>
          <p:cNvPr id="7" name="Прямоугольник  1"/>
          <p:cNvSpPr/>
          <p:nvPr/>
        </p:nvSpPr>
        <p:spPr>
          <a:xfrm>
            <a:off x="696081" y="1186257"/>
            <a:ext cx="413428" cy="2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/>
            <a:endParaRPr lang="ru-RU" sz="1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Заголовок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graphicFrame>
        <p:nvGraphicFramePr>
          <p:cNvPr id="9" name="Таблица 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84740"/>
              </p:ext>
            </p:extLst>
          </p:nvPr>
        </p:nvGraphicFramePr>
        <p:xfrm>
          <a:off x="467544" y="3291830"/>
          <a:ext cx="4163951" cy="104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7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mkdir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Desktop/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git_exercise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/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Создание папки проекта</a:t>
                      </a:r>
                      <a:endParaRPr lang="ru-RU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cd Desktop/</a:t>
                      </a: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git_exercise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/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Переход в папку проекта</a:t>
                      </a: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b="1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1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init</a:t>
                      </a:r>
                      <a:endParaRPr lang="ru-RU" sz="120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10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Инициализация </a:t>
                      </a:r>
                      <a:r>
                        <a:rPr lang="en-US" sz="110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git</a:t>
                      </a:r>
                      <a:r>
                        <a:rPr lang="en-US" sz="110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10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проекта</a:t>
                      </a:r>
                      <a:endParaRPr lang="ru-RU" sz="11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75565"/>
              </p:ext>
            </p:extLst>
          </p:nvPr>
        </p:nvGraphicFramePr>
        <p:xfrm>
          <a:off x="4788024" y="3291830"/>
          <a:ext cx="4163951" cy="53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5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add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filename.txt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Добавление</a:t>
                      </a:r>
                      <a:r>
                        <a:rPr lang="ru-RU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 файла</a:t>
                      </a:r>
                      <a:endParaRPr lang="ru-RU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commit -m "Initial commit."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Фиксация</a:t>
                      </a: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Текст  1"/>
          <p:cNvSpPr txBox="1">
            <a:spLocks/>
          </p:cNvSpPr>
          <p:nvPr/>
        </p:nvSpPr>
        <p:spPr>
          <a:xfrm>
            <a:off x="1547664" y="2859782"/>
            <a:ext cx="2016224" cy="360040"/>
          </a:xfrm>
          <a:prstGeom prst="rect">
            <a:avLst/>
          </a:prstGeom>
        </p:spPr>
        <p:txBody>
          <a:bodyPr vert="horz" lIns="68574" tIns="34289" rIns="68574" bIns="34289" rtlCol="0">
            <a:noAutofit/>
          </a:bodyPr>
          <a:lstStyle>
            <a:lvl1pPr marL="0" indent="0" algn="l" defTabSz="685732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01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165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30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2896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762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28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94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61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Создание </a:t>
            </a:r>
            <a:r>
              <a:rPr lang="ru-RU" b="1" dirty="0" err="1" smtClean="0"/>
              <a:t>репозитория</a:t>
            </a:r>
            <a:endParaRPr lang="ru-RU" b="1" dirty="0">
              <a:cs typeface="Segoe UI Semibold" panose="020B0702040204020203" pitchFamily="34" charset="0"/>
            </a:endParaRPr>
          </a:p>
        </p:txBody>
      </p:sp>
      <p:sp>
        <p:nvSpPr>
          <p:cNvPr id="13" name="Текст  1"/>
          <p:cNvSpPr txBox="1">
            <a:spLocks/>
          </p:cNvSpPr>
          <p:nvPr/>
        </p:nvSpPr>
        <p:spPr>
          <a:xfrm>
            <a:off x="5148064" y="2845735"/>
            <a:ext cx="2952328" cy="360040"/>
          </a:xfrm>
          <a:prstGeom prst="rect">
            <a:avLst/>
          </a:prstGeom>
        </p:spPr>
        <p:txBody>
          <a:bodyPr vert="horz" lIns="68574" tIns="34289" rIns="68574" bIns="34289" rtlCol="0">
            <a:noAutofit/>
          </a:bodyPr>
          <a:lstStyle>
            <a:lvl1pPr marL="0" indent="0" algn="l" defTabSz="685732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01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165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30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2896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762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28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94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61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Добавление в управление версиями</a:t>
            </a:r>
            <a:endParaRPr lang="ru-RU" b="1" dirty="0"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7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 1"/>
          <p:cNvSpPr>
            <a:spLocks noGrp="1"/>
          </p:cNvSpPr>
          <p:nvPr>
            <p:ph type="body" sz="quarter" idx="19"/>
          </p:nvPr>
        </p:nvSpPr>
        <p:spPr>
          <a:xfrm>
            <a:off x="597323" y="1427700"/>
            <a:ext cx="7918031" cy="1072042"/>
          </a:xfrm>
        </p:spPr>
        <p:txBody>
          <a:bodyPr>
            <a:noAutofit/>
          </a:bodyPr>
          <a:lstStyle/>
          <a:p>
            <a:r>
              <a:rPr lang="ru-RU" dirty="0"/>
              <a:t>Чтобы загрузить что-нибудь в удаленный </a:t>
            </a:r>
            <a:r>
              <a:rPr lang="ru-RU" dirty="0" err="1"/>
              <a:t>репозиторий</a:t>
            </a:r>
            <a:r>
              <a:rPr lang="ru-RU" dirty="0"/>
              <a:t>, сначала нужно к нему подключиться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Для хранения </a:t>
            </a:r>
            <a:r>
              <a:rPr lang="ru-RU" dirty="0" err="1" smtClean="0"/>
              <a:t>репозиториев</a:t>
            </a:r>
            <a:r>
              <a:rPr lang="ru-RU" dirty="0" smtClean="0"/>
              <a:t> можно воспользоваться сервисами </a:t>
            </a:r>
            <a:r>
              <a:rPr lang="en-US" dirty="0" smtClean="0">
                <a:hlinkClick r:id="rId4"/>
              </a:rPr>
              <a:t>GitHub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GitBucket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hlinkClick r:id="rId6"/>
              </a:rPr>
              <a:t>GitLab</a:t>
            </a:r>
            <a:r>
              <a:rPr lang="en-US" dirty="0" smtClean="0"/>
              <a:t>. </a:t>
            </a:r>
            <a:r>
              <a:rPr lang="ru-RU" dirty="0" smtClean="0"/>
              <a:t>В данном примере используется </a:t>
            </a:r>
            <a:r>
              <a:rPr lang="en-US" dirty="0" smtClean="0"/>
              <a:t>GitHub</a:t>
            </a:r>
            <a:endParaRPr lang="ru-RU" dirty="0">
              <a:cs typeface="Segoe UI Semibold" panose="020B0702040204020203" pitchFamily="34" charset="0"/>
            </a:endParaRPr>
          </a:p>
        </p:txBody>
      </p:sp>
      <p:sp>
        <p:nvSpPr>
          <p:cNvPr id="7" name="Прямоугольник  1"/>
          <p:cNvSpPr/>
          <p:nvPr/>
        </p:nvSpPr>
        <p:spPr>
          <a:xfrm>
            <a:off x="696081" y="1186257"/>
            <a:ext cx="413428" cy="2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/>
            <a:endParaRPr lang="ru-RU" sz="10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Заголовок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 smtClean="0"/>
              <a:t>Работа с удаленным </a:t>
            </a:r>
            <a:r>
              <a:rPr lang="ru-RU" dirty="0" err="1" smtClean="0"/>
              <a:t>репозиторием</a:t>
            </a:r>
            <a:endParaRPr lang="ru-RU" dirty="0"/>
          </a:p>
        </p:txBody>
      </p:sp>
      <p:graphicFrame>
        <p:nvGraphicFramePr>
          <p:cNvPr id="9" name="Таблица 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69401"/>
              </p:ext>
            </p:extLst>
          </p:nvPr>
        </p:nvGraphicFramePr>
        <p:xfrm>
          <a:off x="696081" y="2211710"/>
          <a:ext cx="8130648" cy="23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remote add origin https://github.com/yourprofile/awesome-project.git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Текст  1"/>
          <p:cNvSpPr txBox="1">
            <a:spLocks/>
          </p:cNvSpPr>
          <p:nvPr/>
        </p:nvSpPr>
        <p:spPr>
          <a:xfrm>
            <a:off x="611559" y="2506655"/>
            <a:ext cx="7918031" cy="1072042"/>
          </a:xfrm>
          <a:prstGeom prst="rect">
            <a:avLst/>
          </a:prstGeom>
        </p:spPr>
        <p:txBody>
          <a:bodyPr vert="horz" lIns="68574" tIns="34289" rIns="68574" bIns="34289" rtlCol="0">
            <a:noAutofit/>
          </a:bodyPr>
          <a:lstStyle>
            <a:lvl1pPr marL="0" indent="0" algn="l" defTabSz="685732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01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165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30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2896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762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28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94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61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Далее может быть произведена передача данных от или к </a:t>
            </a:r>
            <a:r>
              <a:rPr lang="ru-RU" dirty="0" err="1" smtClean="0"/>
              <a:t>репозиторию</a:t>
            </a:r>
            <a:r>
              <a:rPr lang="ru-RU" dirty="0" smtClean="0"/>
              <a:t>. </a:t>
            </a:r>
            <a:endParaRPr lang="ru-RU" dirty="0">
              <a:cs typeface="Segoe UI Semibold" panose="020B0702040204020203" pitchFamily="34" charset="0"/>
            </a:endParaRPr>
          </a:p>
        </p:txBody>
      </p:sp>
      <p:graphicFrame>
        <p:nvGraphicFramePr>
          <p:cNvPr id="15" name="Таблица 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085939"/>
              </p:ext>
            </p:extLst>
          </p:nvPr>
        </p:nvGraphicFramePr>
        <p:xfrm>
          <a:off x="696081" y="2931790"/>
          <a:ext cx="7548327" cy="53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93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push origin master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Отправка изменений</a:t>
                      </a:r>
                      <a:endParaRPr lang="ru-RU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pull origin master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Запрос изменений</a:t>
                      </a: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Текст  1"/>
          <p:cNvSpPr txBox="1">
            <a:spLocks/>
          </p:cNvSpPr>
          <p:nvPr/>
        </p:nvSpPr>
        <p:spPr>
          <a:xfrm>
            <a:off x="606758" y="3592523"/>
            <a:ext cx="7918031" cy="1072042"/>
          </a:xfrm>
          <a:prstGeom prst="rect">
            <a:avLst/>
          </a:prstGeom>
        </p:spPr>
        <p:txBody>
          <a:bodyPr vert="horz" lIns="68574" tIns="34289" rIns="68574" bIns="34289" rtlCol="0">
            <a:noAutofit/>
          </a:bodyPr>
          <a:lstStyle>
            <a:lvl1pPr marL="0" indent="0" algn="l" defTabSz="685732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01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165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30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2896" indent="-171434" algn="l" defTabSz="685732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762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28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94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61" indent="-171434" algn="l" defTabSz="68573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Клонирование проекта из удаленного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на локальную машину может быть произведено с помощью следующей команды:</a:t>
            </a:r>
            <a:endParaRPr lang="ru-RU" dirty="0">
              <a:cs typeface="Segoe UI Semibold" panose="020B0702040204020203" pitchFamily="34" charset="0"/>
            </a:endParaRPr>
          </a:p>
        </p:txBody>
      </p:sp>
      <p:graphicFrame>
        <p:nvGraphicFramePr>
          <p:cNvPr id="18" name="Таблица 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83717"/>
              </p:ext>
            </p:extLst>
          </p:nvPr>
        </p:nvGraphicFramePr>
        <p:xfrm>
          <a:off x="696081" y="4154727"/>
          <a:ext cx="8130648" cy="23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git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clone https://github.com/yourprofile/awesome-project.git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61229" marR="61229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039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PRING_QUIZ_SHAPE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5440" y="1388745"/>
            <a:ext cx="5918200" cy="3327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/>
          <p:cNvSpPr txBox="1"/>
          <p:nvPr/>
        </p:nvSpPr>
        <p:spPr>
          <a:xfrm>
            <a:off x="548640" y="30861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 smtClean="0">
                <a:solidFill>
                  <a:srgbClr val="343944"/>
                </a:solidFill>
                <a:effectLst/>
                <a:latin typeface="Segoe UI"/>
              </a:rPr>
              <a:t>   Тест</a:t>
            </a:r>
            <a:endParaRPr lang="en-US" sz="3000">
              <a:solidFill>
                <a:srgbClr val="343944"/>
              </a:solidFill>
              <a:effectLst/>
              <a:latin typeface="Segoe UI"/>
            </a:endParaRPr>
          </a:p>
        </p:txBody>
      </p:sp>
      <p:pic>
        <p:nvPicPr>
          <p:cNvPr id="8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1923" y="37973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9" name="ISPRING_QUIZ_SHAPE4"/>
          <p:cNvSpPr txBox="1"/>
          <p:nvPr/>
        </p:nvSpPr>
        <p:spPr>
          <a:xfrm>
            <a:off x="548640" y="82296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 smtClean="0">
                <a:solidFill>
                  <a:srgbClr val="343944"/>
                </a:solidFill>
                <a:effectLst/>
                <a:latin typeface="Segoe UI"/>
              </a:rPr>
              <a:t>Щелкните кнопку </a:t>
            </a:r>
            <a:r>
              <a:rPr lang="ru-RU" sz="2200" b="1" smtClean="0">
                <a:solidFill>
                  <a:srgbClr val="343944"/>
                </a:solidFill>
                <a:effectLst/>
                <a:latin typeface="Segoe UI Semibold"/>
              </a:rPr>
              <a:t>Тест</a:t>
            </a:r>
            <a:r>
              <a:rPr lang="ru-RU" sz="2200" smtClean="0">
                <a:solidFill>
                  <a:srgbClr val="343944"/>
                </a:solidFill>
                <a:effectLst/>
                <a:latin typeface="Segoe UI"/>
              </a:rPr>
              <a:t> для редактирования этого теста</a:t>
            </a:r>
            <a:endParaRPr lang="en-US" sz="2200">
              <a:solidFill>
                <a:srgbClr val="343944"/>
              </a:solidFill>
              <a:effectLst/>
              <a:latin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UUID" val="{4C93628A-CE1A-4B47-8FBF-1CF243EA0577}"/>
  <p:tag name="ISPRING_RESOURCE_FOLDER" val="C:\Users\danil\Desktop\git\"/>
  <p:tag name="ISPRING_PRESENTATION_PATH" val="C:\Users\danil\Desktop\git.pptx"/>
  <p:tag name="ISPRING_PROJECT_VERSION" val="9.3"/>
  <p:tag name="ISPRING_PROJECT_FOLDER_UPDATED" val="1"/>
  <p:tag name="ISPRING_SCREEN_RECS_UPDATED" val="C:\Users\danil\Desktop\git\"/>
  <p:tag name="ISPRING_LMS_API_VERSION" val="SCORM 1.2"/>
  <p:tag name="ISPRING_ULTRA_SCORM_COURCE_TITLE" val="git"/>
  <p:tag name="ISPRING_ULTRA_SCORM_COURSE_ID" val="C5C750B3-758D-4F6B-873B-82F2A6EB9335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K\uFFFD\uFFFD{3FF8A530-AE90-4D44-85A1-C66D1402F7FE}&quot;,&quot;C:\\Users\\danil\\Desktop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85.000000"/>
  <p:tag name="ISPRING_CURRENT_PLAYER_ID" val="universal"/>
  <p:tag name="ISPRING_PRESENTATION_TITLE" val="git"/>
  <p:tag name="ISPRING_PRESENTATION_COURSE_TITLE" val="gi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SLIDE_INDENT_LEVEL" val="0"/>
  <p:tag name="ISPRING_CUSTOM_TIMING_USED" val="0"/>
  <p:tag name="ISPRING_PLAYER_LAYOUT_TYPE" val="NoSideba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INDENT_LEVEL" val="0"/>
  <p:tag name="ISPRING_CUSTOM_TIMING_USED" val="0"/>
  <p:tag name="ISPRING_PLAYER_LAYOUT_TYPE" val="NoSideba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danil\Desktop\git\quiz\quiz1.quiz"/>
  <p:tag name="ISPRING_QUIZ_RELATIVE_PATH" val="git\quiz\quiz1.qui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" id="{4C1CD049-619D-4FC7-8081-DB98CEA5F37C}" vid="{978749C1-5C0A-4F49-82B8-CF4C41E46704}"/>
    </a:ext>
  </a:extLst>
</a:theme>
</file>

<file path=ppt/theme/theme2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" id="{F44AECE5-9CAC-463C-9761-4D3C09ABCB2B}" vid="{1D762875-F36A-44B7-A302-EF5578A2AEAD}"/>
    </a:ext>
  </a:extLst>
</a:theme>
</file>

<file path=ppt/theme/theme3.xml><?xml version="1.0" encoding="utf-8"?>
<a:theme xmlns:a="http://schemas.openxmlformats.org/drawingml/2006/main" name="3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" id="{F44AECE5-9CAC-463C-9761-4D3C09ABCB2B}" vid="{1D762875-F36A-44B7-A302-EF5578A2AEAD}"/>
    </a:ext>
  </a:extLst>
</a:theme>
</file>

<file path=ppt/theme/theme4.xml><?xml version="1.0" encoding="utf-8"?>
<a:theme xmlns:a="http://schemas.openxmlformats.org/drawingml/2006/main" name="4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" id="{F44AECE5-9CAC-463C-9761-4D3C09ABCB2B}" vid="{1D762875-F36A-44B7-A302-EF5578A2AEA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405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Theme</vt:lpstr>
      <vt:lpstr>2_Theme</vt:lpstr>
      <vt:lpstr>3_Theme</vt:lpstr>
      <vt:lpstr>4_Theme</vt:lpstr>
      <vt:lpstr>PowerPoint Presentation</vt:lpstr>
      <vt:lpstr>Что такое git?</vt:lpstr>
      <vt:lpstr>Три состояния</vt:lpstr>
      <vt:lpstr>Начало работы</vt:lpstr>
      <vt:lpstr>Создание репозитория</vt:lpstr>
      <vt:lpstr>Работа с удаленным репозиторием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Danil</dc:creator>
  <cp:lastModifiedBy>Danil</cp:lastModifiedBy>
  <cp:revision>20</cp:revision>
  <dcterms:created xsi:type="dcterms:W3CDTF">2020-01-19T13:26:33Z</dcterms:created>
  <dcterms:modified xsi:type="dcterms:W3CDTF">2020-01-19T16:00:03Z</dcterms:modified>
</cp:coreProperties>
</file>