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1598B-DF78-F36A-0A9D-CEF0170D7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706FB-564A-F805-5566-F41C5B154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BA5FF-3DE7-D3BA-0CAE-4EBB9D10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42840-E694-F1D8-5A81-20FD0819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AAA94-7C2F-E124-1628-DDA11F4D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988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3B82-D47D-F50A-8C47-EAEE97BF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224288-100D-451E-A3E8-91922F1C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3797B-590B-7DE9-7C0D-CCD8620F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C11AB-5F7E-AFA8-83BB-7C761412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900999-A78E-F237-ADC6-9DD87BA2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532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7C770C-24AB-5873-4DE6-C8B24A7D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B10BCA-E71E-4407-E5DC-CD53F25E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71435-B9CA-2489-995F-D1D684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8DEEC-8A78-694C-74CC-EB323B2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B0321-920A-4432-F5D6-C0CE2F9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481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48D9C-CEED-1B10-941A-776C948C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4C739-F7B3-8378-15A2-C5FEE4A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5C6FA-6636-D7B3-A6B5-BC3E1AA4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4491B-B354-8C71-2965-706015E4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EDE29-9B77-3E3A-DBE3-A8623164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7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0CF4A-34AE-A811-38D3-1E0C30C3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B83007-6838-1070-65F1-8F3FE1DD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EA983-4ADD-05E0-9C40-4CE6CCD8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FC4E1-5ADF-3473-4069-AF7E75C3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543C0-68A1-8C09-781C-75A70BDF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E0080-1D5E-597D-0C0D-8893177F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3E49F-232D-63AB-2AC7-B8649A678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D7039F-96CC-02F6-B3B6-BDF0A060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0D8EA2-8120-8A15-EC1A-EBB8AA7B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C201F0-ADC5-C2AB-311E-1C406C26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21700-AD77-DBDB-791D-F0CEA5C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0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52591-0F1D-3649-A251-F0922690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23A1-6A34-F3C2-5B93-E899B920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FA09D4-2FCE-79E5-A8AB-D94331F1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9C82EA-3A68-1AC7-5A86-5467C3A2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C3107C-DFEA-C7D5-AC86-A665432C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D32C0C-856B-AA19-DDE4-12178EDA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32304-7E26-24D1-9BA6-DFED5E29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CDE9B5-9A66-0536-3FC7-C3F8FBB5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F9F79-6B0A-A01B-0879-E121E760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FAABA4-FE22-91E1-864A-07633A14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B8F1C3-910A-C818-2619-66B5F61C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5A7DAB-8510-2AFF-B758-94B5F96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83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526E07-3D71-3C40-F7BE-F0822BE5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AC2EB1-6B4C-115F-FE35-F114F7C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BBF257-0A04-347B-9414-EF7C093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18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8D5E-184D-5EA0-5A45-9E73A193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1371F-FEEE-69FC-4BA1-9D552F34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55A-261E-2B60-F1FE-B4B31C871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C30B3-9044-99BB-5474-1C3D814A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ACA5E-21D4-E750-D548-247CEE12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F6CB7D-BC99-3163-3159-B9C1A72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745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671B-3B84-946B-3FE2-5103CDBE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BECA5E-874B-7E83-F07F-D1CE2086D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C5A031-F1BF-3E8B-1DB5-8EF50D5D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A6C788-DEAD-668F-D35E-EDA87EC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D10C6-13AB-32B0-2538-77416EBD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E60545-9708-F25A-0460-94F966F1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6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CC23CC-84C4-AF11-F456-EC84247D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0076E-FECB-0357-8AC1-BCCDB646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F70A1-507D-112D-1E91-7D38EFCD6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1C57-D408-41F5-A34D-FF31DEC00263}" type="datetimeFigureOut">
              <a:rPr lang="es-CL" smtClean="0"/>
              <a:t>05-10-2023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F3185-D719-2374-06D1-D1D48C47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5C71B-7025-F68E-5342-48A1B390D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301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a 24">
            <a:extLst>
              <a:ext uri="{FF2B5EF4-FFF2-40B4-BE49-F238E27FC236}">
                <a16:creationId xmlns:a16="http://schemas.microsoft.com/office/drawing/2014/main" id="{DAEA7F88-EC47-D3FB-849A-3DE718C24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56623"/>
              </p:ext>
            </p:extLst>
          </p:nvPr>
        </p:nvGraphicFramePr>
        <p:xfrm>
          <a:off x="326659" y="2568087"/>
          <a:ext cx="32323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93">
                  <a:extLst>
                    <a:ext uri="{9D8B030D-6E8A-4147-A177-3AD203B41FA5}">
                      <a16:colId xmlns:a16="http://schemas.microsoft.com/office/drawing/2014/main" val="3671844124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845734717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160470420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220951679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489683252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2696534901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027191483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913974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76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6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7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3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0408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47BCD00-6EFF-9526-218A-250B7D8C54C2}"/>
              </a:ext>
            </a:extLst>
          </p:cNvPr>
          <p:cNvSpPr txBox="1"/>
          <p:nvPr/>
        </p:nvSpPr>
        <p:spPr>
          <a:xfrm>
            <a:off x="430823" y="123147"/>
            <a:ext cx="234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Matriz 8x8</a:t>
            </a:r>
          </a:p>
          <a:p>
            <a:endParaRPr lang="es-CL"/>
          </a:p>
          <a:p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546F4E-90D4-2978-D74A-857BF8F5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" y="728351"/>
            <a:ext cx="2447925" cy="952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F18D4B2-BDB1-5AA0-AECE-3B4124D881A5}"/>
              </a:ext>
            </a:extLst>
          </p:cNvPr>
          <p:cNvSpPr txBox="1"/>
          <p:nvPr/>
        </p:nvSpPr>
        <p:spPr>
          <a:xfrm>
            <a:off x="3200400" y="123147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oled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A6197F-6BD3-CB8A-00CF-E70D8924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56" y="1151114"/>
            <a:ext cx="2524125" cy="476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740824-13B4-78A9-A890-F9399DED9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12" y="123147"/>
            <a:ext cx="2506308" cy="239145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17B7C60-2371-BE18-0E20-6F0D03BFB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30" y="2628900"/>
            <a:ext cx="6037845" cy="420428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38FF269-D553-BCB7-2E17-B510D307C37B}"/>
              </a:ext>
            </a:extLst>
          </p:cNvPr>
          <p:cNvCxnSpPr/>
          <p:nvPr/>
        </p:nvCxnSpPr>
        <p:spPr>
          <a:xfrm>
            <a:off x="307731" y="2628900"/>
            <a:ext cx="0" cy="304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839F0AD-60AA-AB83-37D2-B8549471A2F3}"/>
              </a:ext>
            </a:extLst>
          </p:cNvPr>
          <p:cNvCxnSpPr/>
          <p:nvPr/>
        </p:nvCxnSpPr>
        <p:spPr>
          <a:xfrm>
            <a:off x="97814" y="2585672"/>
            <a:ext cx="3880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A05DB0F-2ED6-4D1C-55D6-71EE53C67D9C}"/>
              </a:ext>
            </a:extLst>
          </p:cNvPr>
          <p:cNvCxnSpPr>
            <a:cxnSpLocks/>
          </p:cNvCxnSpPr>
          <p:nvPr/>
        </p:nvCxnSpPr>
        <p:spPr>
          <a:xfrm flipV="1">
            <a:off x="167054" y="4044462"/>
            <a:ext cx="422910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B16F89A-72B6-21E7-08D9-97FF08358D4A}"/>
              </a:ext>
            </a:extLst>
          </p:cNvPr>
          <p:cNvCxnSpPr>
            <a:cxnSpLocks/>
          </p:cNvCxnSpPr>
          <p:nvPr/>
        </p:nvCxnSpPr>
        <p:spPr>
          <a:xfrm>
            <a:off x="167054" y="5527822"/>
            <a:ext cx="4131286" cy="4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14BA28-7963-6341-F79D-3E3F67FCE85A}"/>
              </a:ext>
            </a:extLst>
          </p:cNvPr>
          <p:cNvSpPr txBox="1"/>
          <p:nvPr/>
        </p:nvSpPr>
        <p:spPr>
          <a:xfrm>
            <a:off x="676548" y="5965525"/>
            <a:ext cx="62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0x7A, 0x09, 0x11, 0x22, 0x79,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465F83B-66E4-6800-04DF-9BFF1A4EA95B}"/>
              </a:ext>
            </a:extLst>
          </p:cNvPr>
          <p:cNvSpPr txBox="1"/>
          <p:nvPr/>
        </p:nvSpPr>
        <p:spPr>
          <a:xfrm rot="16200000">
            <a:off x="239894" y="2111367"/>
            <a:ext cx="5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7 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8AC9FE-2464-3D7A-E30F-F445FBFA0216}"/>
              </a:ext>
            </a:extLst>
          </p:cNvPr>
          <p:cNvSpPr txBox="1"/>
          <p:nvPr/>
        </p:nvSpPr>
        <p:spPr>
          <a:xfrm rot="16200000">
            <a:off x="678466" y="2157188"/>
            <a:ext cx="52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0 9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B191CF-2E69-C673-F102-BE7EEE663BB8}"/>
              </a:ext>
            </a:extLst>
          </p:cNvPr>
          <p:cNvSpPr txBox="1"/>
          <p:nvPr/>
        </p:nvSpPr>
        <p:spPr>
          <a:xfrm rot="16200000">
            <a:off x="1039053" y="2157188"/>
            <a:ext cx="51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1 1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049EF7C-CDA2-896B-DD40-BC6F180C37FD}"/>
              </a:ext>
            </a:extLst>
          </p:cNvPr>
          <p:cNvSpPr txBox="1"/>
          <p:nvPr/>
        </p:nvSpPr>
        <p:spPr>
          <a:xfrm rot="16200000">
            <a:off x="1480940" y="2137098"/>
            <a:ext cx="51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2 2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A630E2-04CF-C0C6-0BCF-9DAADFF589EE}"/>
              </a:ext>
            </a:extLst>
          </p:cNvPr>
          <p:cNvSpPr txBox="1"/>
          <p:nvPr/>
        </p:nvSpPr>
        <p:spPr>
          <a:xfrm rot="16200000">
            <a:off x="1878097" y="2129535"/>
            <a:ext cx="54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7 9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192ED5-376A-954A-7A5A-9A5B6215C5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511"/>
          <a:stretch/>
        </p:blipFill>
        <p:spPr>
          <a:xfrm>
            <a:off x="4457907" y="2341854"/>
            <a:ext cx="1353672" cy="15954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9BE215-DBE4-13B0-ABC1-5C17CF0A9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279" y="2619668"/>
            <a:ext cx="783115" cy="12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14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A4F874-27A5-39F0-6B06-E9D16BB5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447"/>
            <a:ext cx="12192000" cy="43264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AB91B4-DF62-FE1F-2AA9-55040CD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7" y="5553441"/>
            <a:ext cx="8715375" cy="657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48AF91-B031-4B9B-BD8C-3330ADE2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752" y="4191366"/>
            <a:ext cx="6334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4CF648-67FF-F39E-8F9E-B9FBA3CA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82"/>
            <a:ext cx="4745958" cy="15236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DC4BA3-4E5D-AF61-287E-0AF701FD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952260"/>
            <a:ext cx="5067929" cy="43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C89EA6-33AB-FDC5-0C48-FEA3A419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04862"/>
            <a:ext cx="90106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571D4-1B11-FD7E-70DA-3E2EC3795720}"/>
              </a:ext>
            </a:extLst>
          </p:cNvPr>
          <p:cNvSpPr txBox="1"/>
          <p:nvPr/>
        </p:nvSpPr>
        <p:spPr>
          <a:xfrm>
            <a:off x="2268414" y="949569"/>
            <a:ext cx="7112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ENCENDER TRADUCTOR</a:t>
            </a:r>
          </a:p>
          <a:p>
            <a:r>
              <a:rPr lang="es-CL"/>
              <a:t>SE QUEDA COLGADO</a:t>
            </a:r>
          </a:p>
          <a:p>
            <a:r>
              <a:rPr lang="es-CL"/>
              <a:t>DESCONECTAR PULCERA SOLO DATOS</a:t>
            </a:r>
          </a:p>
          <a:p>
            <a:r>
              <a:rPr lang="es-CL"/>
              <a:t>RESETEAR ARDUINO</a:t>
            </a:r>
          </a:p>
          <a:p>
            <a:r>
              <a:rPr lang="es-CL"/>
              <a:t>INICIA DESDE 0 CON EL DESPLIEGUE DE DATOS EN MATRIZ 8X8</a:t>
            </a:r>
          </a:p>
          <a:p>
            <a:r>
              <a:rPr lang="es-CL"/>
              <a:t>CONECTAR DATOS PULSERA</a:t>
            </a:r>
          </a:p>
          <a:p>
            <a:r>
              <a:rPr lang="es-CL"/>
              <a:t>FUNCIONA CORRECTAMENTE.</a:t>
            </a:r>
          </a:p>
          <a:p>
            <a:endParaRPr lang="es-CL"/>
          </a:p>
          <a:p>
            <a:endParaRPr lang="es-CL"/>
          </a:p>
          <a:p>
            <a:r>
              <a:rPr lang="es-CL"/>
              <a:t>ARDUINO MEGA NUEVO CON DISPLAY 8X8 Y OLED NUEVOS FUNCIONA CORRECTAMENTE</a:t>
            </a:r>
          </a:p>
          <a:p>
            <a:endParaRPr lang="es-CL"/>
          </a:p>
          <a:p>
            <a:r>
              <a:rPr lang="es-CL"/>
              <a:t>FALTA ALARGAR CABLES DE DATOS Y DE CORRIENTE PARA VER QUE OCURRE</a:t>
            </a:r>
          </a:p>
          <a:p>
            <a:endParaRPr lang="es-CL"/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648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215413-188B-490A-FD2E-19127111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31" y="130785"/>
            <a:ext cx="6924675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5F8619-9653-B0CB-56E2-0EC748A5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93" y="2057066"/>
            <a:ext cx="8009792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6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7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242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74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CBLF</dc:creator>
  <cp:lastModifiedBy>CBLF</cp:lastModifiedBy>
  <cp:revision>6</cp:revision>
  <dcterms:created xsi:type="dcterms:W3CDTF">2023-09-12T00:19:12Z</dcterms:created>
  <dcterms:modified xsi:type="dcterms:W3CDTF">2023-10-06T01:41:33Z</dcterms:modified>
</cp:coreProperties>
</file>